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21" r:id="rId3"/>
  </p:sldMasterIdLst>
  <p:notesMasterIdLst>
    <p:notesMasterId r:id="rId26"/>
  </p:notesMasterIdLst>
  <p:sldIdLst>
    <p:sldId id="811" r:id="rId4"/>
    <p:sldId id="806" r:id="rId5"/>
    <p:sldId id="321" r:id="rId6"/>
    <p:sldId id="269" r:id="rId7"/>
    <p:sldId id="812" r:id="rId8"/>
    <p:sldId id="267" r:id="rId9"/>
    <p:sldId id="813" r:id="rId10"/>
    <p:sldId id="807" r:id="rId11"/>
    <p:sldId id="330" r:id="rId12"/>
    <p:sldId id="801" r:id="rId13"/>
    <p:sldId id="258" r:id="rId14"/>
    <p:sldId id="259" r:id="rId15"/>
    <p:sldId id="260" r:id="rId16"/>
    <p:sldId id="809" r:id="rId17"/>
    <p:sldId id="262" r:id="rId18"/>
    <p:sldId id="263" r:id="rId19"/>
    <p:sldId id="802" r:id="rId20"/>
    <p:sldId id="810" r:id="rId21"/>
    <p:sldId id="808" r:id="rId22"/>
    <p:sldId id="420" r:id="rId23"/>
    <p:sldId id="485" r:id="rId24"/>
    <p:sldId id="335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C42B-0837-4E27-9F38-30E04B7CF326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2A86-BA21-4E7D-8E01-6E2730822A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950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92A86-BA21-4E7D-8E01-6E2730822AD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99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213;g123ccb69f29_0_111:notes">
            <a:extLst>
              <a:ext uri="{FF2B5EF4-FFF2-40B4-BE49-F238E27FC236}">
                <a16:creationId xmlns:a16="http://schemas.microsoft.com/office/drawing/2014/main" id="{084ADA38-C705-379E-42EC-BAB8B685594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Google Shape;3214;g123ccb69f29_0_111:notes">
            <a:extLst>
              <a:ext uri="{FF2B5EF4-FFF2-40B4-BE49-F238E27FC236}">
                <a16:creationId xmlns:a16="http://schemas.microsoft.com/office/drawing/2014/main" id="{EF98AAD5-8D02-EEA3-9E3B-C1D3ADAF6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92A86-BA21-4E7D-8E01-6E2730822AD8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0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12383961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12383961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8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12383961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12383961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B8AC-261B-4043-B87E-B13F6F49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C391C-05EA-4F8E-9EA5-DBC988AD3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4F08-89E6-414F-AF2A-3053677C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9DCD-6B5F-4AAB-B773-5194F688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A07D-DFAB-4082-A906-4EB71A62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66EC-0585-46ED-A438-A32D0C21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A225E-F64E-4EF3-A033-4F83DA31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F114D-4F6F-438C-80B9-CB06CE01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6D5B7-390E-49F9-A868-ECDED38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2C31-8662-4DFB-A2FA-3D6E046A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E3F7C-6BAC-49FE-9123-6A2FB395E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7B76A-9BF0-4026-A6CE-56B1088A5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AC540-38F5-4BB0-AFD7-5BAF6946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28D3-91F7-4A51-9566-32C2A0A1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D4A6E-0672-452F-A4A5-DDC7996D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3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8"/>
          <p:cNvSpPr txBox="1">
            <a:spLocks noGrp="1"/>
          </p:cNvSpPr>
          <p:nvPr>
            <p:ph type="subTitle" idx="1"/>
          </p:nvPr>
        </p:nvSpPr>
        <p:spPr>
          <a:xfrm>
            <a:off x="1493367" y="3255717"/>
            <a:ext cx="2410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8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18"/>
          <p:cNvSpPr txBox="1">
            <a:spLocks noGrp="1"/>
          </p:cNvSpPr>
          <p:nvPr>
            <p:ph type="body" idx="2"/>
          </p:nvPr>
        </p:nvSpPr>
        <p:spPr>
          <a:xfrm>
            <a:off x="1493367" y="3847984"/>
            <a:ext cx="24108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i="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2" name="Google Shape;1292;p18"/>
          <p:cNvSpPr txBox="1">
            <a:spLocks noGrp="1"/>
          </p:cNvSpPr>
          <p:nvPr>
            <p:ph type="title"/>
          </p:nvPr>
        </p:nvSpPr>
        <p:spPr>
          <a:xfrm>
            <a:off x="951000" y="719328"/>
            <a:ext cx="1029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8"/>
          <p:cNvSpPr txBox="1">
            <a:spLocks noGrp="1"/>
          </p:cNvSpPr>
          <p:nvPr>
            <p:ph type="subTitle" idx="3"/>
          </p:nvPr>
        </p:nvSpPr>
        <p:spPr>
          <a:xfrm>
            <a:off x="4890600" y="4170117"/>
            <a:ext cx="2410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8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4" name="Google Shape;1294;p18"/>
          <p:cNvSpPr txBox="1">
            <a:spLocks noGrp="1"/>
          </p:cNvSpPr>
          <p:nvPr>
            <p:ph type="body" idx="4"/>
          </p:nvPr>
        </p:nvSpPr>
        <p:spPr>
          <a:xfrm>
            <a:off x="4890600" y="4762384"/>
            <a:ext cx="24108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i="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5" name="Google Shape;1295;p18"/>
          <p:cNvSpPr txBox="1">
            <a:spLocks noGrp="1"/>
          </p:cNvSpPr>
          <p:nvPr>
            <p:ph type="subTitle" idx="5"/>
          </p:nvPr>
        </p:nvSpPr>
        <p:spPr>
          <a:xfrm>
            <a:off x="8287833" y="3255717"/>
            <a:ext cx="2410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8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9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6" name="Google Shape;1296;p18"/>
          <p:cNvSpPr txBox="1">
            <a:spLocks noGrp="1"/>
          </p:cNvSpPr>
          <p:nvPr>
            <p:ph type="body" idx="6"/>
          </p:nvPr>
        </p:nvSpPr>
        <p:spPr>
          <a:xfrm>
            <a:off x="8287833" y="3847984"/>
            <a:ext cx="24108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i="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97" name="Google Shape;1297;p18"/>
          <p:cNvGrpSpPr/>
          <p:nvPr/>
        </p:nvGrpSpPr>
        <p:grpSpPr>
          <a:xfrm rot="-7804107">
            <a:off x="661609" y="5856875"/>
            <a:ext cx="831600" cy="600028"/>
            <a:chOff x="3253464" y="2218279"/>
            <a:chExt cx="242409" cy="182524"/>
          </a:xfrm>
        </p:grpSpPr>
        <p:sp>
          <p:nvSpPr>
            <p:cNvPr id="1298" name="Google Shape;1298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18"/>
          <p:cNvGrpSpPr/>
          <p:nvPr/>
        </p:nvGrpSpPr>
        <p:grpSpPr>
          <a:xfrm rot="-3478813">
            <a:off x="9646897" y="1124359"/>
            <a:ext cx="3388699" cy="2877365"/>
            <a:chOff x="2508080" y="2218279"/>
            <a:chExt cx="987792" cy="875299"/>
          </a:xfrm>
        </p:grpSpPr>
        <p:sp>
          <p:nvSpPr>
            <p:cNvPr id="1301" name="Google Shape;1301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2508080" y="3038995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3" name="Google Shape;1303;p18"/>
          <p:cNvGrpSpPr/>
          <p:nvPr/>
        </p:nvGrpSpPr>
        <p:grpSpPr>
          <a:xfrm rot="834627">
            <a:off x="-206094" y="2805283"/>
            <a:ext cx="966831" cy="2529319"/>
            <a:chOff x="7719200" y="1424500"/>
            <a:chExt cx="446525" cy="1168150"/>
          </a:xfrm>
        </p:grpSpPr>
        <p:sp>
          <p:nvSpPr>
            <p:cNvPr id="1304" name="Google Shape;1304;p18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18"/>
          <p:cNvGrpSpPr/>
          <p:nvPr/>
        </p:nvGrpSpPr>
        <p:grpSpPr>
          <a:xfrm>
            <a:off x="11430549" y="5183706"/>
            <a:ext cx="1034569" cy="1270145"/>
            <a:chOff x="267675" y="666500"/>
            <a:chExt cx="379000" cy="465300"/>
          </a:xfrm>
        </p:grpSpPr>
        <p:sp>
          <p:nvSpPr>
            <p:cNvPr id="1362" name="Google Shape;1362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4" name="Google Shape;1364;p18"/>
          <p:cNvGrpSpPr/>
          <p:nvPr/>
        </p:nvGrpSpPr>
        <p:grpSpPr>
          <a:xfrm>
            <a:off x="7899389" y="6156973"/>
            <a:ext cx="1034569" cy="328065"/>
            <a:chOff x="5181425" y="2685475"/>
            <a:chExt cx="224900" cy="74425"/>
          </a:xfrm>
        </p:grpSpPr>
        <p:sp>
          <p:nvSpPr>
            <p:cNvPr id="1365" name="Google Shape;1365;p1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0" name="Google Shape;1370;p18"/>
          <p:cNvGrpSpPr/>
          <p:nvPr/>
        </p:nvGrpSpPr>
        <p:grpSpPr>
          <a:xfrm>
            <a:off x="-495935" y="250706"/>
            <a:ext cx="1034569" cy="1270145"/>
            <a:chOff x="267675" y="666500"/>
            <a:chExt cx="379000" cy="465300"/>
          </a:xfrm>
        </p:grpSpPr>
        <p:sp>
          <p:nvSpPr>
            <p:cNvPr id="1371" name="Google Shape;1371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3" name="Google Shape;1373;p18"/>
          <p:cNvSpPr/>
          <p:nvPr/>
        </p:nvSpPr>
        <p:spPr>
          <a:xfrm rot="-3478813">
            <a:off x="11970846" y="1327250"/>
            <a:ext cx="431052" cy="375573"/>
          </a:xfrm>
          <a:custGeom>
            <a:avLst/>
            <a:gdLst/>
            <a:ahLst/>
            <a:cxnLst/>
            <a:rect l="l" t="t" r="r" b="b"/>
            <a:pathLst>
              <a:path w="5026" h="4570" extrusionOk="0">
                <a:moveTo>
                  <a:pt x="2511" y="1"/>
                </a:moveTo>
                <a:cubicBezTo>
                  <a:pt x="1476" y="1"/>
                  <a:pt x="538" y="710"/>
                  <a:pt x="289" y="1762"/>
                </a:cubicBezTo>
                <a:cubicBezTo>
                  <a:pt x="1" y="2991"/>
                  <a:pt x="762" y="4220"/>
                  <a:pt x="1991" y="4508"/>
                </a:cubicBezTo>
                <a:cubicBezTo>
                  <a:pt x="2167" y="4550"/>
                  <a:pt x="2343" y="4569"/>
                  <a:pt x="2516" y="4569"/>
                </a:cubicBezTo>
                <a:cubicBezTo>
                  <a:pt x="3551" y="4569"/>
                  <a:pt x="4489" y="3861"/>
                  <a:pt x="4736" y="2808"/>
                </a:cubicBezTo>
                <a:cubicBezTo>
                  <a:pt x="5026" y="1581"/>
                  <a:pt x="4264" y="350"/>
                  <a:pt x="3035" y="62"/>
                </a:cubicBezTo>
                <a:cubicBezTo>
                  <a:pt x="2860" y="20"/>
                  <a:pt x="2684" y="1"/>
                  <a:pt x="25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74" name="Google Shape;137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9395" y="-533067"/>
            <a:ext cx="2211928" cy="222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4169" y="6156967"/>
            <a:ext cx="1812767" cy="181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8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2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9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52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1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7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42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70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6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35" indent="0">
              <a:buNone/>
              <a:defRPr sz="1300" b="1"/>
            </a:lvl2pPr>
            <a:lvl3pPr marL="609264" indent="0">
              <a:buNone/>
              <a:defRPr sz="1200" b="1"/>
            </a:lvl3pPr>
            <a:lvl4pPr marL="913900" indent="0">
              <a:buNone/>
              <a:defRPr sz="1100" b="1"/>
            </a:lvl4pPr>
            <a:lvl5pPr marL="1218529" indent="0">
              <a:buNone/>
              <a:defRPr sz="1100" b="1"/>
            </a:lvl5pPr>
            <a:lvl6pPr marL="1523164" indent="0">
              <a:buNone/>
              <a:defRPr sz="1100" b="1"/>
            </a:lvl6pPr>
            <a:lvl7pPr marL="1827795" indent="0">
              <a:buNone/>
              <a:defRPr sz="1100" b="1"/>
            </a:lvl7pPr>
            <a:lvl8pPr marL="2132429" indent="0">
              <a:buNone/>
              <a:defRPr sz="1100" b="1"/>
            </a:lvl8pPr>
            <a:lvl9pPr marL="24370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6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90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35" indent="0">
              <a:buNone/>
              <a:defRPr sz="1300" b="1"/>
            </a:lvl2pPr>
            <a:lvl3pPr marL="609264" indent="0">
              <a:buNone/>
              <a:defRPr sz="1200" b="1"/>
            </a:lvl3pPr>
            <a:lvl4pPr marL="913900" indent="0">
              <a:buNone/>
              <a:defRPr sz="1100" b="1"/>
            </a:lvl4pPr>
            <a:lvl5pPr marL="1218529" indent="0">
              <a:buNone/>
              <a:defRPr sz="1100" b="1"/>
            </a:lvl5pPr>
            <a:lvl6pPr marL="1523164" indent="0">
              <a:buNone/>
              <a:defRPr sz="1100" b="1"/>
            </a:lvl6pPr>
            <a:lvl7pPr marL="1827795" indent="0">
              <a:buNone/>
              <a:defRPr sz="1100" b="1"/>
            </a:lvl7pPr>
            <a:lvl8pPr marL="2132429" indent="0">
              <a:buNone/>
              <a:defRPr sz="1100" b="1"/>
            </a:lvl8pPr>
            <a:lvl9pPr marL="2437058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90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5F78-3B9C-48B6-A27E-7D0F99EF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9C8D-5B80-4A96-8012-0FAA7D9B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6D43-4A09-40BB-93F6-08690408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F7735-F840-415A-919F-0F57EAE5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91BB-75D9-4A29-A89D-65D24610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7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1" y="182040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9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635" indent="0">
              <a:buNone/>
              <a:defRPr sz="800"/>
            </a:lvl2pPr>
            <a:lvl3pPr marL="609264" indent="0">
              <a:buNone/>
              <a:defRPr sz="700"/>
            </a:lvl3pPr>
            <a:lvl4pPr marL="913900" indent="0">
              <a:buNone/>
              <a:defRPr sz="600"/>
            </a:lvl4pPr>
            <a:lvl5pPr marL="1218529" indent="0">
              <a:buNone/>
              <a:defRPr sz="600"/>
            </a:lvl5pPr>
            <a:lvl6pPr marL="1523164" indent="0">
              <a:buNone/>
              <a:defRPr sz="600"/>
            </a:lvl6pPr>
            <a:lvl7pPr marL="1827795" indent="0">
              <a:buNone/>
              <a:defRPr sz="600"/>
            </a:lvl7pPr>
            <a:lvl8pPr marL="2132429" indent="0">
              <a:buNone/>
              <a:defRPr sz="600"/>
            </a:lvl8pPr>
            <a:lvl9pPr marL="243705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6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635" indent="0">
              <a:buNone/>
              <a:defRPr sz="1900"/>
            </a:lvl2pPr>
            <a:lvl3pPr marL="609264" indent="0">
              <a:buNone/>
              <a:defRPr sz="1600"/>
            </a:lvl3pPr>
            <a:lvl4pPr marL="913900" indent="0">
              <a:buNone/>
              <a:defRPr sz="1300"/>
            </a:lvl4pPr>
            <a:lvl5pPr marL="1218529" indent="0">
              <a:buNone/>
              <a:defRPr sz="1300"/>
            </a:lvl5pPr>
            <a:lvl6pPr marL="1523164" indent="0">
              <a:buNone/>
              <a:defRPr sz="1300"/>
            </a:lvl6pPr>
            <a:lvl7pPr marL="1827795" indent="0">
              <a:buNone/>
              <a:defRPr sz="1300"/>
            </a:lvl7pPr>
            <a:lvl8pPr marL="2132429" indent="0">
              <a:buNone/>
              <a:defRPr sz="1300"/>
            </a:lvl8pPr>
            <a:lvl9pPr marL="2437058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1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635" indent="0">
              <a:buNone/>
              <a:defRPr sz="800"/>
            </a:lvl2pPr>
            <a:lvl3pPr marL="609264" indent="0">
              <a:buNone/>
              <a:defRPr sz="700"/>
            </a:lvl3pPr>
            <a:lvl4pPr marL="913900" indent="0">
              <a:buNone/>
              <a:defRPr sz="600"/>
            </a:lvl4pPr>
            <a:lvl5pPr marL="1218529" indent="0">
              <a:buNone/>
              <a:defRPr sz="600"/>
            </a:lvl5pPr>
            <a:lvl6pPr marL="1523164" indent="0">
              <a:buNone/>
              <a:defRPr sz="600"/>
            </a:lvl6pPr>
            <a:lvl7pPr marL="1827795" indent="0">
              <a:buNone/>
              <a:defRPr sz="600"/>
            </a:lvl7pPr>
            <a:lvl8pPr marL="2132429" indent="0">
              <a:buNone/>
              <a:defRPr sz="600"/>
            </a:lvl8pPr>
            <a:lvl9pPr marL="243705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3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5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5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46;p16">
            <a:extLst>
              <a:ext uri="{FF2B5EF4-FFF2-40B4-BE49-F238E27FC236}">
                <a16:creationId xmlns:a16="http://schemas.microsoft.com/office/drawing/2014/main" id="{D34CDCD8-AD34-A45F-501E-D33524BA78AE}"/>
              </a:ext>
            </a:extLst>
          </p:cNvPr>
          <p:cNvGrpSpPr>
            <a:grpSpLocks/>
          </p:cNvGrpSpPr>
          <p:nvPr/>
        </p:nvGrpSpPr>
        <p:grpSpPr bwMode="auto">
          <a:xfrm rot="-222055">
            <a:off x="10987088" y="2641600"/>
            <a:ext cx="990600" cy="2592388"/>
            <a:chOff x="7719200" y="1424500"/>
            <a:chExt cx="446525" cy="1168150"/>
          </a:xfrm>
        </p:grpSpPr>
        <p:sp>
          <p:nvSpPr>
            <p:cNvPr id="3" name="Google Shape;947;p16">
              <a:extLst>
                <a:ext uri="{FF2B5EF4-FFF2-40B4-BE49-F238E27FC236}">
                  <a16:creationId xmlns:a16="http://schemas.microsoft.com/office/drawing/2014/main" id="{6C1F5BEC-FC9C-FBC1-E017-EB20BC4C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300" y="1430450"/>
              <a:ext cx="41450" cy="63750"/>
            </a:xfrm>
            <a:custGeom>
              <a:avLst/>
              <a:gdLst>
                <a:gd name="T0" fmla="*/ 36575 w 1658"/>
                <a:gd name="T1" fmla="*/ 25 h 2550"/>
                <a:gd name="T2" fmla="*/ 33000 w 1658"/>
                <a:gd name="T3" fmla="*/ 1925 h 2550"/>
                <a:gd name="T4" fmla="*/ 20775 w 1658"/>
                <a:gd name="T5" fmla="*/ 19975 h 2550"/>
                <a:gd name="T6" fmla="*/ 7475 w 1658"/>
                <a:gd name="T7" fmla="*/ 4225 h 2550"/>
                <a:gd name="T8" fmla="*/ 4875 w 1658"/>
                <a:gd name="T9" fmla="*/ 3350 h 2550"/>
                <a:gd name="T10" fmla="*/ 1500 w 1658"/>
                <a:gd name="T11" fmla="*/ 4950 h 2550"/>
                <a:gd name="T12" fmla="*/ 2100 w 1658"/>
                <a:gd name="T13" fmla="*/ 10950 h 2550"/>
                <a:gd name="T14" fmla="*/ 15500 w 1658"/>
                <a:gd name="T15" fmla="*/ 28650 h 2550"/>
                <a:gd name="T16" fmla="*/ 1225 w 1658"/>
                <a:gd name="T17" fmla="*/ 57775 h 2550"/>
                <a:gd name="T18" fmla="*/ 3500 w 1658"/>
                <a:gd name="T19" fmla="*/ 63400 h 2550"/>
                <a:gd name="T20" fmla="*/ 3800 w 1658"/>
                <a:gd name="T21" fmla="*/ 63500 h 2550"/>
                <a:gd name="T22" fmla="*/ 5150 w 1658"/>
                <a:gd name="T23" fmla="*/ 63725 h 2550"/>
                <a:gd name="T24" fmla="*/ 9125 w 1658"/>
                <a:gd name="T25" fmla="*/ 61075 h 2550"/>
                <a:gd name="T26" fmla="*/ 18925 w 1658"/>
                <a:gd name="T27" fmla="*/ 40475 h 2550"/>
                <a:gd name="T28" fmla="*/ 19550 w 1658"/>
                <a:gd name="T29" fmla="*/ 47500 h 2550"/>
                <a:gd name="T30" fmla="*/ 22475 w 1658"/>
                <a:gd name="T31" fmla="*/ 51575 h 2550"/>
                <a:gd name="T32" fmla="*/ 23800 w 1658"/>
                <a:gd name="T33" fmla="*/ 51800 h 2550"/>
                <a:gd name="T34" fmla="*/ 23875 w 1658"/>
                <a:gd name="T35" fmla="*/ 51800 h 2550"/>
                <a:gd name="T36" fmla="*/ 28150 w 1658"/>
                <a:gd name="T37" fmla="*/ 47500 h 2550"/>
                <a:gd name="T38" fmla="*/ 25075 w 1658"/>
                <a:gd name="T39" fmla="*/ 29375 h 2550"/>
                <a:gd name="T40" fmla="*/ 39850 w 1658"/>
                <a:gd name="T41" fmla="*/ 7100 h 2550"/>
                <a:gd name="T42" fmla="*/ 39125 w 1658"/>
                <a:gd name="T43" fmla="*/ 875 h 2550"/>
                <a:gd name="T44" fmla="*/ 36575 w 1658"/>
                <a:gd name="T45" fmla="*/ 25 h 25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948;p16">
              <a:extLst>
                <a:ext uri="{FF2B5EF4-FFF2-40B4-BE49-F238E27FC236}">
                  <a16:creationId xmlns:a16="http://schemas.microsoft.com/office/drawing/2014/main" id="{5167F97E-189F-96A3-317F-38979ED1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025" y="1424500"/>
              <a:ext cx="29200" cy="81575"/>
            </a:xfrm>
            <a:custGeom>
              <a:avLst/>
              <a:gdLst>
                <a:gd name="T0" fmla="*/ 24475 w 1168"/>
                <a:gd name="T1" fmla="*/ 25 h 3263"/>
                <a:gd name="T2" fmla="*/ 21450 w 1168"/>
                <a:gd name="T3" fmla="*/ 1225 h 3263"/>
                <a:gd name="T4" fmla="*/ 2950 w 1168"/>
                <a:gd name="T5" fmla="*/ 57175 h 3263"/>
                <a:gd name="T6" fmla="*/ 19100 w 1168"/>
                <a:gd name="T7" fmla="*/ 80675 h 3263"/>
                <a:gd name="T8" fmla="*/ 24150 w 1168"/>
                <a:gd name="T9" fmla="*/ 81575 h 3263"/>
                <a:gd name="T10" fmla="*/ 28425 w 1168"/>
                <a:gd name="T11" fmla="*/ 77350 h 3263"/>
                <a:gd name="T12" fmla="*/ 24300 w 1168"/>
                <a:gd name="T13" fmla="*/ 72975 h 3263"/>
                <a:gd name="T14" fmla="*/ 11450 w 1168"/>
                <a:gd name="T15" fmla="*/ 55950 h 3263"/>
                <a:gd name="T16" fmla="*/ 27525 w 1168"/>
                <a:gd name="T17" fmla="*/ 7325 h 3263"/>
                <a:gd name="T18" fmla="*/ 27500 w 1168"/>
                <a:gd name="T19" fmla="*/ 1275 h 3263"/>
                <a:gd name="T20" fmla="*/ 24475 w 1168"/>
                <a:gd name="T21" fmla="*/ 25 h 3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949;p16">
              <a:extLst>
                <a:ext uri="{FF2B5EF4-FFF2-40B4-BE49-F238E27FC236}">
                  <a16:creationId xmlns:a16="http://schemas.microsoft.com/office/drawing/2014/main" id="{9A3904F7-1F76-2945-DBF5-2172F987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000" y="1457675"/>
              <a:ext cx="33925" cy="55275"/>
            </a:xfrm>
            <a:custGeom>
              <a:avLst/>
              <a:gdLst>
                <a:gd name="T0" fmla="*/ 5025 w 1357"/>
                <a:gd name="T1" fmla="*/ 0 h 2211"/>
                <a:gd name="T2" fmla="*/ 2250 w 1357"/>
                <a:gd name="T3" fmla="*/ 1025 h 2211"/>
                <a:gd name="T4" fmla="*/ 1825 w 1357"/>
                <a:gd name="T5" fmla="*/ 7150 h 2211"/>
                <a:gd name="T6" fmla="*/ 14725 w 1357"/>
                <a:gd name="T7" fmla="*/ 23800 h 2211"/>
                <a:gd name="T8" fmla="*/ 1125 w 1357"/>
                <a:gd name="T9" fmla="*/ 49025 h 2211"/>
                <a:gd name="T10" fmla="*/ 2975 w 1357"/>
                <a:gd name="T11" fmla="*/ 54800 h 2211"/>
                <a:gd name="T12" fmla="*/ 3575 w 1357"/>
                <a:gd name="T13" fmla="*/ 55050 h 2211"/>
                <a:gd name="T14" fmla="*/ 4925 w 1357"/>
                <a:gd name="T15" fmla="*/ 55250 h 2211"/>
                <a:gd name="T16" fmla="*/ 8775 w 1357"/>
                <a:gd name="T17" fmla="*/ 52925 h 2211"/>
                <a:gd name="T18" fmla="*/ 20150 w 1357"/>
                <a:gd name="T19" fmla="*/ 31675 h 2211"/>
                <a:gd name="T20" fmla="*/ 23325 w 1357"/>
                <a:gd name="T21" fmla="*/ 36325 h 2211"/>
                <a:gd name="T22" fmla="*/ 26925 w 1357"/>
                <a:gd name="T23" fmla="*/ 38325 h 2211"/>
                <a:gd name="T24" fmla="*/ 29225 w 1357"/>
                <a:gd name="T25" fmla="*/ 37625 h 2211"/>
                <a:gd name="T26" fmla="*/ 30575 w 1357"/>
                <a:gd name="T27" fmla="*/ 31700 h 2211"/>
                <a:gd name="T28" fmla="*/ 24925 w 1357"/>
                <a:gd name="T29" fmla="*/ 23450 h 2211"/>
                <a:gd name="T30" fmla="*/ 32675 w 1357"/>
                <a:gd name="T31" fmla="*/ 10150 h 2211"/>
                <a:gd name="T32" fmla="*/ 31225 w 1357"/>
                <a:gd name="T33" fmla="*/ 4225 h 2211"/>
                <a:gd name="T34" fmla="*/ 29025 w 1357"/>
                <a:gd name="T35" fmla="*/ 3600 h 2211"/>
                <a:gd name="T36" fmla="*/ 25325 w 1357"/>
                <a:gd name="T37" fmla="*/ 5675 h 2211"/>
                <a:gd name="T38" fmla="*/ 19525 w 1357"/>
                <a:gd name="T39" fmla="*/ 15625 h 2211"/>
                <a:gd name="T40" fmla="*/ 8375 w 1357"/>
                <a:gd name="T41" fmla="*/ 1550 h 2211"/>
                <a:gd name="T42" fmla="*/ 5025 w 1357"/>
                <a:gd name="T43" fmla="*/ 0 h 2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50;p16">
              <a:extLst>
                <a:ext uri="{FF2B5EF4-FFF2-40B4-BE49-F238E27FC236}">
                  <a16:creationId xmlns:a16="http://schemas.microsoft.com/office/drawing/2014/main" id="{D0D13CE1-7FC0-466B-55E1-4B85B097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875" y="1467850"/>
              <a:ext cx="31550" cy="49050"/>
            </a:xfrm>
            <a:custGeom>
              <a:avLst/>
              <a:gdLst>
                <a:gd name="T0" fmla="*/ 14750 w 1262"/>
                <a:gd name="T1" fmla="*/ 25 h 1962"/>
                <a:gd name="T2" fmla="*/ 10525 w 1262"/>
                <a:gd name="T3" fmla="*/ 3300 h 1962"/>
                <a:gd name="T4" fmla="*/ 8750 w 1262"/>
                <a:gd name="T5" fmla="*/ 10600 h 1962"/>
                <a:gd name="T6" fmla="*/ 7150 w 1262"/>
                <a:gd name="T7" fmla="*/ 10200 h 1962"/>
                <a:gd name="T8" fmla="*/ 6200 w 1262"/>
                <a:gd name="T9" fmla="*/ 9900 h 1962"/>
                <a:gd name="T10" fmla="*/ 4850 w 1262"/>
                <a:gd name="T11" fmla="*/ 9675 h 1962"/>
                <a:gd name="T12" fmla="*/ 800 w 1262"/>
                <a:gd name="T13" fmla="*/ 12575 h 1962"/>
                <a:gd name="T14" fmla="*/ 3425 w 1262"/>
                <a:gd name="T15" fmla="*/ 18025 h 1962"/>
                <a:gd name="T16" fmla="*/ 4450 w 1262"/>
                <a:gd name="T17" fmla="*/ 18375 h 1962"/>
                <a:gd name="T18" fmla="*/ 6700 w 1262"/>
                <a:gd name="T19" fmla="*/ 18925 h 1962"/>
                <a:gd name="T20" fmla="*/ 575 w 1262"/>
                <a:gd name="T21" fmla="*/ 43700 h 1962"/>
                <a:gd name="T22" fmla="*/ 3400 w 1262"/>
                <a:gd name="T23" fmla="*/ 48850 h 1962"/>
                <a:gd name="T24" fmla="*/ 3700 w 1262"/>
                <a:gd name="T25" fmla="*/ 48925 h 1962"/>
                <a:gd name="T26" fmla="*/ 4750 w 1262"/>
                <a:gd name="T27" fmla="*/ 49050 h 1962"/>
                <a:gd name="T28" fmla="*/ 8925 w 1262"/>
                <a:gd name="T29" fmla="*/ 45775 h 1962"/>
                <a:gd name="T30" fmla="*/ 15050 w 1262"/>
                <a:gd name="T31" fmla="*/ 20950 h 1962"/>
                <a:gd name="T32" fmla="*/ 26175 w 1262"/>
                <a:gd name="T33" fmla="*/ 21900 h 1962"/>
                <a:gd name="T34" fmla="*/ 27275 w 1262"/>
                <a:gd name="T35" fmla="*/ 21900 h 1962"/>
                <a:gd name="T36" fmla="*/ 31550 w 1262"/>
                <a:gd name="T37" fmla="*/ 17550 h 1962"/>
                <a:gd name="T38" fmla="*/ 27200 w 1262"/>
                <a:gd name="T39" fmla="*/ 13300 h 1962"/>
                <a:gd name="T40" fmla="*/ 27150 w 1262"/>
                <a:gd name="T41" fmla="*/ 13300 h 1962"/>
                <a:gd name="T42" fmla="*/ 26425 w 1262"/>
                <a:gd name="T43" fmla="*/ 13300 h 1962"/>
                <a:gd name="T44" fmla="*/ 17125 w 1262"/>
                <a:gd name="T45" fmla="*/ 12600 h 1962"/>
                <a:gd name="T46" fmla="*/ 18900 w 1262"/>
                <a:gd name="T47" fmla="*/ 5375 h 1962"/>
                <a:gd name="T48" fmla="*/ 15775 w 1262"/>
                <a:gd name="T49" fmla="*/ 150 h 1962"/>
                <a:gd name="T50" fmla="*/ 14750 w 1262"/>
                <a:gd name="T51" fmla="*/ 25 h 19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51;p16">
              <a:extLst>
                <a:ext uri="{FF2B5EF4-FFF2-40B4-BE49-F238E27FC236}">
                  <a16:creationId xmlns:a16="http://schemas.microsoft.com/office/drawing/2014/main" id="{0B1E327A-1C51-95C7-C314-9C3460A32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950" y="1458275"/>
              <a:ext cx="27275" cy="63775"/>
            </a:xfrm>
            <a:custGeom>
              <a:avLst/>
              <a:gdLst>
                <a:gd name="T0" fmla="*/ 21800 w 1091"/>
                <a:gd name="T1" fmla="*/ 0 h 2551"/>
                <a:gd name="T2" fmla="*/ 21725 w 1091"/>
                <a:gd name="T3" fmla="*/ 0 h 2551"/>
                <a:gd name="T4" fmla="*/ 17550 w 1091"/>
                <a:gd name="T5" fmla="*/ 4300 h 2551"/>
                <a:gd name="T6" fmla="*/ 2000 w 1091"/>
                <a:gd name="T7" fmla="*/ 38350 h 2551"/>
                <a:gd name="T8" fmla="*/ 1575 w 1091"/>
                <a:gd name="T9" fmla="*/ 44425 h 2551"/>
                <a:gd name="T10" fmla="*/ 4825 w 1091"/>
                <a:gd name="T11" fmla="*/ 45900 h 2551"/>
                <a:gd name="T12" fmla="*/ 7650 w 1091"/>
                <a:gd name="T13" fmla="*/ 44825 h 2551"/>
                <a:gd name="T14" fmla="*/ 17850 w 1091"/>
                <a:gd name="T15" fmla="*/ 32725 h 2551"/>
                <a:gd name="T16" fmla="*/ 17850 w 1091"/>
                <a:gd name="T17" fmla="*/ 32725 h 2551"/>
                <a:gd name="T18" fmla="*/ 15750 w 1091"/>
                <a:gd name="T19" fmla="*/ 58900 h 2551"/>
                <a:gd name="T20" fmla="*/ 18625 w 1091"/>
                <a:gd name="T21" fmla="*/ 63550 h 2551"/>
                <a:gd name="T22" fmla="*/ 19475 w 1091"/>
                <a:gd name="T23" fmla="*/ 63725 h 2551"/>
                <a:gd name="T24" fmla="*/ 20050 w 1091"/>
                <a:gd name="T25" fmla="*/ 63775 h 2551"/>
                <a:gd name="T26" fmla="*/ 24275 w 1091"/>
                <a:gd name="T27" fmla="*/ 60000 h 2551"/>
                <a:gd name="T28" fmla="*/ 26125 w 1091"/>
                <a:gd name="T29" fmla="*/ 4050 h 2551"/>
                <a:gd name="T30" fmla="*/ 21800 w 1091"/>
                <a:gd name="T31" fmla="*/ 0 h 25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52;p16">
              <a:extLst>
                <a:ext uri="{FF2B5EF4-FFF2-40B4-BE49-F238E27FC236}">
                  <a16:creationId xmlns:a16="http://schemas.microsoft.com/office/drawing/2014/main" id="{D0FC4C2E-1CCE-FC48-637C-1DD88522F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800" y="1432475"/>
              <a:ext cx="35600" cy="109975"/>
            </a:xfrm>
            <a:custGeom>
              <a:avLst/>
              <a:gdLst>
                <a:gd name="T0" fmla="*/ 16175 w 1424"/>
                <a:gd name="T1" fmla="*/ 0 h 4399"/>
                <a:gd name="T2" fmla="*/ 12600 w 1424"/>
                <a:gd name="T3" fmla="*/ 1900 h 4399"/>
                <a:gd name="T4" fmla="*/ 13725 w 1424"/>
                <a:gd name="T5" fmla="*/ 7900 h 4399"/>
                <a:gd name="T6" fmla="*/ 25150 w 1424"/>
                <a:gd name="T7" fmla="*/ 43475 h 4399"/>
                <a:gd name="T8" fmla="*/ 1450 w 1424"/>
                <a:gd name="T9" fmla="*/ 103000 h 4399"/>
                <a:gd name="T10" fmla="*/ 2175 w 1424"/>
                <a:gd name="T11" fmla="*/ 109050 h 4399"/>
                <a:gd name="T12" fmla="*/ 3525 w 1424"/>
                <a:gd name="T13" fmla="*/ 109725 h 4399"/>
                <a:gd name="T14" fmla="*/ 4875 w 1424"/>
                <a:gd name="T15" fmla="*/ 109950 h 4399"/>
                <a:gd name="T16" fmla="*/ 8225 w 1424"/>
                <a:gd name="T17" fmla="*/ 108325 h 4399"/>
                <a:gd name="T18" fmla="*/ 33750 w 1424"/>
                <a:gd name="T19" fmla="*/ 44250 h 4399"/>
                <a:gd name="T20" fmla="*/ 18575 w 1424"/>
                <a:gd name="T21" fmla="*/ 750 h 4399"/>
                <a:gd name="T22" fmla="*/ 16175 w 1424"/>
                <a:gd name="T23" fmla="*/ 0 h 43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53;p16">
              <a:extLst>
                <a:ext uri="{FF2B5EF4-FFF2-40B4-BE49-F238E27FC236}">
                  <a16:creationId xmlns:a16="http://schemas.microsoft.com/office/drawing/2014/main" id="{9186C551-EE33-BB6C-7C1C-DA7D25A8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475" y="1563800"/>
              <a:ext cx="50800" cy="44125"/>
            </a:xfrm>
            <a:custGeom>
              <a:avLst/>
              <a:gdLst>
                <a:gd name="T0" fmla="*/ 33275 w 2032"/>
                <a:gd name="T1" fmla="*/ 0 h 1765"/>
                <a:gd name="T2" fmla="*/ 22575 w 2032"/>
                <a:gd name="T3" fmla="*/ 5125 h 1765"/>
                <a:gd name="T4" fmla="*/ 15875 w 2032"/>
                <a:gd name="T5" fmla="*/ 11600 h 1765"/>
                <a:gd name="T6" fmla="*/ 16000 w 2032"/>
                <a:gd name="T7" fmla="*/ 11275 h 1765"/>
                <a:gd name="T8" fmla="*/ 13250 w 2032"/>
                <a:gd name="T9" fmla="*/ 5925 h 1765"/>
                <a:gd name="T10" fmla="*/ 13150 w 2032"/>
                <a:gd name="T11" fmla="*/ 5900 h 1765"/>
                <a:gd name="T12" fmla="*/ 11875 w 2032"/>
                <a:gd name="T13" fmla="*/ 5700 h 1765"/>
                <a:gd name="T14" fmla="*/ 7750 w 2032"/>
                <a:gd name="T15" fmla="*/ 8750 h 1765"/>
                <a:gd name="T16" fmla="*/ 650 w 2032"/>
                <a:gd name="T17" fmla="*/ 31775 h 1765"/>
                <a:gd name="T18" fmla="*/ 2975 w 2032"/>
                <a:gd name="T19" fmla="*/ 36950 h 1765"/>
                <a:gd name="T20" fmla="*/ 3425 w 2032"/>
                <a:gd name="T21" fmla="*/ 37125 h 1765"/>
                <a:gd name="T22" fmla="*/ 4750 w 2032"/>
                <a:gd name="T23" fmla="*/ 37350 h 1765"/>
                <a:gd name="T24" fmla="*/ 8425 w 2032"/>
                <a:gd name="T25" fmla="*/ 35300 h 1765"/>
                <a:gd name="T26" fmla="*/ 28300 w 2032"/>
                <a:gd name="T27" fmla="*/ 11525 h 1765"/>
                <a:gd name="T28" fmla="*/ 33300 w 2032"/>
                <a:gd name="T29" fmla="*/ 8600 h 1765"/>
                <a:gd name="T30" fmla="*/ 33650 w 2032"/>
                <a:gd name="T31" fmla="*/ 8625 h 1765"/>
                <a:gd name="T32" fmla="*/ 36550 w 2032"/>
                <a:gd name="T33" fmla="*/ 18800 h 1765"/>
                <a:gd name="T34" fmla="*/ 41950 w 2032"/>
                <a:gd name="T35" fmla="*/ 41600 h 1765"/>
                <a:gd name="T36" fmla="*/ 45875 w 2032"/>
                <a:gd name="T37" fmla="*/ 44100 h 1765"/>
                <a:gd name="T38" fmla="*/ 47700 w 2032"/>
                <a:gd name="T39" fmla="*/ 43725 h 1765"/>
                <a:gd name="T40" fmla="*/ 49775 w 2032"/>
                <a:gd name="T41" fmla="*/ 38025 h 1765"/>
                <a:gd name="T42" fmla="*/ 45125 w 2032"/>
                <a:gd name="T43" fmla="*/ 18525 h 1765"/>
                <a:gd name="T44" fmla="*/ 35550 w 2032"/>
                <a:gd name="T45" fmla="*/ 250 h 1765"/>
                <a:gd name="T46" fmla="*/ 33275 w 2032"/>
                <a:gd name="T47" fmla="*/ 0 h 17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54;p16">
              <a:extLst>
                <a:ext uri="{FF2B5EF4-FFF2-40B4-BE49-F238E27FC236}">
                  <a16:creationId xmlns:a16="http://schemas.microsoft.com/office/drawing/2014/main" id="{9F172566-3CF5-1930-52CF-AF361A38B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400" y="1553525"/>
              <a:ext cx="30275" cy="70025"/>
            </a:xfrm>
            <a:custGeom>
              <a:avLst/>
              <a:gdLst>
                <a:gd name="T0" fmla="*/ 22850 w 1211"/>
                <a:gd name="T1" fmla="*/ 25 h 2801"/>
                <a:gd name="T2" fmla="*/ 18275 w 1211"/>
                <a:gd name="T3" fmla="*/ 1000 h 2801"/>
                <a:gd name="T4" fmla="*/ 6625 w 1211"/>
                <a:gd name="T5" fmla="*/ 15925 h 2801"/>
                <a:gd name="T6" fmla="*/ 700 w 1211"/>
                <a:gd name="T7" fmla="*/ 44700 h 2801"/>
                <a:gd name="T8" fmla="*/ 17800 w 1211"/>
                <a:gd name="T9" fmla="*/ 69500 h 2801"/>
                <a:gd name="T10" fmla="*/ 18975 w 1211"/>
                <a:gd name="T11" fmla="*/ 69850 h 2801"/>
                <a:gd name="T12" fmla="*/ 20100 w 1211"/>
                <a:gd name="T13" fmla="*/ 70025 h 2801"/>
                <a:gd name="T14" fmla="*/ 24250 w 1211"/>
                <a:gd name="T15" fmla="*/ 66825 h 2801"/>
                <a:gd name="T16" fmla="*/ 21225 w 1211"/>
                <a:gd name="T17" fmla="*/ 61550 h 2801"/>
                <a:gd name="T18" fmla="*/ 9300 w 1211"/>
                <a:gd name="T19" fmla="*/ 44100 h 2801"/>
                <a:gd name="T20" fmla="*/ 14700 w 1211"/>
                <a:gd name="T21" fmla="*/ 18800 h 2801"/>
                <a:gd name="T22" fmla="*/ 21750 w 1211"/>
                <a:gd name="T23" fmla="*/ 8875 h 2801"/>
                <a:gd name="T24" fmla="*/ 22875 w 1211"/>
                <a:gd name="T25" fmla="*/ 8600 h 2801"/>
                <a:gd name="T26" fmla="*/ 23900 w 1211"/>
                <a:gd name="T27" fmla="*/ 8850 h 2801"/>
                <a:gd name="T28" fmla="*/ 25400 w 1211"/>
                <a:gd name="T29" fmla="*/ 9125 h 2801"/>
                <a:gd name="T30" fmla="*/ 29375 w 1211"/>
                <a:gd name="T31" fmla="*/ 6450 h 2801"/>
                <a:gd name="T32" fmla="*/ 27200 w 1211"/>
                <a:gd name="T33" fmla="*/ 900 h 2801"/>
                <a:gd name="T34" fmla="*/ 22850 w 1211"/>
                <a:gd name="T35" fmla="*/ 25 h 28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55;p16">
              <a:extLst>
                <a:ext uri="{FF2B5EF4-FFF2-40B4-BE49-F238E27FC236}">
                  <a16:creationId xmlns:a16="http://schemas.microsoft.com/office/drawing/2014/main" id="{78C59F7A-66FA-A40D-EFDF-9CEC6AAF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950" y="1573275"/>
              <a:ext cx="34450" cy="57975"/>
            </a:xfrm>
            <a:custGeom>
              <a:avLst/>
              <a:gdLst>
                <a:gd name="T0" fmla="*/ 29525 w 1378"/>
                <a:gd name="T1" fmla="*/ 25 h 2319"/>
                <a:gd name="T2" fmla="*/ 25750 w 1378"/>
                <a:gd name="T3" fmla="*/ 2250 h 2319"/>
                <a:gd name="T4" fmla="*/ 16050 w 1378"/>
                <a:gd name="T5" fmla="*/ 20050 h 2319"/>
                <a:gd name="T6" fmla="*/ 9000 w 1378"/>
                <a:gd name="T7" fmla="*/ 5525 h 2319"/>
                <a:gd name="T8" fmla="*/ 4925 w 1378"/>
                <a:gd name="T9" fmla="*/ 2700 h 2319"/>
                <a:gd name="T10" fmla="*/ 3350 w 1378"/>
                <a:gd name="T11" fmla="*/ 3000 h 2319"/>
                <a:gd name="T12" fmla="*/ 975 w 1378"/>
                <a:gd name="T13" fmla="*/ 8650 h 2319"/>
                <a:gd name="T14" fmla="*/ 11300 w 1378"/>
                <a:gd name="T15" fmla="*/ 28850 h 2319"/>
                <a:gd name="T16" fmla="*/ 3875 w 1378"/>
                <a:gd name="T17" fmla="*/ 42550 h 2319"/>
                <a:gd name="T18" fmla="*/ 1850 w 1378"/>
                <a:gd name="T19" fmla="*/ 52225 h 2319"/>
                <a:gd name="T20" fmla="*/ 7050 w 1378"/>
                <a:gd name="T21" fmla="*/ 57575 h 2319"/>
                <a:gd name="T22" fmla="*/ 8225 w 1378"/>
                <a:gd name="T23" fmla="*/ 57850 h 2319"/>
                <a:gd name="T24" fmla="*/ 9450 w 1378"/>
                <a:gd name="T25" fmla="*/ 57975 h 2319"/>
                <a:gd name="T26" fmla="*/ 14825 w 1378"/>
                <a:gd name="T27" fmla="*/ 55175 h 2319"/>
                <a:gd name="T28" fmla="*/ 13675 w 1378"/>
                <a:gd name="T29" fmla="*/ 49225 h 2319"/>
                <a:gd name="T30" fmla="*/ 11275 w 1378"/>
                <a:gd name="T31" fmla="*/ 48450 h 2319"/>
                <a:gd name="T32" fmla="*/ 10500 w 1378"/>
                <a:gd name="T33" fmla="*/ 48525 h 2319"/>
                <a:gd name="T34" fmla="*/ 11450 w 1378"/>
                <a:gd name="T35" fmla="*/ 46625 h 2319"/>
                <a:gd name="T36" fmla="*/ 16800 w 1378"/>
                <a:gd name="T37" fmla="*/ 36750 h 2319"/>
                <a:gd name="T38" fmla="*/ 23100 w 1378"/>
                <a:gd name="T39" fmla="*/ 44275 h 2319"/>
                <a:gd name="T40" fmla="*/ 26250 w 1378"/>
                <a:gd name="T41" fmla="*/ 45675 h 2319"/>
                <a:gd name="T42" fmla="*/ 29150 w 1378"/>
                <a:gd name="T43" fmla="*/ 44550 h 2319"/>
                <a:gd name="T44" fmla="*/ 29425 w 1378"/>
                <a:gd name="T45" fmla="*/ 38475 h 2319"/>
                <a:gd name="T46" fmla="*/ 21375 w 1378"/>
                <a:gd name="T47" fmla="*/ 28325 h 2319"/>
                <a:gd name="T48" fmla="*/ 33300 w 1378"/>
                <a:gd name="T49" fmla="*/ 6375 h 2319"/>
                <a:gd name="T50" fmla="*/ 31575 w 1378"/>
                <a:gd name="T51" fmla="*/ 525 h 2319"/>
                <a:gd name="T52" fmla="*/ 29525 w 1378"/>
                <a:gd name="T53" fmla="*/ 25 h 23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56;p16">
              <a:extLst>
                <a:ext uri="{FF2B5EF4-FFF2-40B4-BE49-F238E27FC236}">
                  <a16:creationId xmlns:a16="http://schemas.microsoft.com/office/drawing/2014/main" id="{8F90B573-222A-71C3-5966-9D7655872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475" y="1582050"/>
              <a:ext cx="30625" cy="43400"/>
            </a:xfrm>
            <a:custGeom>
              <a:avLst/>
              <a:gdLst>
                <a:gd name="T0" fmla="*/ 17600 w 1225"/>
                <a:gd name="T1" fmla="*/ 25 h 1736"/>
                <a:gd name="T2" fmla="*/ 13300 w 1225"/>
                <a:gd name="T3" fmla="*/ 3675 h 1736"/>
                <a:gd name="T4" fmla="*/ 11975 w 1225"/>
                <a:gd name="T5" fmla="*/ 12375 h 1736"/>
                <a:gd name="T6" fmla="*/ 7550 w 1225"/>
                <a:gd name="T7" fmla="*/ 10025 h 1736"/>
                <a:gd name="T8" fmla="*/ 4850 w 1225"/>
                <a:gd name="T9" fmla="*/ 9050 h 1736"/>
                <a:gd name="T10" fmla="*/ 1500 w 1225"/>
                <a:gd name="T11" fmla="*/ 10675 h 1736"/>
                <a:gd name="T12" fmla="*/ 2175 w 1225"/>
                <a:gd name="T13" fmla="*/ 16700 h 1736"/>
                <a:gd name="T14" fmla="*/ 9600 w 1225"/>
                <a:gd name="T15" fmla="*/ 20725 h 1736"/>
                <a:gd name="T16" fmla="*/ 10725 w 1225"/>
                <a:gd name="T17" fmla="*/ 21000 h 1736"/>
                <a:gd name="T18" fmla="*/ 8150 w 1225"/>
                <a:gd name="T19" fmla="*/ 38450 h 1736"/>
                <a:gd name="T20" fmla="*/ 11025 w 1225"/>
                <a:gd name="T21" fmla="*/ 43175 h 1736"/>
                <a:gd name="T22" fmla="*/ 11775 w 1225"/>
                <a:gd name="T23" fmla="*/ 43350 h 1736"/>
                <a:gd name="T24" fmla="*/ 12400 w 1225"/>
                <a:gd name="T25" fmla="*/ 43400 h 1736"/>
                <a:gd name="T26" fmla="*/ 16625 w 1225"/>
                <a:gd name="T27" fmla="*/ 39725 h 1736"/>
                <a:gd name="T28" fmla="*/ 19275 w 1225"/>
                <a:gd name="T29" fmla="*/ 21950 h 1736"/>
                <a:gd name="T30" fmla="*/ 27500 w 1225"/>
                <a:gd name="T31" fmla="*/ 20000 h 1736"/>
                <a:gd name="T32" fmla="*/ 29650 w 1225"/>
                <a:gd name="T33" fmla="*/ 14375 h 1736"/>
                <a:gd name="T34" fmla="*/ 25700 w 1225"/>
                <a:gd name="T35" fmla="*/ 11825 h 1736"/>
                <a:gd name="T36" fmla="*/ 24025 w 1225"/>
                <a:gd name="T37" fmla="*/ 12175 h 1736"/>
                <a:gd name="T38" fmla="*/ 20600 w 1225"/>
                <a:gd name="T39" fmla="*/ 13125 h 1736"/>
                <a:gd name="T40" fmla="*/ 21800 w 1225"/>
                <a:gd name="T41" fmla="*/ 4950 h 1736"/>
                <a:gd name="T42" fmla="*/ 18175 w 1225"/>
                <a:gd name="T43" fmla="*/ 50 h 1736"/>
                <a:gd name="T44" fmla="*/ 17600 w 1225"/>
                <a:gd name="T45" fmla="*/ 25 h 17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57;p16">
              <a:extLst>
                <a:ext uri="{FF2B5EF4-FFF2-40B4-BE49-F238E27FC236}">
                  <a16:creationId xmlns:a16="http://schemas.microsoft.com/office/drawing/2014/main" id="{CAC1FD71-21E8-683C-A158-60E6A8B1A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150" y="1578325"/>
              <a:ext cx="18175" cy="55900"/>
            </a:xfrm>
            <a:custGeom>
              <a:avLst/>
              <a:gdLst>
                <a:gd name="T0" fmla="*/ 13850 w 727"/>
                <a:gd name="T1" fmla="*/ 25 h 2236"/>
                <a:gd name="T2" fmla="*/ 9950 w 727"/>
                <a:gd name="T3" fmla="*/ 2475 h 2236"/>
                <a:gd name="T4" fmla="*/ 450 w 727"/>
                <a:gd name="T5" fmla="*/ 34075 h 2236"/>
                <a:gd name="T6" fmla="*/ 4750 w 727"/>
                <a:gd name="T7" fmla="*/ 39025 h 2236"/>
                <a:gd name="T8" fmla="*/ 8225 w 727"/>
                <a:gd name="T9" fmla="*/ 37150 h 2236"/>
                <a:gd name="T10" fmla="*/ 8225 w 727"/>
                <a:gd name="T11" fmla="*/ 37150 h 2236"/>
                <a:gd name="T12" fmla="*/ 7225 w 727"/>
                <a:gd name="T13" fmla="*/ 51225 h 2236"/>
                <a:gd name="T14" fmla="*/ 10175 w 727"/>
                <a:gd name="T15" fmla="*/ 55650 h 2236"/>
                <a:gd name="T16" fmla="*/ 11200 w 727"/>
                <a:gd name="T17" fmla="*/ 55875 h 2236"/>
                <a:gd name="T18" fmla="*/ 11575 w 727"/>
                <a:gd name="T19" fmla="*/ 55875 h 2236"/>
                <a:gd name="T20" fmla="*/ 15800 w 727"/>
                <a:gd name="T21" fmla="*/ 51925 h 2236"/>
                <a:gd name="T22" fmla="*/ 18150 w 727"/>
                <a:gd name="T23" fmla="*/ 4425 h 2236"/>
                <a:gd name="T24" fmla="*/ 14825 w 727"/>
                <a:gd name="T25" fmla="*/ 125 h 2236"/>
                <a:gd name="T26" fmla="*/ 13850 w 727"/>
                <a:gd name="T27" fmla="*/ 25 h 2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58;p16">
              <a:extLst>
                <a:ext uri="{FF2B5EF4-FFF2-40B4-BE49-F238E27FC236}">
                  <a16:creationId xmlns:a16="http://schemas.microsoft.com/office/drawing/2014/main" id="{61D97421-09DC-7534-230B-2DBB3BD41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025" y="1557025"/>
              <a:ext cx="40550" cy="95650"/>
            </a:xfrm>
            <a:custGeom>
              <a:avLst/>
              <a:gdLst>
                <a:gd name="T0" fmla="*/ 25050 w 1622"/>
                <a:gd name="T1" fmla="*/ 25 h 3826"/>
                <a:gd name="T2" fmla="*/ 23575 w 1622"/>
                <a:gd name="T3" fmla="*/ 275 h 3826"/>
                <a:gd name="T4" fmla="*/ 21025 w 1622"/>
                <a:gd name="T5" fmla="*/ 5800 h 3826"/>
                <a:gd name="T6" fmla="*/ 1775 w 1622"/>
                <a:gd name="T7" fmla="*/ 88225 h 3826"/>
                <a:gd name="T8" fmla="*/ 1650 w 1622"/>
                <a:gd name="T9" fmla="*/ 94300 h 3826"/>
                <a:gd name="T10" fmla="*/ 3400 w 1622"/>
                <a:gd name="T11" fmla="*/ 95400 h 3826"/>
                <a:gd name="T12" fmla="*/ 4775 w 1622"/>
                <a:gd name="T13" fmla="*/ 95625 h 3826"/>
                <a:gd name="T14" fmla="*/ 7725 w 1622"/>
                <a:gd name="T15" fmla="*/ 94450 h 3826"/>
                <a:gd name="T16" fmla="*/ 29100 w 1622"/>
                <a:gd name="T17" fmla="*/ 2850 h 3826"/>
                <a:gd name="T18" fmla="*/ 25050 w 1622"/>
                <a:gd name="T19" fmla="*/ 25 h 38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9;p16">
              <a:extLst>
                <a:ext uri="{FF2B5EF4-FFF2-40B4-BE49-F238E27FC236}">
                  <a16:creationId xmlns:a16="http://schemas.microsoft.com/office/drawing/2014/main" id="{3A2690A9-4982-64DA-0A03-A89768B1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550" y="1633525"/>
              <a:ext cx="248350" cy="32375"/>
            </a:xfrm>
            <a:custGeom>
              <a:avLst/>
              <a:gdLst>
                <a:gd name="T0" fmla="*/ 4700 w 9934"/>
                <a:gd name="T1" fmla="*/ 25 h 1295"/>
                <a:gd name="T2" fmla="*/ 575 w 9934"/>
                <a:gd name="T3" fmla="*/ 3225 h 1295"/>
                <a:gd name="T4" fmla="*/ 3350 w 9934"/>
                <a:gd name="T5" fmla="*/ 8400 h 1295"/>
                <a:gd name="T6" fmla="*/ 3925 w 9934"/>
                <a:gd name="T7" fmla="*/ 8550 h 1295"/>
                <a:gd name="T8" fmla="*/ 243975 w 9934"/>
                <a:gd name="T9" fmla="*/ 32375 h 1295"/>
                <a:gd name="T10" fmla="*/ 248350 w 9934"/>
                <a:gd name="T11" fmla="*/ 28100 h 1295"/>
                <a:gd name="T12" fmla="*/ 244075 w 9934"/>
                <a:gd name="T13" fmla="*/ 23750 h 1295"/>
                <a:gd name="T14" fmla="*/ 5500 w 9934"/>
                <a:gd name="T15" fmla="*/ 100 h 1295"/>
                <a:gd name="T16" fmla="*/ 4700 w 9934"/>
                <a:gd name="T17" fmla="*/ 25 h 1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60;p16">
              <a:extLst>
                <a:ext uri="{FF2B5EF4-FFF2-40B4-BE49-F238E27FC236}">
                  <a16:creationId xmlns:a16="http://schemas.microsoft.com/office/drawing/2014/main" id="{5FE2BEA0-2630-9453-0E68-4C08BA97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875" y="1514125"/>
              <a:ext cx="285350" cy="97550"/>
            </a:xfrm>
            <a:custGeom>
              <a:avLst/>
              <a:gdLst>
                <a:gd name="T0" fmla="*/ 72025 w 11414"/>
                <a:gd name="T1" fmla="*/ 0 h 3902"/>
                <a:gd name="T2" fmla="*/ 67875 w 11414"/>
                <a:gd name="T3" fmla="*/ 2700 h 3902"/>
                <a:gd name="T4" fmla="*/ 39900 w 11414"/>
                <a:gd name="T5" fmla="*/ 76850 h 3902"/>
                <a:gd name="T6" fmla="*/ 33675 w 11414"/>
                <a:gd name="T7" fmla="*/ 63225 h 3902"/>
                <a:gd name="T8" fmla="*/ 12825 w 11414"/>
                <a:gd name="T9" fmla="*/ 52050 h 3902"/>
                <a:gd name="T10" fmla="*/ 2550 w 11414"/>
                <a:gd name="T11" fmla="*/ 55025 h 3902"/>
                <a:gd name="T12" fmla="*/ 1300 w 11414"/>
                <a:gd name="T13" fmla="*/ 60950 h 3902"/>
                <a:gd name="T14" fmla="*/ 4925 w 11414"/>
                <a:gd name="T15" fmla="*/ 62925 h 3902"/>
                <a:gd name="T16" fmla="*/ 7200 w 11414"/>
                <a:gd name="T17" fmla="*/ 62275 h 3902"/>
                <a:gd name="T18" fmla="*/ 12825 w 11414"/>
                <a:gd name="T19" fmla="*/ 60700 h 3902"/>
                <a:gd name="T20" fmla="*/ 26700 w 11414"/>
                <a:gd name="T21" fmla="*/ 68275 h 3902"/>
                <a:gd name="T22" fmla="*/ 34075 w 11414"/>
                <a:gd name="T23" fmla="*/ 93750 h 3902"/>
                <a:gd name="T24" fmla="*/ 37000 w 11414"/>
                <a:gd name="T25" fmla="*/ 97325 h 3902"/>
                <a:gd name="T26" fmla="*/ 37875 w 11414"/>
                <a:gd name="T27" fmla="*/ 97500 h 3902"/>
                <a:gd name="T28" fmla="*/ 38400 w 11414"/>
                <a:gd name="T29" fmla="*/ 97550 h 3902"/>
                <a:gd name="T30" fmla="*/ 42400 w 11414"/>
                <a:gd name="T31" fmla="*/ 94775 h 3902"/>
                <a:gd name="T32" fmla="*/ 74350 w 11414"/>
                <a:gd name="T33" fmla="*/ 10000 h 3902"/>
                <a:gd name="T34" fmla="*/ 280400 w 11414"/>
                <a:gd name="T35" fmla="*/ 33775 h 3902"/>
                <a:gd name="T36" fmla="*/ 280800 w 11414"/>
                <a:gd name="T37" fmla="*/ 33800 h 3902"/>
                <a:gd name="T38" fmla="*/ 285125 w 11414"/>
                <a:gd name="T39" fmla="*/ 29900 h 3902"/>
                <a:gd name="T40" fmla="*/ 281225 w 11414"/>
                <a:gd name="T41" fmla="*/ 25200 h 3902"/>
                <a:gd name="T42" fmla="*/ 75075 w 11414"/>
                <a:gd name="T43" fmla="*/ 1400 h 3902"/>
                <a:gd name="T44" fmla="*/ 73425 w 11414"/>
                <a:gd name="T45" fmla="*/ 200 h 3902"/>
                <a:gd name="T46" fmla="*/ 72025 w 11414"/>
                <a:gd name="T47" fmla="*/ 0 h 39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61;p16">
              <a:extLst>
                <a:ext uri="{FF2B5EF4-FFF2-40B4-BE49-F238E27FC236}">
                  <a16:creationId xmlns:a16="http://schemas.microsoft.com/office/drawing/2014/main" id="{41EA20FA-C004-5132-9645-12E6B08D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200" y="1679525"/>
              <a:ext cx="130850" cy="103800"/>
            </a:xfrm>
            <a:custGeom>
              <a:avLst/>
              <a:gdLst>
                <a:gd name="T0" fmla="*/ 90000 w 5234"/>
                <a:gd name="T1" fmla="*/ 25 h 4152"/>
                <a:gd name="T2" fmla="*/ 21900 w 5234"/>
                <a:gd name="T3" fmla="*/ 7725 h 4152"/>
                <a:gd name="T4" fmla="*/ 19175 w 5234"/>
                <a:gd name="T5" fmla="*/ 14200 h 4152"/>
                <a:gd name="T6" fmla="*/ 49900 w 5234"/>
                <a:gd name="T7" fmla="*/ 34850 h 4152"/>
                <a:gd name="T8" fmla="*/ 74750 w 5234"/>
                <a:gd name="T9" fmla="*/ 50200 h 4152"/>
                <a:gd name="T10" fmla="*/ 17325 w 5234"/>
                <a:gd name="T11" fmla="*/ 70725 h 4152"/>
                <a:gd name="T12" fmla="*/ 325 w 5234"/>
                <a:gd name="T13" fmla="*/ 86125 h 4152"/>
                <a:gd name="T14" fmla="*/ 3200 w 5234"/>
                <a:gd name="T15" fmla="*/ 90850 h 4152"/>
                <a:gd name="T16" fmla="*/ 3375 w 5234"/>
                <a:gd name="T17" fmla="*/ 90875 h 4152"/>
                <a:gd name="T18" fmla="*/ 89525 w 5234"/>
                <a:gd name="T19" fmla="*/ 103800 h 4152"/>
                <a:gd name="T20" fmla="*/ 89600 w 5234"/>
                <a:gd name="T21" fmla="*/ 103800 h 4152"/>
                <a:gd name="T22" fmla="*/ 93900 w 5234"/>
                <a:gd name="T23" fmla="*/ 99575 h 4152"/>
                <a:gd name="T24" fmla="*/ 89675 w 5234"/>
                <a:gd name="T25" fmla="*/ 95175 h 4152"/>
                <a:gd name="T26" fmla="*/ 10675 w 5234"/>
                <a:gd name="T27" fmla="*/ 83950 h 4152"/>
                <a:gd name="T28" fmla="*/ 20200 w 5234"/>
                <a:gd name="T29" fmla="*/ 78800 h 4152"/>
                <a:gd name="T30" fmla="*/ 82350 w 5234"/>
                <a:gd name="T31" fmla="*/ 56600 h 4152"/>
                <a:gd name="T32" fmla="*/ 84850 w 5234"/>
                <a:gd name="T33" fmla="*/ 54325 h 4152"/>
                <a:gd name="T34" fmla="*/ 84875 w 5234"/>
                <a:gd name="T35" fmla="*/ 50900 h 4152"/>
                <a:gd name="T36" fmla="*/ 53150 w 5234"/>
                <a:gd name="T37" fmla="*/ 26875 h 4152"/>
                <a:gd name="T38" fmla="*/ 30575 w 5234"/>
                <a:gd name="T39" fmla="*/ 14650 h 4152"/>
                <a:gd name="T40" fmla="*/ 89925 w 5234"/>
                <a:gd name="T41" fmla="*/ 8650 h 4152"/>
                <a:gd name="T42" fmla="*/ 125875 w 5234"/>
                <a:gd name="T43" fmla="*/ 10825 h 4152"/>
                <a:gd name="T44" fmla="*/ 126275 w 5234"/>
                <a:gd name="T45" fmla="*/ 10850 h 4152"/>
                <a:gd name="T46" fmla="*/ 130550 w 5234"/>
                <a:gd name="T47" fmla="*/ 7050 h 4152"/>
                <a:gd name="T48" fmla="*/ 126900 w 5234"/>
                <a:gd name="T49" fmla="*/ 2275 h 4152"/>
                <a:gd name="T50" fmla="*/ 90000 w 5234"/>
                <a:gd name="T51" fmla="*/ 25 h 4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62;p16">
              <a:extLst>
                <a:ext uri="{FF2B5EF4-FFF2-40B4-BE49-F238E27FC236}">
                  <a16:creationId xmlns:a16="http://schemas.microsoft.com/office/drawing/2014/main" id="{5D3F032D-09AC-7461-76B0-9BF998237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1050" y="1685500"/>
              <a:ext cx="52150" cy="115750"/>
            </a:xfrm>
            <a:custGeom>
              <a:avLst/>
              <a:gdLst>
                <a:gd name="T0" fmla="*/ 47425 w 2086"/>
                <a:gd name="T1" fmla="*/ 0 h 4630"/>
                <a:gd name="T2" fmla="*/ 44325 w 2086"/>
                <a:gd name="T3" fmla="*/ 1300 h 4630"/>
                <a:gd name="T4" fmla="*/ 6700 w 2086"/>
                <a:gd name="T5" fmla="*/ 54750 h 4630"/>
                <a:gd name="T6" fmla="*/ 28175 w 2086"/>
                <a:gd name="T7" fmla="*/ 115350 h 4630"/>
                <a:gd name="T8" fmla="*/ 28675 w 2086"/>
                <a:gd name="T9" fmla="*/ 115525 h 4630"/>
                <a:gd name="T10" fmla="*/ 30000 w 2086"/>
                <a:gd name="T11" fmla="*/ 115725 h 4630"/>
                <a:gd name="T12" fmla="*/ 33975 w 2086"/>
                <a:gd name="T13" fmla="*/ 113025 h 4630"/>
                <a:gd name="T14" fmla="*/ 31825 w 2086"/>
                <a:gd name="T15" fmla="*/ 107575 h 4630"/>
                <a:gd name="T16" fmla="*/ 14900 w 2086"/>
                <a:gd name="T17" fmla="*/ 57275 h 4630"/>
                <a:gd name="T18" fmla="*/ 50475 w 2086"/>
                <a:gd name="T19" fmla="*/ 7325 h 4630"/>
                <a:gd name="T20" fmla="*/ 50400 w 2086"/>
                <a:gd name="T21" fmla="*/ 1225 h 4630"/>
                <a:gd name="T22" fmla="*/ 47425 w 2086"/>
                <a:gd name="T23" fmla="*/ 0 h 4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63;p16">
              <a:extLst>
                <a:ext uri="{FF2B5EF4-FFF2-40B4-BE49-F238E27FC236}">
                  <a16:creationId xmlns:a16="http://schemas.microsoft.com/office/drawing/2014/main" id="{03669AA6-4175-ED1E-50F6-86C89032E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675" y="1702025"/>
              <a:ext cx="65725" cy="101250"/>
            </a:xfrm>
            <a:custGeom>
              <a:avLst/>
              <a:gdLst>
                <a:gd name="T0" fmla="*/ 34875 w 2629"/>
                <a:gd name="T1" fmla="*/ 44850 h 4050"/>
                <a:gd name="T2" fmla="*/ 26675 w 2629"/>
                <a:gd name="T3" fmla="*/ 84625 h 4050"/>
                <a:gd name="T4" fmla="*/ 17850 w 2629"/>
                <a:gd name="T5" fmla="*/ 45375 h 4050"/>
                <a:gd name="T6" fmla="*/ 17850 w 2629"/>
                <a:gd name="T7" fmla="*/ 45375 h 4050"/>
                <a:gd name="T8" fmla="*/ 23100 w 2629"/>
                <a:gd name="T9" fmla="*/ 45500 h 4050"/>
                <a:gd name="T10" fmla="*/ 34875 w 2629"/>
                <a:gd name="T11" fmla="*/ 44850 h 4050"/>
                <a:gd name="T12" fmla="*/ 44450 w 2629"/>
                <a:gd name="T13" fmla="*/ 0 h 4050"/>
                <a:gd name="T14" fmla="*/ 40150 w 2629"/>
                <a:gd name="T15" fmla="*/ 3925 h 4050"/>
                <a:gd name="T16" fmla="*/ 39075 w 2629"/>
                <a:gd name="T17" fmla="*/ 15150 h 4050"/>
                <a:gd name="T18" fmla="*/ 38725 w 2629"/>
                <a:gd name="T19" fmla="*/ 18350 h 4050"/>
                <a:gd name="T20" fmla="*/ 36325 w 2629"/>
                <a:gd name="T21" fmla="*/ 36100 h 4050"/>
                <a:gd name="T22" fmla="*/ 23600 w 2629"/>
                <a:gd name="T23" fmla="*/ 36975 h 4050"/>
                <a:gd name="T24" fmla="*/ 16650 w 2629"/>
                <a:gd name="T25" fmla="*/ 36700 h 4050"/>
                <a:gd name="T26" fmla="*/ 13550 w 2629"/>
                <a:gd name="T27" fmla="*/ 17825 h 4050"/>
                <a:gd name="T28" fmla="*/ 6200 w 2629"/>
                <a:gd name="T29" fmla="*/ 7425 h 4050"/>
                <a:gd name="T30" fmla="*/ 4650 w 2629"/>
                <a:gd name="T31" fmla="*/ 7200 h 4050"/>
                <a:gd name="T32" fmla="*/ 775 w 2629"/>
                <a:gd name="T33" fmla="*/ 10175 h 4050"/>
                <a:gd name="T34" fmla="*/ 3500 w 2629"/>
                <a:gd name="T35" fmla="*/ 15600 h 4050"/>
                <a:gd name="T36" fmla="*/ 5100 w 2629"/>
                <a:gd name="T37" fmla="*/ 19575 h 4050"/>
                <a:gd name="T38" fmla="*/ 8875 w 2629"/>
                <a:gd name="T39" fmla="*/ 43150 h 4050"/>
                <a:gd name="T40" fmla="*/ 24225 w 2629"/>
                <a:gd name="T41" fmla="*/ 99100 h 4050"/>
                <a:gd name="T42" fmla="*/ 27900 w 2629"/>
                <a:gd name="T43" fmla="*/ 101225 h 4050"/>
                <a:gd name="T44" fmla="*/ 32075 w 2629"/>
                <a:gd name="T45" fmla="*/ 98050 h 4050"/>
                <a:gd name="T46" fmla="*/ 43825 w 2629"/>
                <a:gd name="T47" fmla="*/ 43350 h 4050"/>
                <a:gd name="T48" fmla="*/ 62475 w 2629"/>
                <a:gd name="T49" fmla="*/ 37825 h 4050"/>
                <a:gd name="T50" fmla="*/ 64800 w 2629"/>
                <a:gd name="T51" fmla="*/ 32200 h 4050"/>
                <a:gd name="T52" fmla="*/ 60825 w 2629"/>
                <a:gd name="T53" fmla="*/ 29550 h 4050"/>
                <a:gd name="T54" fmla="*/ 59150 w 2629"/>
                <a:gd name="T55" fmla="*/ 29875 h 4050"/>
                <a:gd name="T56" fmla="*/ 45250 w 2629"/>
                <a:gd name="T57" fmla="*/ 34275 h 4050"/>
                <a:gd name="T58" fmla="*/ 47450 w 2629"/>
                <a:gd name="T59" fmla="*/ 17600 h 4050"/>
                <a:gd name="T60" fmla="*/ 48575 w 2629"/>
                <a:gd name="T61" fmla="*/ 3175 h 4050"/>
                <a:gd name="T62" fmla="*/ 44450 w 2629"/>
                <a:gd name="T63" fmla="*/ 0 h 40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964;p16">
              <a:extLst>
                <a:ext uri="{FF2B5EF4-FFF2-40B4-BE49-F238E27FC236}">
                  <a16:creationId xmlns:a16="http://schemas.microsoft.com/office/drawing/2014/main" id="{7247A5A6-C713-74D4-5383-929419B81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25" y="1739150"/>
              <a:ext cx="39250" cy="57700"/>
            </a:xfrm>
            <a:custGeom>
              <a:avLst/>
              <a:gdLst>
                <a:gd name="T0" fmla="*/ 22075 w 1570"/>
                <a:gd name="T1" fmla="*/ 0 h 2308"/>
                <a:gd name="T2" fmla="*/ 18375 w 1570"/>
                <a:gd name="T3" fmla="*/ 2075 h 2308"/>
                <a:gd name="T4" fmla="*/ 13350 w 1570"/>
                <a:gd name="T5" fmla="*/ 12600 h 2308"/>
                <a:gd name="T6" fmla="*/ 5425 w 1570"/>
                <a:gd name="T7" fmla="*/ 12875 h 2308"/>
                <a:gd name="T8" fmla="*/ 4450 w 1570"/>
                <a:gd name="T9" fmla="*/ 21225 h 2308"/>
                <a:gd name="T10" fmla="*/ 5875 w 1570"/>
                <a:gd name="T11" fmla="*/ 21450 h 2308"/>
                <a:gd name="T12" fmla="*/ 6175 w 1570"/>
                <a:gd name="T13" fmla="*/ 21425 h 2308"/>
                <a:gd name="T14" fmla="*/ 10575 w 1570"/>
                <a:gd name="T15" fmla="*/ 21300 h 2308"/>
                <a:gd name="T16" fmla="*/ 10575 w 1570"/>
                <a:gd name="T17" fmla="*/ 21300 h 2308"/>
                <a:gd name="T18" fmla="*/ 10175 w 1570"/>
                <a:gd name="T19" fmla="*/ 54350 h 2308"/>
                <a:gd name="T20" fmla="*/ 14350 w 1570"/>
                <a:gd name="T21" fmla="*/ 57675 h 2308"/>
                <a:gd name="T22" fmla="*/ 15325 w 1570"/>
                <a:gd name="T23" fmla="*/ 57575 h 2308"/>
                <a:gd name="T24" fmla="*/ 18550 w 1570"/>
                <a:gd name="T25" fmla="*/ 52450 h 2308"/>
                <a:gd name="T26" fmla="*/ 19575 w 1570"/>
                <a:gd name="T27" fmla="*/ 20975 h 2308"/>
                <a:gd name="T28" fmla="*/ 34150 w 1570"/>
                <a:gd name="T29" fmla="*/ 21975 h 2308"/>
                <a:gd name="T30" fmla="*/ 34650 w 1570"/>
                <a:gd name="T31" fmla="*/ 22000 h 2308"/>
                <a:gd name="T32" fmla="*/ 38925 w 1570"/>
                <a:gd name="T33" fmla="*/ 18225 h 2308"/>
                <a:gd name="T34" fmla="*/ 35200 w 1570"/>
                <a:gd name="T35" fmla="*/ 13425 h 2308"/>
                <a:gd name="T36" fmla="*/ 22675 w 1570"/>
                <a:gd name="T37" fmla="*/ 12525 h 2308"/>
                <a:gd name="T38" fmla="*/ 25800 w 1570"/>
                <a:gd name="T39" fmla="*/ 6475 h 2308"/>
                <a:gd name="T40" fmla="*/ 24300 w 1570"/>
                <a:gd name="T41" fmla="*/ 600 h 2308"/>
                <a:gd name="T42" fmla="*/ 22075 w 1570"/>
                <a:gd name="T43" fmla="*/ 0 h 23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965;p16">
              <a:extLst>
                <a:ext uri="{FF2B5EF4-FFF2-40B4-BE49-F238E27FC236}">
                  <a16:creationId xmlns:a16="http://schemas.microsoft.com/office/drawing/2014/main" id="{A8453B85-D9BF-5996-B275-409A81F3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400" y="1714925"/>
              <a:ext cx="20650" cy="75850"/>
            </a:xfrm>
            <a:custGeom>
              <a:avLst/>
              <a:gdLst>
                <a:gd name="T0" fmla="*/ 15750 w 826"/>
                <a:gd name="T1" fmla="*/ 25 h 3034"/>
                <a:gd name="T2" fmla="*/ 11650 w 826"/>
                <a:gd name="T3" fmla="*/ 2975 h 3034"/>
                <a:gd name="T4" fmla="*/ 725 w 826"/>
                <a:gd name="T5" fmla="*/ 36200 h 3034"/>
                <a:gd name="T6" fmla="*/ 3150 w 826"/>
                <a:gd name="T7" fmla="*/ 41500 h 3034"/>
                <a:gd name="T8" fmla="*/ 1100 w 826"/>
                <a:gd name="T9" fmla="*/ 55225 h 3034"/>
                <a:gd name="T10" fmla="*/ 4400 w 826"/>
                <a:gd name="T11" fmla="*/ 74300 h 3034"/>
                <a:gd name="T12" fmla="*/ 7700 w 826"/>
                <a:gd name="T13" fmla="*/ 75825 h 3034"/>
                <a:gd name="T14" fmla="*/ 10450 w 826"/>
                <a:gd name="T15" fmla="*/ 74825 h 3034"/>
                <a:gd name="T16" fmla="*/ 11050 w 826"/>
                <a:gd name="T17" fmla="*/ 68825 h 3034"/>
                <a:gd name="T18" fmla="*/ 9625 w 826"/>
                <a:gd name="T19" fmla="*/ 56325 h 3034"/>
                <a:gd name="T20" fmla="*/ 19900 w 826"/>
                <a:gd name="T21" fmla="*/ 5475 h 3034"/>
                <a:gd name="T22" fmla="*/ 17000 w 826"/>
                <a:gd name="T23" fmla="*/ 200 h 3034"/>
                <a:gd name="T24" fmla="*/ 15750 w 826"/>
                <a:gd name="T25" fmla="*/ 25 h 30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966;p16">
              <a:extLst>
                <a:ext uri="{FF2B5EF4-FFF2-40B4-BE49-F238E27FC236}">
                  <a16:creationId xmlns:a16="http://schemas.microsoft.com/office/drawing/2014/main" id="{C9D15770-9C5B-718E-A904-A5AF3398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675" y="1685875"/>
              <a:ext cx="39725" cy="110250"/>
            </a:xfrm>
            <a:custGeom>
              <a:avLst/>
              <a:gdLst>
                <a:gd name="T0" fmla="*/ 16650 w 1589"/>
                <a:gd name="T1" fmla="*/ 0 h 4410"/>
                <a:gd name="T2" fmla="*/ 12800 w 1589"/>
                <a:gd name="T3" fmla="*/ 2550 h 4410"/>
                <a:gd name="T4" fmla="*/ 14950 w 1589"/>
                <a:gd name="T5" fmla="*/ 8250 h 4410"/>
                <a:gd name="T6" fmla="*/ 29625 w 1589"/>
                <a:gd name="T7" fmla="*/ 29400 h 4410"/>
                <a:gd name="T8" fmla="*/ 26300 w 1589"/>
                <a:gd name="T9" fmla="*/ 57900 h 4410"/>
                <a:gd name="T10" fmla="*/ 1525 w 1589"/>
                <a:gd name="T11" fmla="*/ 103225 h 4410"/>
                <a:gd name="T12" fmla="*/ 2100 w 1589"/>
                <a:gd name="T13" fmla="*/ 109275 h 4410"/>
                <a:gd name="T14" fmla="*/ 3500 w 1589"/>
                <a:gd name="T15" fmla="*/ 110000 h 4410"/>
                <a:gd name="T16" fmla="*/ 4900 w 1589"/>
                <a:gd name="T17" fmla="*/ 110225 h 4410"/>
                <a:gd name="T18" fmla="*/ 8175 w 1589"/>
                <a:gd name="T19" fmla="*/ 108700 h 4410"/>
                <a:gd name="T20" fmla="*/ 34500 w 1589"/>
                <a:gd name="T21" fmla="*/ 60525 h 4410"/>
                <a:gd name="T22" fmla="*/ 38100 w 1589"/>
                <a:gd name="T23" fmla="*/ 27975 h 4410"/>
                <a:gd name="T24" fmla="*/ 18500 w 1589"/>
                <a:gd name="T25" fmla="*/ 425 h 4410"/>
                <a:gd name="T26" fmla="*/ 16650 w 1589"/>
                <a:gd name="T27" fmla="*/ 0 h 44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967;p16">
              <a:extLst>
                <a:ext uri="{FF2B5EF4-FFF2-40B4-BE49-F238E27FC236}">
                  <a16:creationId xmlns:a16="http://schemas.microsoft.com/office/drawing/2014/main" id="{94F0C714-D02E-F344-C532-F8517FF2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1816525"/>
              <a:ext cx="263775" cy="20250"/>
            </a:xfrm>
            <a:custGeom>
              <a:avLst/>
              <a:gdLst>
                <a:gd name="T0" fmla="*/ 5950 w 10551"/>
                <a:gd name="T1" fmla="*/ 0 h 810"/>
                <a:gd name="T2" fmla="*/ 4600 w 10551"/>
                <a:gd name="T3" fmla="*/ 8350 h 810"/>
                <a:gd name="T4" fmla="*/ 5750 w 10551"/>
                <a:gd name="T5" fmla="*/ 8575 h 810"/>
                <a:gd name="T6" fmla="*/ 259175 w 10551"/>
                <a:gd name="T7" fmla="*/ 20250 h 810"/>
                <a:gd name="T8" fmla="*/ 259375 w 10551"/>
                <a:gd name="T9" fmla="*/ 20250 h 810"/>
                <a:gd name="T10" fmla="*/ 263650 w 10551"/>
                <a:gd name="T11" fmla="*/ 16125 h 810"/>
                <a:gd name="T12" fmla="*/ 259575 w 10551"/>
                <a:gd name="T13" fmla="*/ 11625 h 810"/>
                <a:gd name="T14" fmla="*/ 6150 w 10551"/>
                <a:gd name="T15" fmla="*/ 0 h 810"/>
                <a:gd name="T16" fmla="*/ 5950 w 10551"/>
                <a:gd name="T17" fmla="*/ 0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968;p16">
              <a:extLst>
                <a:ext uri="{FF2B5EF4-FFF2-40B4-BE49-F238E27FC236}">
                  <a16:creationId xmlns:a16="http://schemas.microsoft.com/office/drawing/2014/main" id="{CDA80E93-B430-E6C7-3E6D-F18538E82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550" y="1863900"/>
              <a:ext cx="91275" cy="63150"/>
            </a:xfrm>
            <a:custGeom>
              <a:avLst/>
              <a:gdLst>
                <a:gd name="T0" fmla="*/ 18825 w 3651"/>
                <a:gd name="T1" fmla="*/ 8600 h 2526"/>
                <a:gd name="T2" fmla="*/ 26000 w 3651"/>
                <a:gd name="T3" fmla="*/ 9850 h 2526"/>
                <a:gd name="T4" fmla="*/ 28150 w 3651"/>
                <a:gd name="T5" fmla="*/ 10675 h 2526"/>
                <a:gd name="T6" fmla="*/ 40025 w 3651"/>
                <a:gd name="T7" fmla="*/ 18025 h 2526"/>
                <a:gd name="T8" fmla="*/ 34550 w 3651"/>
                <a:gd name="T9" fmla="*/ 22975 h 2526"/>
                <a:gd name="T10" fmla="*/ 21625 w 3651"/>
                <a:gd name="T11" fmla="*/ 27500 h 2526"/>
                <a:gd name="T12" fmla="*/ 15375 w 3651"/>
                <a:gd name="T13" fmla="*/ 26100 h 2526"/>
                <a:gd name="T14" fmla="*/ 9525 w 3651"/>
                <a:gd name="T15" fmla="*/ 18400 h 2526"/>
                <a:gd name="T16" fmla="*/ 10750 w 3651"/>
                <a:gd name="T17" fmla="*/ 11800 h 2526"/>
                <a:gd name="T18" fmla="*/ 18825 w 3651"/>
                <a:gd name="T19" fmla="*/ 8600 h 2526"/>
                <a:gd name="T20" fmla="*/ 18900 w 3651"/>
                <a:gd name="T21" fmla="*/ 0 h 2526"/>
                <a:gd name="T22" fmla="*/ 4075 w 3651"/>
                <a:gd name="T23" fmla="*/ 6375 h 2526"/>
                <a:gd name="T24" fmla="*/ 1150 w 3651"/>
                <a:gd name="T25" fmla="*/ 20275 h 2526"/>
                <a:gd name="T26" fmla="*/ 11625 w 3651"/>
                <a:gd name="T27" fmla="*/ 33850 h 2526"/>
                <a:gd name="T28" fmla="*/ 21625 w 3651"/>
                <a:gd name="T29" fmla="*/ 36100 h 2526"/>
                <a:gd name="T30" fmla="*/ 39600 w 3651"/>
                <a:gd name="T31" fmla="*/ 29950 h 2526"/>
                <a:gd name="T32" fmla="*/ 46425 w 3651"/>
                <a:gd name="T33" fmla="*/ 23800 h 2526"/>
                <a:gd name="T34" fmla="*/ 58900 w 3651"/>
                <a:gd name="T35" fmla="*/ 37700 h 2526"/>
                <a:gd name="T36" fmla="*/ 84050 w 3651"/>
                <a:gd name="T37" fmla="*/ 62400 h 2526"/>
                <a:gd name="T38" fmla="*/ 85100 w 3651"/>
                <a:gd name="T39" fmla="*/ 62925 h 2526"/>
                <a:gd name="T40" fmla="*/ 86450 w 3651"/>
                <a:gd name="T41" fmla="*/ 63125 h 2526"/>
                <a:gd name="T42" fmla="*/ 90325 w 3651"/>
                <a:gd name="T43" fmla="*/ 60725 h 2526"/>
                <a:gd name="T44" fmla="*/ 88875 w 3651"/>
                <a:gd name="T45" fmla="*/ 55275 h 2526"/>
                <a:gd name="T46" fmla="*/ 65450 w 3651"/>
                <a:gd name="T47" fmla="*/ 32100 h 2526"/>
                <a:gd name="T48" fmla="*/ 51850 w 3651"/>
                <a:gd name="T49" fmla="*/ 17075 h 2526"/>
                <a:gd name="T50" fmla="*/ 56750 w 3651"/>
                <a:gd name="T51" fmla="*/ 9850 h 2526"/>
                <a:gd name="T52" fmla="*/ 55475 w 3651"/>
                <a:gd name="T53" fmla="*/ 3975 h 2526"/>
                <a:gd name="T54" fmla="*/ 53125 w 3651"/>
                <a:gd name="T55" fmla="*/ 3250 h 2526"/>
                <a:gd name="T56" fmla="*/ 49575 w 3651"/>
                <a:gd name="T57" fmla="*/ 5100 h 2526"/>
                <a:gd name="T58" fmla="*/ 45425 w 3651"/>
                <a:gd name="T59" fmla="*/ 11250 h 2526"/>
                <a:gd name="T60" fmla="*/ 31625 w 3651"/>
                <a:gd name="T61" fmla="*/ 2775 h 2526"/>
                <a:gd name="T62" fmla="*/ 18900 w 3651"/>
                <a:gd name="T63" fmla="*/ 0 h 2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969;p16">
              <a:extLst>
                <a:ext uri="{FF2B5EF4-FFF2-40B4-BE49-F238E27FC236}">
                  <a16:creationId xmlns:a16="http://schemas.microsoft.com/office/drawing/2014/main" id="{D0F07927-3DF2-E8FD-712D-200E54A2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650" y="1862000"/>
              <a:ext cx="39275" cy="61025"/>
            </a:xfrm>
            <a:custGeom>
              <a:avLst/>
              <a:gdLst>
                <a:gd name="T0" fmla="*/ 30575 w 1571"/>
                <a:gd name="T1" fmla="*/ 0 h 2441"/>
                <a:gd name="T2" fmla="*/ 26050 w 1571"/>
                <a:gd name="T3" fmla="*/ 850 h 2441"/>
                <a:gd name="T4" fmla="*/ 15475 w 1571"/>
                <a:gd name="T5" fmla="*/ 12700 h 2441"/>
                <a:gd name="T6" fmla="*/ 15350 w 1571"/>
                <a:gd name="T7" fmla="*/ 27475 h 2441"/>
                <a:gd name="T8" fmla="*/ 15925 w 1571"/>
                <a:gd name="T9" fmla="*/ 33825 h 2441"/>
                <a:gd name="T10" fmla="*/ 12975 w 1571"/>
                <a:gd name="T11" fmla="*/ 48200 h 2441"/>
                <a:gd name="T12" fmla="*/ 9600 w 1571"/>
                <a:gd name="T13" fmla="*/ 52350 h 2441"/>
                <a:gd name="T14" fmla="*/ 8675 w 1571"/>
                <a:gd name="T15" fmla="*/ 52650 h 2441"/>
                <a:gd name="T16" fmla="*/ 4375 w 1571"/>
                <a:gd name="T17" fmla="*/ 48500 h 2441"/>
                <a:gd name="T18" fmla="*/ 4250 w 1571"/>
                <a:gd name="T19" fmla="*/ 48500 h 2441"/>
                <a:gd name="T20" fmla="*/ 50 w 1571"/>
                <a:gd name="T21" fmla="*/ 52900 h 2441"/>
                <a:gd name="T22" fmla="*/ 3700 w 1571"/>
                <a:gd name="T23" fmla="*/ 59300 h 2441"/>
                <a:gd name="T24" fmla="*/ 6150 w 1571"/>
                <a:gd name="T25" fmla="*/ 60500 h 2441"/>
                <a:gd name="T26" fmla="*/ 9275 w 1571"/>
                <a:gd name="T27" fmla="*/ 61025 h 2441"/>
                <a:gd name="T28" fmla="*/ 12500 w 1571"/>
                <a:gd name="T29" fmla="*/ 60450 h 2441"/>
                <a:gd name="T30" fmla="*/ 20775 w 1571"/>
                <a:gd name="T31" fmla="*/ 51825 h 2441"/>
                <a:gd name="T32" fmla="*/ 24500 w 1571"/>
                <a:gd name="T33" fmla="*/ 33575 h 2441"/>
                <a:gd name="T34" fmla="*/ 23875 w 1571"/>
                <a:gd name="T35" fmla="*/ 26475 h 2441"/>
                <a:gd name="T36" fmla="*/ 23800 w 1571"/>
                <a:gd name="T37" fmla="*/ 14825 h 2441"/>
                <a:gd name="T38" fmla="*/ 29050 w 1571"/>
                <a:gd name="T39" fmla="*/ 8900 h 2441"/>
                <a:gd name="T40" fmla="*/ 30600 w 1571"/>
                <a:gd name="T41" fmla="*/ 8575 h 2441"/>
                <a:gd name="T42" fmla="*/ 32075 w 1571"/>
                <a:gd name="T43" fmla="*/ 9075 h 2441"/>
                <a:gd name="T44" fmla="*/ 34375 w 1571"/>
                <a:gd name="T45" fmla="*/ 9750 h 2441"/>
                <a:gd name="T46" fmla="*/ 37925 w 1571"/>
                <a:gd name="T47" fmla="*/ 7925 h 2441"/>
                <a:gd name="T48" fmla="*/ 37000 w 1571"/>
                <a:gd name="T49" fmla="*/ 2050 h 2441"/>
                <a:gd name="T50" fmla="*/ 30575 w 1571"/>
                <a:gd name="T51" fmla="*/ 0 h 24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970;p16">
              <a:extLst>
                <a:ext uri="{FF2B5EF4-FFF2-40B4-BE49-F238E27FC236}">
                  <a16:creationId xmlns:a16="http://schemas.microsoft.com/office/drawing/2014/main" id="{C9C5E239-8C8F-6B3F-6ED7-906D19624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075" y="1879975"/>
              <a:ext cx="20950" cy="38075"/>
            </a:xfrm>
            <a:custGeom>
              <a:avLst/>
              <a:gdLst>
                <a:gd name="T0" fmla="*/ 15325 w 838"/>
                <a:gd name="T1" fmla="*/ 0 h 1523"/>
                <a:gd name="T2" fmla="*/ 14825 w 838"/>
                <a:gd name="T3" fmla="*/ 50 h 1523"/>
                <a:gd name="T4" fmla="*/ 11050 w 838"/>
                <a:gd name="T5" fmla="*/ 4825 h 1523"/>
                <a:gd name="T6" fmla="*/ 1775 w 838"/>
                <a:gd name="T7" fmla="*/ 30700 h 1523"/>
                <a:gd name="T8" fmla="*/ 1625 w 838"/>
                <a:gd name="T9" fmla="*/ 36750 h 1523"/>
                <a:gd name="T10" fmla="*/ 4750 w 838"/>
                <a:gd name="T11" fmla="*/ 38050 h 1523"/>
                <a:gd name="T12" fmla="*/ 7725 w 838"/>
                <a:gd name="T13" fmla="*/ 36875 h 1523"/>
                <a:gd name="T14" fmla="*/ 19600 w 838"/>
                <a:gd name="T15" fmla="*/ 3800 h 1523"/>
                <a:gd name="T16" fmla="*/ 15325 w 838"/>
                <a:gd name="T17" fmla="*/ 0 h 1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971;p16">
              <a:extLst>
                <a:ext uri="{FF2B5EF4-FFF2-40B4-BE49-F238E27FC236}">
                  <a16:creationId xmlns:a16="http://schemas.microsoft.com/office/drawing/2014/main" id="{EE4F15E5-77C6-B7BB-B426-17B0E622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300" y="1858250"/>
              <a:ext cx="11450" cy="20625"/>
            </a:xfrm>
            <a:custGeom>
              <a:avLst/>
              <a:gdLst>
                <a:gd name="T0" fmla="*/ 6800 w 458"/>
                <a:gd name="T1" fmla="*/ 25 h 825"/>
                <a:gd name="T2" fmla="*/ 2575 w 458"/>
                <a:gd name="T3" fmla="*/ 3550 h 825"/>
                <a:gd name="T4" fmla="*/ 400 w 458"/>
                <a:gd name="T5" fmla="*/ 15550 h 825"/>
                <a:gd name="T6" fmla="*/ 3275 w 458"/>
                <a:gd name="T7" fmla="*/ 20400 h 825"/>
                <a:gd name="T8" fmla="*/ 3875 w 458"/>
                <a:gd name="T9" fmla="*/ 20525 h 825"/>
                <a:gd name="T10" fmla="*/ 4650 w 458"/>
                <a:gd name="T11" fmla="*/ 20600 h 825"/>
                <a:gd name="T12" fmla="*/ 8875 w 458"/>
                <a:gd name="T13" fmla="*/ 17100 h 825"/>
                <a:gd name="T14" fmla="*/ 11025 w 458"/>
                <a:gd name="T15" fmla="*/ 5100 h 825"/>
                <a:gd name="T16" fmla="*/ 7575 w 458"/>
                <a:gd name="T17" fmla="*/ 100 h 825"/>
                <a:gd name="T18" fmla="*/ 6800 w 458"/>
                <a:gd name="T19" fmla="*/ 25 h 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972;p16">
              <a:extLst>
                <a:ext uri="{FF2B5EF4-FFF2-40B4-BE49-F238E27FC236}">
                  <a16:creationId xmlns:a16="http://schemas.microsoft.com/office/drawing/2014/main" id="{5E0C9FBD-7258-7CD9-748A-DA18028C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5250" y="1888500"/>
              <a:ext cx="35775" cy="37000"/>
            </a:xfrm>
            <a:custGeom>
              <a:avLst/>
              <a:gdLst>
                <a:gd name="T0" fmla="*/ 27200 w 1431"/>
                <a:gd name="T1" fmla="*/ 25 h 1480"/>
                <a:gd name="T2" fmla="*/ 20925 w 1431"/>
                <a:gd name="T3" fmla="*/ 3775 h 1480"/>
                <a:gd name="T4" fmla="*/ 1425 w 1431"/>
                <a:gd name="T5" fmla="*/ 30150 h 1480"/>
                <a:gd name="T6" fmla="*/ 2300 w 1431"/>
                <a:gd name="T7" fmla="*/ 36175 h 1480"/>
                <a:gd name="T8" fmla="*/ 3500 w 1431"/>
                <a:gd name="T9" fmla="*/ 36775 h 1480"/>
                <a:gd name="T10" fmla="*/ 4875 w 1431"/>
                <a:gd name="T11" fmla="*/ 37000 h 1480"/>
                <a:gd name="T12" fmla="*/ 8350 w 1431"/>
                <a:gd name="T13" fmla="*/ 35250 h 1480"/>
                <a:gd name="T14" fmla="*/ 25500 w 1431"/>
                <a:gd name="T15" fmla="*/ 12150 h 1480"/>
                <a:gd name="T16" fmla="*/ 27000 w 1431"/>
                <a:gd name="T17" fmla="*/ 27375 h 1480"/>
                <a:gd name="T18" fmla="*/ 31325 w 1431"/>
                <a:gd name="T19" fmla="*/ 31150 h 1480"/>
                <a:gd name="T20" fmla="*/ 31725 w 1431"/>
                <a:gd name="T21" fmla="*/ 31150 h 1480"/>
                <a:gd name="T22" fmla="*/ 35600 w 1431"/>
                <a:gd name="T23" fmla="*/ 26500 h 1480"/>
                <a:gd name="T24" fmla="*/ 33625 w 1431"/>
                <a:gd name="T25" fmla="*/ 7025 h 1480"/>
                <a:gd name="T26" fmla="*/ 29375 w 1431"/>
                <a:gd name="T27" fmla="*/ 375 h 1480"/>
                <a:gd name="T28" fmla="*/ 27200 w 1431"/>
                <a:gd name="T29" fmla="*/ 25 h 14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973;p16">
              <a:extLst>
                <a:ext uri="{FF2B5EF4-FFF2-40B4-BE49-F238E27FC236}">
                  <a16:creationId xmlns:a16="http://schemas.microsoft.com/office/drawing/2014/main" id="{161B900D-2E45-3618-FF02-5521FEA22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00" y="1890225"/>
              <a:ext cx="42750" cy="41150"/>
            </a:xfrm>
            <a:custGeom>
              <a:avLst/>
              <a:gdLst>
                <a:gd name="T0" fmla="*/ 29100 w 1710"/>
                <a:gd name="T1" fmla="*/ 25 h 1646"/>
                <a:gd name="T2" fmla="*/ 17850 w 1710"/>
                <a:gd name="T3" fmla="*/ 4525 h 1646"/>
                <a:gd name="T4" fmla="*/ 9825 w 1710"/>
                <a:gd name="T5" fmla="*/ 12800 h 1646"/>
                <a:gd name="T6" fmla="*/ 9150 w 1710"/>
                <a:gd name="T7" fmla="*/ 12750 h 1646"/>
                <a:gd name="T8" fmla="*/ 5325 w 1710"/>
                <a:gd name="T9" fmla="*/ 15050 h 1646"/>
                <a:gd name="T10" fmla="*/ 75 w 1710"/>
                <a:gd name="T11" fmla="*/ 36850 h 1646"/>
                <a:gd name="T12" fmla="*/ 4125 w 1710"/>
                <a:gd name="T13" fmla="*/ 41125 h 1646"/>
                <a:gd name="T14" fmla="*/ 4400 w 1710"/>
                <a:gd name="T15" fmla="*/ 41150 h 1646"/>
                <a:gd name="T16" fmla="*/ 8625 w 1710"/>
                <a:gd name="T17" fmla="*/ 37375 h 1646"/>
                <a:gd name="T18" fmla="*/ 23275 w 1710"/>
                <a:gd name="T19" fmla="*/ 11250 h 1646"/>
                <a:gd name="T20" fmla="*/ 29075 w 1710"/>
                <a:gd name="T21" fmla="*/ 8600 h 1646"/>
                <a:gd name="T22" fmla="*/ 30375 w 1710"/>
                <a:gd name="T23" fmla="*/ 9000 h 1646"/>
                <a:gd name="T24" fmla="*/ 31950 w 1710"/>
                <a:gd name="T25" fmla="*/ 12625 h 1646"/>
                <a:gd name="T26" fmla="*/ 33025 w 1710"/>
                <a:gd name="T27" fmla="*/ 34900 h 1646"/>
                <a:gd name="T28" fmla="*/ 36650 w 1710"/>
                <a:gd name="T29" fmla="*/ 39875 h 1646"/>
                <a:gd name="T30" fmla="*/ 37275 w 1710"/>
                <a:gd name="T31" fmla="*/ 39900 h 1646"/>
                <a:gd name="T32" fmla="*/ 41525 w 1710"/>
                <a:gd name="T33" fmla="*/ 36100 h 1646"/>
                <a:gd name="T34" fmla="*/ 40300 w 1710"/>
                <a:gd name="T35" fmla="*/ 10600 h 1646"/>
                <a:gd name="T36" fmla="*/ 35825 w 1710"/>
                <a:gd name="T37" fmla="*/ 2325 h 1646"/>
                <a:gd name="T38" fmla="*/ 29100 w 1710"/>
                <a:gd name="T39" fmla="*/ 25 h 16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974;p16">
              <a:extLst>
                <a:ext uri="{FF2B5EF4-FFF2-40B4-BE49-F238E27FC236}">
                  <a16:creationId xmlns:a16="http://schemas.microsoft.com/office/drawing/2014/main" id="{58ABD79B-4255-86C0-9368-0642A6C6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25" y="1946800"/>
              <a:ext cx="210225" cy="11650"/>
            </a:xfrm>
            <a:custGeom>
              <a:avLst/>
              <a:gdLst>
                <a:gd name="T0" fmla="*/ 205875 w 8409"/>
                <a:gd name="T1" fmla="*/ 0 h 466"/>
                <a:gd name="T2" fmla="*/ 205800 w 8409"/>
                <a:gd name="T3" fmla="*/ 0 h 466"/>
                <a:gd name="T4" fmla="*/ 5900 w 8409"/>
                <a:gd name="T5" fmla="*/ 3025 h 466"/>
                <a:gd name="T6" fmla="*/ 4600 w 8409"/>
                <a:gd name="T7" fmla="*/ 11400 h 466"/>
                <a:gd name="T8" fmla="*/ 5800 w 8409"/>
                <a:gd name="T9" fmla="*/ 11625 h 466"/>
                <a:gd name="T10" fmla="*/ 6050 w 8409"/>
                <a:gd name="T11" fmla="*/ 11625 h 466"/>
                <a:gd name="T12" fmla="*/ 205950 w 8409"/>
                <a:gd name="T13" fmla="*/ 8600 h 466"/>
                <a:gd name="T14" fmla="*/ 210175 w 8409"/>
                <a:gd name="T15" fmla="*/ 4225 h 466"/>
                <a:gd name="T16" fmla="*/ 205875 w 8409"/>
                <a:gd name="T17" fmla="*/ 0 h 4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975;p16">
              <a:extLst>
                <a:ext uri="{FF2B5EF4-FFF2-40B4-BE49-F238E27FC236}">
                  <a16:creationId xmlns:a16="http://schemas.microsoft.com/office/drawing/2014/main" id="{FD53C370-3326-BFED-FDB8-F34F4D9FC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375" y="1980975"/>
              <a:ext cx="56250" cy="55125"/>
            </a:xfrm>
            <a:custGeom>
              <a:avLst/>
              <a:gdLst>
                <a:gd name="T0" fmla="*/ 41225 w 2250"/>
                <a:gd name="T1" fmla="*/ 25 h 2205"/>
                <a:gd name="T2" fmla="*/ 29625 w 2250"/>
                <a:gd name="T3" fmla="*/ 2400 h 2205"/>
                <a:gd name="T4" fmla="*/ 11625 w 2250"/>
                <a:gd name="T5" fmla="*/ 15400 h 2205"/>
                <a:gd name="T6" fmla="*/ 1300 w 2250"/>
                <a:gd name="T7" fmla="*/ 36875 h 2205"/>
                <a:gd name="T8" fmla="*/ 17075 w 2250"/>
                <a:gd name="T9" fmla="*/ 52575 h 2205"/>
                <a:gd name="T10" fmla="*/ 28850 w 2250"/>
                <a:gd name="T11" fmla="*/ 55075 h 2205"/>
                <a:gd name="T12" fmla="*/ 29350 w 2250"/>
                <a:gd name="T13" fmla="*/ 55100 h 2205"/>
                <a:gd name="T14" fmla="*/ 33600 w 2250"/>
                <a:gd name="T15" fmla="*/ 51300 h 2205"/>
                <a:gd name="T16" fmla="*/ 29875 w 2250"/>
                <a:gd name="T17" fmla="*/ 46525 h 2205"/>
                <a:gd name="T18" fmla="*/ 9825 w 2250"/>
                <a:gd name="T19" fmla="*/ 35600 h 2205"/>
                <a:gd name="T20" fmla="*/ 17625 w 2250"/>
                <a:gd name="T21" fmla="*/ 21600 h 2205"/>
                <a:gd name="T22" fmla="*/ 32925 w 2250"/>
                <a:gd name="T23" fmla="*/ 10350 h 2205"/>
                <a:gd name="T24" fmla="*/ 41225 w 2250"/>
                <a:gd name="T25" fmla="*/ 8625 h 2205"/>
                <a:gd name="T26" fmla="*/ 48975 w 2250"/>
                <a:gd name="T27" fmla="*/ 10625 h 2205"/>
                <a:gd name="T28" fmla="*/ 51300 w 2250"/>
                <a:gd name="T29" fmla="*/ 11300 h 2205"/>
                <a:gd name="T30" fmla="*/ 55000 w 2250"/>
                <a:gd name="T31" fmla="*/ 9250 h 2205"/>
                <a:gd name="T32" fmla="*/ 53500 w 2250"/>
                <a:gd name="T33" fmla="*/ 3275 h 2205"/>
                <a:gd name="T34" fmla="*/ 41225 w 2250"/>
                <a:gd name="T35" fmla="*/ 25 h 22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2" name="Google Shape;976;p16">
              <a:extLst>
                <a:ext uri="{FF2B5EF4-FFF2-40B4-BE49-F238E27FC236}">
                  <a16:creationId xmlns:a16="http://schemas.microsoft.com/office/drawing/2014/main" id="{7C80EA3A-18D0-6FFE-DD10-0D7968657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075" y="1989625"/>
              <a:ext cx="40450" cy="33425"/>
            </a:xfrm>
            <a:custGeom>
              <a:avLst/>
              <a:gdLst>
                <a:gd name="T0" fmla="*/ 23300 w 1618"/>
                <a:gd name="T1" fmla="*/ 25 h 1337"/>
                <a:gd name="T2" fmla="*/ 11475 w 1618"/>
                <a:gd name="T3" fmla="*/ 5950 h 1337"/>
                <a:gd name="T4" fmla="*/ 12650 w 1618"/>
                <a:gd name="T5" fmla="*/ 11925 h 1337"/>
                <a:gd name="T6" fmla="*/ 15050 w 1618"/>
                <a:gd name="T7" fmla="*/ 12650 h 1337"/>
                <a:gd name="T8" fmla="*/ 18625 w 1618"/>
                <a:gd name="T9" fmla="*/ 10775 h 1337"/>
                <a:gd name="T10" fmla="*/ 23375 w 1618"/>
                <a:gd name="T11" fmla="*/ 8625 h 1337"/>
                <a:gd name="T12" fmla="*/ 24500 w 1618"/>
                <a:gd name="T13" fmla="*/ 8700 h 1337"/>
                <a:gd name="T14" fmla="*/ 30700 w 1618"/>
                <a:gd name="T15" fmla="*/ 13125 h 1337"/>
                <a:gd name="T16" fmla="*/ 29325 w 1618"/>
                <a:gd name="T17" fmla="*/ 20250 h 1337"/>
                <a:gd name="T18" fmla="*/ 21800 w 1618"/>
                <a:gd name="T19" fmla="*/ 24825 h 1337"/>
                <a:gd name="T20" fmla="*/ 21325 w 1618"/>
                <a:gd name="T21" fmla="*/ 24825 h 1337"/>
                <a:gd name="T22" fmla="*/ 8950 w 1618"/>
                <a:gd name="T23" fmla="*/ 13600 h 1337"/>
                <a:gd name="T24" fmla="*/ 4700 w 1618"/>
                <a:gd name="T25" fmla="*/ 9900 h 1337"/>
                <a:gd name="T26" fmla="*/ 3950 w 1618"/>
                <a:gd name="T27" fmla="*/ 9975 h 1337"/>
                <a:gd name="T28" fmla="*/ 475 w 1618"/>
                <a:gd name="T29" fmla="*/ 15075 h 1337"/>
                <a:gd name="T30" fmla="*/ 15400 w 1618"/>
                <a:gd name="T31" fmla="*/ 32450 h 1337"/>
                <a:gd name="T32" fmla="*/ 21375 w 1618"/>
                <a:gd name="T33" fmla="*/ 33425 h 1337"/>
                <a:gd name="T34" fmla="*/ 22250 w 1618"/>
                <a:gd name="T35" fmla="*/ 33400 h 1337"/>
                <a:gd name="T36" fmla="*/ 36425 w 1618"/>
                <a:gd name="T37" fmla="*/ 25100 h 1337"/>
                <a:gd name="T38" fmla="*/ 38850 w 1618"/>
                <a:gd name="T39" fmla="*/ 10425 h 1337"/>
                <a:gd name="T40" fmla="*/ 25675 w 1618"/>
                <a:gd name="T41" fmla="*/ 175 h 1337"/>
                <a:gd name="T42" fmla="*/ 23300 w 1618"/>
                <a:gd name="T43" fmla="*/ 25 h 13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3" name="Google Shape;977;p16">
              <a:extLst>
                <a:ext uri="{FF2B5EF4-FFF2-40B4-BE49-F238E27FC236}">
                  <a16:creationId xmlns:a16="http://schemas.microsoft.com/office/drawing/2014/main" id="{A45D70AE-2543-C3B4-1711-33DCC13A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00" y="1984600"/>
              <a:ext cx="34275" cy="48150"/>
            </a:xfrm>
            <a:custGeom>
              <a:avLst/>
              <a:gdLst>
                <a:gd name="T0" fmla="*/ 27900 w 1371"/>
                <a:gd name="T1" fmla="*/ 0 h 1926"/>
                <a:gd name="T2" fmla="*/ 27400 w 1371"/>
                <a:gd name="T3" fmla="*/ 25 h 1926"/>
                <a:gd name="T4" fmla="*/ 23625 w 1371"/>
                <a:gd name="T5" fmla="*/ 4825 h 1926"/>
                <a:gd name="T6" fmla="*/ 3225 w 1371"/>
                <a:gd name="T7" fmla="*/ 39900 h 1926"/>
                <a:gd name="T8" fmla="*/ 925 w 1371"/>
                <a:gd name="T9" fmla="*/ 45525 h 1926"/>
                <a:gd name="T10" fmla="*/ 3525 w 1371"/>
                <a:gd name="T11" fmla="*/ 47925 h 1926"/>
                <a:gd name="T12" fmla="*/ 4875 w 1371"/>
                <a:gd name="T13" fmla="*/ 48125 h 1926"/>
                <a:gd name="T14" fmla="*/ 6550 w 1371"/>
                <a:gd name="T15" fmla="*/ 47775 h 1926"/>
                <a:gd name="T16" fmla="*/ 32150 w 1371"/>
                <a:gd name="T17" fmla="*/ 3800 h 1926"/>
                <a:gd name="T18" fmla="*/ 27900 w 1371"/>
                <a:gd name="T19" fmla="*/ 0 h 19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4" name="Google Shape;978;p16">
              <a:extLst>
                <a:ext uri="{FF2B5EF4-FFF2-40B4-BE49-F238E27FC236}">
                  <a16:creationId xmlns:a16="http://schemas.microsoft.com/office/drawing/2014/main" id="{0E52174F-C5F9-1B7D-8C08-54E686B2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750" y="1967650"/>
              <a:ext cx="58325" cy="102075"/>
            </a:xfrm>
            <a:custGeom>
              <a:avLst/>
              <a:gdLst>
                <a:gd name="T0" fmla="*/ 10850 w 2333"/>
                <a:gd name="T1" fmla="*/ 89200 h 4083"/>
                <a:gd name="T2" fmla="*/ 11400 w 2333"/>
                <a:gd name="T3" fmla="*/ 89300 h 4083"/>
                <a:gd name="T4" fmla="*/ 12100 w 2333"/>
                <a:gd name="T5" fmla="*/ 89450 h 4083"/>
                <a:gd name="T6" fmla="*/ 13200 w 2333"/>
                <a:gd name="T7" fmla="*/ 90250 h 4083"/>
                <a:gd name="T8" fmla="*/ 13400 w 2333"/>
                <a:gd name="T9" fmla="*/ 90600 h 4083"/>
                <a:gd name="T10" fmla="*/ 13450 w 2333"/>
                <a:gd name="T11" fmla="*/ 91025 h 4083"/>
                <a:gd name="T12" fmla="*/ 12525 w 2333"/>
                <a:gd name="T13" fmla="*/ 92775 h 4083"/>
                <a:gd name="T14" fmla="*/ 10900 w 2333"/>
                <a:gd name="T15" fmla="*/ 93500 h 4083"/>
                <a:gd name="T16" fmla="*/ 10600 w 2333"/>
                <a:gd name="T17" fmla="*/ 93450 h 4083"/>
                <a:gd name="T18" fmla="*/ 10450 w 2333"/>
                <a:gd name="T19" fmla="*/ 93475 h 4083"/>
                <a:gd name="T20" fmla="*/ 9300 w 2333"/>
                <a:gd name="T21" fmla="*/ 91875 h 4083"/>
                <a:gd name="T22" fmla="*/ 10850 w 2333"/>
                <a:gd name="T23" fmla="*/ 89200 h 4083"/>
                <a:gd name="T24" fmla="*/ 44625 w 2333"/>
                <a:gd name="T25" fmla="*/ 0 h 4083"/>
                <a:gd name="T26" fmla="*/ 41025 w 2333"/>
                <a:gd name="T27" fmla="*/ 300 h 4083"/>
                <a:gd name="T28" fmla="*/ 20000 w 2333"/>
                <a:gd name="T29" fmla="*/ 10500 h 4083"/>
                <a:gd name="T30" fmla="*/ 19700 w 2333"/>
                <a:gd name="T31" fmla="*/ 16675 h 4083"/>
                <a:gd name="T32" fmla="*/ 22850 w 2333"/>
                <a:gd name="T33" fmla="*/ 18025 h 4083"/>
                <a:gd name="T34" fmla="*/ 25875 w 2333"/>
                <a:gd name="T35" fmla="*/ 16775 h 4083"/>
                <a:gd name="T36" fmla="*/ 42325 w 2333"/>
                <a:gd name="T37" fmla="*/ 8775 h 4083"/>
                <a:gd name="T38" fmla="*/ 44575 w 2333"/>
                <a:gd name="T39" fmla="*/ 8600 h 4083"/>
                <a:gd name="T40" fmla="*/ 47400 w 2333"/>
                <a:gd name="T41" fmla="*/ 9325 h 4083"/>
                <a:gd name="T42" fmla="*/ 47400 w 2333"/>
                <a:gd name="T43" fmla="*/ 16875 h 4083"/>
                <a:gd name="T44" fmla="*/ 45150 w 2333"/>
                <a:gd name="T45" fmla="*/ 20900 h 4083"/>
                <a:gd name="T46" fmla="*/ 40800 w 2333"/>
                <a:gd name="T47" fmla="*/ 30350 h 4083"/>
                <a:gd name="T48" fmla="*/ 40375 w 2333"/>
                <a:gd name="T49" fmla="*/ 37925 h 4083"/>
                <a:gd name="T50" fmla="*/ 40300 w 2333"/>
                <a:gd name="T51" fmla="*/ 42000 h 4083"/>
                <a:gd name="T52" fmla="*/ 32800 w 2333"/>
                <a:gd name="T53" fmla="*/ 53200 h 4083"/>
                <a:gd name="T54" fmla="*/ 25875 w 2333"/>
                <a:gd name="T55" fmla="*/ 55625 h 4083"/>
                <a:gd name="T56" fmla="*/ 30025 w 2333"/>
                <a:gd name="T57" fmla="*/ 28850 h 4083"/>
                <a:gd name="T58" fmla="*/ 30200 w 2333"/>
                <a:gd name="T59" fmla="*/ 28375 h 4083"/>
                <a:gd name="T60" fmla="*/ 30850 w 2333"/>
                <a:gd name="T61" fmla="*/ 28425 h 4083"/>
                <a:gd name="T62" fmla="*/ 34100 w 2333"/>
                <a:gd name="T63" fmla="*/ 21375 h 4083"/>
                <a:gd name="T64" fmla="*/ 29550 w 2333"/>
                <a:gd name="T65" fmla="*/ 19175 h 4083"/>
                <a:gd name="T66" fmla="*/ 28050 w 2333"/>
                <a:gd name="T67" fmla="*/ 19375 h 4083"/>
                <a:gd name="T68" fmla="*/ 21575 w 2333"/>
                <a:gd name="T69" fmla="*/ 27325 h 4083"/>
                <a:gd name="T70" fmla="*/ 17250 w 2333"/>
                <a:gd name="T71" fmla="*/ 54675 h 4083"/>
                <a:gd name="T72" fmla="*/ 13825 w 2333"/>
                <a:gd name="T73" fmla="*/ 57300 h 4083"/>
                <a:gd name="T74" fmla="*/ 16250 w 2333"/>
                <a:gd name="T75" fmla="*/ 62900 h 4083"/>
                <a:gd name="T76" fmla="*/ 16300 w 2333"/>
                <a:gd name="T77" fmla="*/ 62900 h 4083"/>
                <a:gd name="T78" fmla="*/ 14225 w 2333"/>
                <a:gd name="T79" fmla="*/ 81075 h 4083"/>
                <a:gd name="T80" fmla="*/ 12275 w 2333"/>
                <a:gd name="T81" fmla="*/ 80700 h 4083"/>
                <a:gd name="T82" fmla="*/ 11125 w 2333"/>
                <a:gd name="T83" fmla="*/ 80650 h 4083"/>
                <a:gd name="T84" fmla="*/ 2825 w 2333"/>
                <a:gd name="T85" fmla="*/ 84450 h 4083"/>
                <a:gd name="T86" fmla="*/ 1125 w 2333"/>
                <a:gd name="T87" fmla="*/ 94425 h 4083"/>
                <a:gd name="T88" fmla="*/ 7850 w 2333"/>
                <a:gd name="T89" fmla="*/ 101575 h 4083"/>
                <a:gd name="T90" fmla="*/ 8250 w 2333"/>
                <a:gd name="T91" fmla="*/ 101675 h 4083"/>
                <a:gd name="T92" fmla="*/ 10950 w 2333"/>
                <a:gd name="T93" fmla="*/ 102050 h 4083"/>
                <a:gd name="T94" fmla="*/ 18125 w 2333"/>
                <a:gd name="T95" fmla="*/ 99325 h 4083"/>
                <a:gd name="T96" fmla="*/ 22025 w 2333"/>
                <a:gd name="T97" fmla="*/ 90425 h 4083"/>
                <a:gd name="T98" fmla="*/ 24775 w 2333"/>
                <a:gd name="T99" fmla="*/ 64175 h 4083"/>
                <a:gd name="T100" fmla="*/ 37350 w 2333"/>
                <a:gd name="T101" fmla="*/ 60475 h 4083"/>
                <a:gd name="T102" fmla="*/ 48850 w 2333"/>
                <a:gd name="T103" fmla="*/ 42750 h 4083"/>
                <a:gd name="T104" fmla="*/ 48925 w 2333"/>
                <a:gd name="T105" fmla="*/ 37675 h 4083"/>
                <a:gd name="T106" fmla="*/ 49200 w 2333"/>
                <a:gd name="T107" fmla="*/ 32175 h 4083"/>
                <a:gd name="T108" fmla="*/ 52475 w 2333"/>
                <a:gd name="T109" fmla="*/ 25400 h 4083"/>
                <a:gd name="T110" fmla="*/ 55175 w 2333"/>
                <a:gd name="T111" fmla="*/ 20650 h 4083"/>
                <a:gd name="T112" fmla="*/ 52600 w 2333"/>
                <a:gd name="T113" fmla="*/ 2425 h 4083"/>
                <a:gd name="T114" fmla="*/ 44625 w 2333"/>
                <a:gd name="T115" fmla="*/ 0 h 40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5" name="Google Shape;979;p16">
              <a:extLst>
                <a:ext uri="{FF2B5EF4-FFF2-40B4-BE49-F238E27FC236}">
                  <a16:creationId xmlns:a16="http://schemas.microsoft.com/office/drawing/2014/main" id="{EE68299B-0F27-EC5E-940D-90C0FBE3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6400" y="1937425"/>
              <a:ext cx="31275" cy="10825"/>
            </a:xfrm>
            <a:custGeom>
              <a:avLst/>
              <a:gdLst>
                <a:gd name="T0" fmla="*/ 15050 w 1251"/>
                <a:gd name="T1" fmla="*/ 0 h 433"/>
                <a:gd name="T2" fmla="*/ 3425 w 1251"/>
                <a:gd name="T3" fmla="*/ 2000 h 433"/>
                <a:gd name="T4" fmla="*/ 825 w 1251"/>
                <a:gd name="T5" fmla="*/ 7475 h 433"/>
                <a:gd name="T6" fmla="*/ 4900 w 1251"/>
                <a:gd name="T7" fmla="*/ 10350 h 433"/>
                <a:gd name="T8" fmla="*/ 6350 w 1251"/>
                <a:gd name="T9" fmla="*/ 10075 h 433"/>
                <a:gd name="T10" fmla="*/ 15025 w 1251"/>
                <a:gd name="T11" fmla="*/ 8575 h 433"/>
                <a:gd name="T12" fmla="*/ 24725 w 1251"/>
                <a:gd name="T13" fmla="*/ 10475 h 433"/>
                <a:gd name="T14" fmla="*/ 26425 w 1251"/>
                <a:gd name="T15" fmla="*/ 10825 h 433"/>
                <a:gd name="T16" fmla="*/ 30350 w 1251"/>
                <a:gd name="T17" fmla="*/ 8150 h 433"/>
                <a:gd name="T18" fmla="*/ 28025 w 1251"/>
                <a:gd name="T19" fmla="*/ 2525 h 433"/>
                <a:gd name="T20" fmla="*/ 15050 w 1251"/>
                <a:gd name="T21" fmla="*/ 0 h 4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6" name="Google Shape;980;p16">
              <a:extLst>
                <a:ext uri="{FF2B5EF4-FFF2-40B4-BE49-F238E27FC236}">
                  <a16:creationId xmlns:a16="http://schemas.microsoft.com/office/drawing/2014/main" id="{BB1D1C2C-5FD0-E267-C62C-C2D035B9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700" y="1958000"/>
              <a:ext cx="36950" cy="11075"/>
            </a:xfrm>
            <a:custGeom>
              <a:avLst/>
              <a:gdLst>
                <a:gd name="T0" fmla="*/ 4750 w 1478"/>
                <a:gd name="T1" fmla="*/ 0 h 443"/>
                <a:gd name="T2" fmla="*/ 575 w 1478"/>
                <a:gd name="T3" fmla="*/ 3225 h 443"/>
                <a:gd name="T4" fmla="*/ 3375 w 1478"/>
                <a:gd name="T5" fmla="*/ 8400 h 443"/>
                <a:gd name="T6" fmla="*/ 3925 w 1478"/>
                <a:gd name="T7" fmla="*/ 8550 h 443"/>
                <a:gd name="T8" fmla="*/ 31175 w 1478"/>
                <a:gd name="T9" fmla="*/ 11050 h 443"/>
                <a:gd name="T10" fmla="*/ 32775 w 1478"/>
                <a:gd name="T11" fmla="*/ 11050 h 443"/>
                <a:gd name="T12" fmla="*/ 36900 w 1478"/>
                <a:gd name="T13" fmla="*/ 6725 h 443"/>
                <a:gd name="T14" fmla="*/ 32675 w 1478"/>
                <a:gd name="T15" fmla="*/ 2450 h 443"/>
                <a:gd name="T16" fmla="*/ 31550 w 1478"/>
                <a:gd name="T17" fmla="*/ 2475 h 443"/>
                <a:gd name="T18" fmla="*/ 5500 w 1478"/>
                <a:gd name="T19" fmla="*/ 75 h 443"/>
                <a:gd name="T20" fmla="*/ 4750 w 1478"/>
                <a:gd name="T21" fmla="*/ 0 h 4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7" name="Google Shape;981;p16">
              <a:extLst>
                <a:ext uri="{FF2B5EF4-FFF2-40B4-BE49-F238E27FC236}">
                  <a16:creationId xmlns:a16="http://schemas.microsoft.com/office/drawing/2014/main" id="{AB641710-48DB-5841-6A6B-A488028A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0650" y="1888550"/>
              <a:ext cx="50900" cy="76150"/>
            </a:xfrm>
            <a:custGeom>
              <a:avLst/>
              <a:gdLst>
                <a:gd name="T0" fmla="*/ 16075 w 2036"/>
                <a:gd name="T1" fmla="*/ 0 h 3046"/>
                <a:gd name="T2" fmla="*/ 3675 w 2036"/>
                <a:gd name="T3" fmla="*/ 1575 h 3046"/>
                <a:gd name="T4" fmla="*/ 600 w 2036"/>
                <a:gd name="T5" fmla="*/ 6800 h 3046"/>
                <a:gd name="T6" fmla="*/ 4775 w 2036"/>
                <a:gd name="T7" fmla="*/ 10000 h 3046"/>
                <a:gd name="T8" fmla="*/ 5850 w 2036"/>
                <a:gd name="T9" fmla="*/ 9875 h 3046"/>
                <a:gd name="T10" fmla="*/ 16100 w 2036"/>
                <a:gd name="T11" fmla="*/ 8600 h 3046"/>
                <a:gd name="T12" fmla="*/ 33900 w 2036"/>
                <a:gd name="T13" fmla="*/ 12550 h 3046"/>
                <a:gd name="T14" fmla="*/ 38450 w 2036"/>
                <a:gd name="T15" fmla="*/ 15900 h 3046"/>
                <a:gd name="T16" fmla="*/ 35650 w 2036"/>
                <a:gd name="T17" fmla="*/ 29150 h 3046"/>
                <a:gd name="T18" fmla="*/ 13325 w 2036"/>
                <a:gd name="T19" fmla="*/ 69775 h 3046"/>
                <a:gd name="T20" fmla="*/ 15000 w 2036"/>
                <a:gd name="T21" fmla="*/ 75600 h 3046"/>
                <a:gd name="T22" fmla="*/ 15700 w 2036"/>
                <a:gd name="T23" fmla="*/ 75925 h 3046"/>
                <a:gd name="T24" fmla="*/ 17050 w 2036"/>
                <a:gd name="T25" fmla="*/ 76125 h 3046"/>
                <a:gd name="T26" fmla="*/ 20850 w 2036"/>
                <a:gd name="T27" fmla="*/ 73925 h 3046"/>
                <a:gd name="T28" fmla="*/ 43150 w 2036"/>
                <a:gd name="T29" fmla="*/ 33300 h 3046"/>
                <a:gd name="T30" fmla="*/ 45625 w 2036"/>
                <a:gd name="T31" fmla="*/ 11200 h 3046"/>
                <a:gd name="T32" fmla="*/ 37550 w 2036"/>
                <a:gd name="T33" fmla="*/ 4800 h 3046"/>
                <a:gd name="T34" fmla="*/ 16075 w 2036"/>
                <a:gd name="T35" fmla="*/ 0 h 30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8" name="Google Shape;982;p16">
              <a:extLst>
                <a:ext uri="{FF2B5EF4-FFF2-40B4-BE49-F238E27FC236}">
                  <a16:creationId xmlns:a16="http://schemas.microsoft.com/office/drawing/2014/main" id="{8F543AA9-8BF2-FD66-B7C2-38DF507C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050" y="1980750"/>
              <a:ext cx="13650" cy="14650"/>
            </a:xfrm>
            <a:custGeom>
              <a:avLst/>
              <a:gdLst>
                <a:gd name="T0" fmla="*/ 8775 w 546"/>
                <a:gd name="T1" fmla="*/ 25 h 586"/>
                <a:gd name="T2" fmla="*/ 5125 w 546"/>
                <a:gd name="T3" fmla="*/ 2025 h 586"/>
                <a:gd name="T4" fmla="*/ 1275 w 546"/>
                <a:gd name="T5" fmla="*/ 8000 h 586"/>
                <a:gd name="T6" fmla="*/ 2625 w 546"/>
                <a:gd name="T7" fmla="*/ 13950 h 586"/>
                <a:gd name="T8" fmla="*/ 3575 w 546"/>
                <a:gd name="T9" fmla="*/ 14400 h 586"/>
                <a:gd name="T10" fmla="*/ 4925 w 546"/>
                <a:gd name="T11" fmla="*/ 14625 h 586"/>
                <a:gd name="T12" fmla="*/ 8575 w 546"/>
                <a:gd name="T13" fmla="*/ 12650 h 586"/>
                <a:gd name="T14" fmla="*/ 12375 w 546"/>
                <a:gd name="T15" fmla="*/ 6675 h 586"/>
                <a:gd name="T16" fmla="*/ 11075 w 546"/>
                <a:gd name="T17" fmla="*/ 675 h 586"/>
                <a:gd name="T18" fmla="*/ 8775 w 546"/>
                <a:gd name="T19" fmla="*/ 25 h 5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9" name="Google Shape;983;p16">
              <a:extLst>
                <a:ext uri="{FF2B5EF4-FFF2-40B4-BE49-F238E27FC236}">
                  <a16:creationId xmlns:a16="http://schemas.microsoft.com/office/drawing/2014/main" id="{92827716-5023-4E64-5D44-B1DD3D32F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450" y="1995150"/>
              <a:ext cx="92675" cy="182950"/>
            </a:xfrm>
            <a:custGeom>
              <a:avLst/>
              <a:gdLst>
                <a:gd name="T0" fmla="*/ 51575 w 3707"/>
                <a:gd name="T1" fmla="*/ 0 h 7318"/>
                <a:gd name="T2" fmla="*/ 48875 w 3707"/>
                <a:gd name="T3" fmla="*/ 1000 h 7318"/>
                <a:gd name="T4" fmla="*/ 825 w 3707"/>
                <a:gd name="T5" fmla="*/ 95975 h 7318"/>
                <a:gd name="T6" fmla="*/ 1075 w 3707"/>
                <a:gd name="T7" fmla="*/ 112725 h 7318"/>
                <a:gd name="T8" fmla="*/ 11850 w 3707"/>
                <a:gd name="T9" fmla="*/ 136350 h 7318"/>
                <a:gd name="T10" fmla="*/ 50825 w 3707"/>
                <a:gd name="T11" fmla="*/ 166525 h 7318"/>
                <a:gd name="T12" fmla="*/ 66325 w 3707"/>
                <a:gd name="T13" fmla="*/ 169450 h 7318"/>
                <a:gd name="T14" fmla="*/ 55200 w 3707"/>
                <a:gd name="T15" fmla="*/ 174750 h 7318"/>
                <a:gd name="T16" fmla="*/ 53200 w 3707"/>
                <a:gd name="T17" fmla="*/ 180500 h 7318"/>
                <a:gd name="T18" fmla="*/ 57075 w 3707"/>
                <a:gd name="T19" fmla="*/ 182950 h 7318"/>
                <a:gd name="T20" fmla="*/ 58925 w 3707"/>
                <a:gd name="T21" fmla="*/ 182525 h 7318"/>
                <a:gd name="T22" fmla="*/ 84975 w 3707"/>
                <a:gd name="T23" fmla="*/ 170000 h 7318"/>
                <a:gd name="T24" fmla="*/ 92450 w 3707"/>
                <a:gd name="T25" fmla="*/ 161250 h 7318"/>
                <a:gd name="T26" fmla="*/ 89725 w 3707"/>
                <a:gd name="T27" fmla="*/ 154000 h 7318"/>
                <a:gd name="T28" fmla="*/ 68000 w 3707"/>
                <a:gd name="T29" fmla="*/ 132700 h 7318"/>
                <a:gd name="T30" fmla="*/ 65475 w 3707"/>
                <a:gd name="T31" fmla="*/ 131875 h 7318"/>
                <a:gd name="T32" fmla="*/ 62025 w 3707"/>
                <a:gd name="T33" fmla="*/ 133650 h 7318"/>
                <a:gd name="T34" fmla="*/ 62975 w 3707"/>
                <a:gd name="T35" fmla="*/ 139675 h 7318"/>
                <a:gd name="T36" fmla="*/ 82850 w 3707"/>
                <a:gd name="T37" fmla="*/ 159175 h 7318"/>
                <a:gd name="T38" fmla="*/ 83900 w 3707"/>
                <a:gd name="T39" fmla="*/ 160550 h 7318"/>
                <a:gd name="T40" fmla="*/ 83900 w 3707"/>
                <a:gd name="T41" fmla="*/ 160525 h 7318"/>
                <a:gd name="T42" fmla="*/ 83900 w 3707"/>
                <a:gd name="T43" fmla="*/ 160525 h 7318"/>
                <a:gd name="T44" fmla="*/ 81275 w 3707"/>
                <a:gd name="T45" fmla="*/ 162250 h 7318"/>
                <a:gd name="T46" fmla="*/ 70300 w 3707"/>
                <a:gd name="T47" fmla="*/ 167550 h 7318"/>
                <a:gd name="T48" fmla="*/ 71100 w 3707"/>
                <a:gd name="T49" fmla="*/ 165325 h 7318"/>
                <a:gd name="T50" fmla="*/ 66950 w 3707"/>
                <a:gd name="T51" fmla="*/ 160850 h 7318"/>
                <a:gd name="T52" fmla="*/ 18850 w 3707"/>
                <a:gd name="T53" fmla="*/ 131375 h 7318"/>
                <a:gd name="T54" fmla="*/ 9550 w 3707"/>
                <a:gd name="T55" fmla="*/ 111225 h 7318"/>
                <a:gd name="T56" fmla="*/ 9375 w 3707"/>
                <a:gd name="T57" fmla="*/ 96775 h 7318"/>
                <a:gd name="T58" fmla="*/ 54575 w 3707"/>
                <a:gd name="T59" fmla="*/ 7425 h 7318"/>
                <a:gd name="T60" fmla="*/ 54800 w 3707"/>
                <a:gd name="T61" fmla="*/ 1450 h 7318"/>
                <a:gd name="T62" fmla="*/ 51575 w 3707"/>
                <a:gd name="T63" fmla="*/ 0 h 73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0" name="Google Shape;984;p16">
              <a:extLst>
                <a:ext uri="{FF2B5EF4-FFF2-40B4-BE49-F238E27FC236}">
                  <a16:creationId xmlns:a16="http://schemas.microsoft.com/office/drawing/2014/main" id="{1749186F-1559-DB00-F386-06DE67D4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425" y="2111300"/>
              <a:ext cx="325300" cy="256900"/>
            </a:xfrm>
            <a:custGeom>
              <a:avLst/>
              <a:gdLst>
                <a:gd name="T0" fmla="*/ 180800 w 13012"/>
                <a:gd name="T1" fmla="*/ 99625 h 10276"/>
                <a:gd name="T2" fmla="*/ 165925 w 13012"/>
                <a:gd name="T3" fmla="*/ 128900 h 10276"/>
                <a:gd name="T4" fmla="*/ 132325 w 13012"/>
                <a:gd name="T5" fmla="*/ 111850 h 10276"/>
                <a:gd name="T6" fmla="*/ 146675 w 13012"/>
                <a:gd name="T7" fmla="*/ 87025 h 10276"/>
                <a:gd name="T8" fmla="*/ 149875 w 13012"/>
                <a:gd name="T9" fmla="*/ 85725 h 10276"/>
                <a:gd name="T10" fmla="*/ 188550 w 13012"/>
                <a:gd name="T11" fmla="*/ 103400 h 10276"/>
                <a:gd name="T12" fmla="*/ 67650 w 13012"/>
                <a:gd name="T13" fmla="*/ 201400 h 10276"/>
                <a:gd name="T14" fmla="*/ 126100 w 13012"/>
                <a:gd name="T15" fmla="*/ 117050 h 10276"/>
                <a:gd name="T16" fmla="*/ 160925 w 13012"/>
                <a:gd name="T17" fmla="*/ 136325 h 10276"/>
                <a:gd name="T18" fmla="*/ 165800 w 13012"/>
                <a:gd name="T19" fmla="*/ 137500 h 10276"/>
                <a:gd name="T20" fmla="*/ 174500 w 13012"/>
                <a:gd name="T21" fmla="*/ 131025 h 10276"/>
                <a:gd name="T22" fmla="*/ 10700 w 13012"/>
                <a:gd name="T23" fmla="*/ 16875 h 10276"/>
                <a:gd name="T24" fmla="*/ 139575 w 13012"/>
                <a:gd name="T25" fmla="*/ 82150 h 10276"/>
                <a:gd name="T26" fmla="*/ 63025 w 13012"/>
                <a:gd name="T27" fmla="*/ 201425 h 10276"/>
                <a:gd name="T28" fmla="*/ 56600 w 13012"/>
                <a:gd name="T29" fmla="*/ 202800 h 10276"/>
                <a:gd name="T30" fmla="*/ 52250 w 13012"/>
                <a:gd name="T31" fmla="*/ 150825 h 10276"/>
                <a:gd name="T32" fmla="*/ 58275 w 13012"/>
                <a:gd name="T33" fmla="*/ 146500 h 10276"/>
                <a:gd name="T34" fmla="*/ 11100 w 13012"/>
                <a:gd name="T35" fmla="*/ 142575 h 10276"/>
                <a:gd name="T36" fmla="*/ 10850 w 13012"/>
                <a:gd name="T37" fmla="*/ 48225 h 10276"/>
                <a:gd name="T38" fmla="*/ 50650 w 13012"/>
                <a:gd name="T39" fmla="*/ 150800 h 10276"/>
                <a:gd name="T40" fmla="*/ 47975 w 13012"/>
                <a:gd name="T41" fmla="*/ 203850 h 10276"/>
                <a:gd name="T42" fmla="*/ 15250 w 13012"/>
                <a:gd name="T43" fmla="*/ 205375 h 10276"/>
                <a:gd name="T44" fmla="*/ 50650 w 13012"/>
                <a:gd name="T45" fmla="*/ 150800 h 10276"/>
                <a:gd name="T46" fmla="*/ 153250 w 13012"/>
                <a:gd name="T47" fmla="*/ 226025 h 10276"/>
                <a:gd name="T48" fmla="*/ 161900 w 13012"/>
                <a:gd name="T49" fmla="*/ 231800 h 10276"/>
                <a:gd name="T50" fmla="*/ 153500 w 13012"/>
                <a:gd name="T51" fmla="*/ 235500 h 10276"/>
                <a:gd name="T52" fmla="*/ 4650 w 13012"/>
                <a:gd name="T53" fmla="*/ 0 h 10276"/>
                <a:gd name="T54" fmla="*/ 475 w 13012"/>
                <a:gd name="T55" fmla="*/ 5125 h 10276"/>
                <a:gd name="T56" fmla="*/ 2125 w 13012"/>
                <a:gd name="T57" fmla="*/ 51175 h 10276"/>
                <a:gd name="T58" fmla="*/ 8250 w 13012"/>
                <a:gd name="T59" fmla="*/ 208925 h 10276"/>
                <a:gd name="T60" fmla="*/ 2650 w 13012"/>
                <a:gd name="T61" fmla="*/ 213950 h 10276"/>
                <a:gd name="T62" fmla="*/ 7325 w 13012"/>
                <a:gd name="T63" fmla="*/ 217725 h 10276"/>
                <a:gd name="T64" fmla="*/ 51625 w 13012"/>
                <a:gd name="T65" fmla="*/ 213775 h 10276"/>
                <a:gd name="T66" fmla="*/ 55675 w 13012"/>
                <a:gd name="T67" fmla="*/ 211575 h 10276"/>
                <a:gd name="T68" fmla="*/ 145725 w 13012"/>
                <a:gd name="T69" fmla="*/ 199050 h 10276"/>
                <a:gd name="T70" fmla="*/ 144550 w 13012"/>
                <a:gd name="T71" fmla="*/ 219650 h 10276"/>
                <a:gd name="T72" fmla="*/ 142100 w 13012"/>
                <a:gd name="T73" fmla="*/ 227675 h 10276"/>
                <a:gd name="T74" fmla="*/ 144950 w 13012"/>
                <a:gd name="T75" fmla="*/ 235775 h 10276"/>
                <a:gd name="T76" fmla="*/ 158150 w 13012"/>
                <a:gd name="T77" fmla="*/ 256850 h 10276"/>
                <a:gd name="T78" fmla="*/ 161300 w 13012"/>
                <a:gd name="T79" fmla="*/ 255975 h 10276"/>
                <a:gd name="T80" fmla="*/ 156325 w 13012"/>
                <a:gd name="T81" fmla="*/ 217750 h 10276"/>
                <a:gd name="T82" fmla="*/ 153325 w 13012"/>
                <a:gd name="T83" fmla="*/ 201850 h 10276"/>
                <a:gd name="T84" fmla="*/ 321450 w 13012"/>
                <a:gd name="T85" fmla="*/ 169225 h 10276"/>
                <a:gd name="T86" fmla="*/ 320075 w 13012"/>
                <a:gd name="T87" fmla="*/ 157800 h 10276"/>
                <a:gd name="T88" fmla="*/ 8900 w 13012"/>
                <a:gd name="T89" fmla="*/ 3400 h 10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1" name="Google Shape;985;p16">
              <a:extLst>
                <a:ext uri="{FF2B5EF4-FFF2-40B4-BE49-F238E27FC236}">
                  <a16:creationId xmlns:a16="http://schemas.microsoft.com/office/drawing/2014/main" id="{7DA68F45-D4DB-D1F2-2CF6-55B48B0C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3500" y="2277775"/>
              <a:ext cx="11500" cy="9225"/>
            </a:xfrm>
            <a:custGeom>
              <a:avLst/>
              <a:gdLst>
                <a:gd name="T0" fmla="*/ 4825 w 460"/>
                <a:gd name="T1" fmla="*/ 25 h 369"/>
                <a:gd name="T2" fmla="*/ 750 w 460"/>
                <a:gd name="T3" fmla="*/ 2975 h 369"/>
                <a:gd name="T4" fmla="*/ 3525 w 460"/>
                <a:gd name="T5" fmla="*/ 8425 h 369"/>
                <a:gd name="T6" fmla="*/ 5200 w 460"/>
                <a:gd name="T7" fmla="*/ 8950 h 369"/>
                <a:gd name="T8" fmla="*/ 6650 w 460"/>
                <a:gd name="T9" fmla="*/ 9225 h 369"/>
                <a:gd name="T10" fmla="*/ 10725 w 460"/>
                <a:gd name="T11" fmla="*/ 6275 h 369"/>
                <a:gd name="T12" fmla="*/ 7900 w 460"/>
                <a:gd name="T13" fmla="*/ 800 h 369"/>
                <a:gd name="T14" fmla="*/ 6250 w 460"/>
                <a:gd name="T15" fmla="*/ 275 h 369"/>
                <a:gd name="T16" fmla="*/ 4825 w 460"/>
                <a:gd name="T17" fmla="*/ 25 h 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2" name="Google Shape;986;p16">
              <a:extLst>
                <a:ext uri="{FF2B5EF4-FFF2-40B4-BE49-F238E27FC236}">
                  <a16:creationId xmlns:a16="http://schemas.microsoft.com/office/drawing/2014/main" id="{1D6BF5CC-203F-FCE9-DC05-3AB156C7F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975" y="2207950"/>
              <a:ext cx="10825" cy="9000"/>
            </a:xfrm>
            <a:custGeom>
              <a:avLst/>
              <a:gdLst>
                <a:gd name="T0" fmla="*/ 4850 w 433"/>
                <a:gd name="T1" fmla="*/ 0 h 360"/>
                <a:gd name="T2" fmla="*/ 800 w 433"/>
                <a:gd name="T3" fmla="*/ 2950 h 360"/>
                <a:gd name="T4" fmla="*/ 3600 w 433"/>
                <a:gd name="T5" fmla="*/ 8425 h 360"/>
                <a:gd name="T6" fmla="*/ 4625 w 433"/>
                <a:gd name="T7" fmla="*/ 8750 h 360"/>
                <a:gd name="T8" fmla="*/ 6000 w 433"/>
                <a:gd name="T9" fmla="*/ 8975 h 360"/>
                <a:gd name="T10" fmla="*/ 10050 w 433"/>
                <a:gd name="T11" fmla="*/ 6050 h 360"/>
                <a:gd name="T12" fmla="*/ 7325 w 433"/>
                <a:gd name="T13" fmla="*/ 600 h 360"/>
                <a:gd name="T14" fmla="*/ 6325 w 433"/>
                <a:gd name="T15" fmla="*/ 275 h 360"/>
                <a:gd name="T16" fmla="*/ 4850 w 433"/>
                <a:gd name="T17" fmla="*/ 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3" name="Google Shape;987;p16">
              <a:extLst>
                <a:ext uri="{FF2B5EF4-FFF2-40B4-BE49-F238E27FC236}">
                  <a16:creationId xmlns:a16="http://schemas.microsoft.com/office/drawing/2014/main" id="{57DF4E3B-5B1A-9DCF-BA16-D2DF02AB6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700" y="2209550"/>
              <a:ext cx="37425" cy="55650"/>
            </a:xfrm>
            <a:custGeom>
              <a:avLst/>
              <a:gdLst>
                <a:gd name="T0" fmla="*/ 16200 w 1497"/>
                <a:gd name="T1" fmla="*/ 25 h 2226"/>
                <a:gd name="T2" fmla="*/ 11200 w 1497"/>
                <a:gd name="T3" fmla="*/ 1075 h 2226"/>
                <a:gd name="T4" fmla="*/ 1975 w 1497"/>
                <a:gd name="T5" fmla="*/ 12425 h 2226"/>
                <a:gd name="T6" fmla="*/ 4150 w 1497"/>
                <a:gd name="T7" fmla="*/ 30100 h 2226"/>
                <a:gd name="T8" fmla="*/ 13575 w 1497"/>
                <a:gd name="T9" fmla="*/ 35050 h 2226"/>
                <a:gd name="T10" fmla="*/ 24250 w 1497"/>
                <a:gd name="T11" fmla="*/ 30000 h 2226"/>
                <a:gd name="T12" fmla="*/ 24950 w 1497"/>
                <a:gd name="T13" fmla="*/ 29325 h 2226"/>
                <a:gd name="T14" fmla="*/ 24950 w 1497"/>
                <a:gd name="T15" fmla="*/ 29325 h 2226"/>
                <a:gd name="T16" fmla="*/ 22600 w 1497"/>
                <a:gd name="T17" fmla="*/ 50925 h 2226"/>
                <a:gd name="T18" fmla="*/ 25525 w 1497"/>
                <a:gd name="T19" fmla="*/ 55400 h 2226"/>
                <a:gd name="T20" fmla="*/ 26500 w 1497"/>
                <a:gd name="T21" fmla="*/ 55600 h 2226"/>
                <a:gd name="T22" fmla="*/ 26875 w 1497"/>
                <a:gd name="T23" fmla="*/ 55625 h 2226"/>
                <a:gd name="T24" fmla="*/ 31175 w 1497"/>
                <a:gd name="T25" fmla="*/ 51700 h 2226"/>
                <a:gd name="T26" fmla="*/ 36975 w 1497"/>
                <a:gd name="T27" fmla="*/ 6375 h 2226"/>
                <a:gd name="T28" fmla="*/ 37025 w 1497"/>
                <a:gd name="T29" fmla="*/ 6075 h 2226"/>
                <a:gd name="T30" fmla="*/ 33500 w 1497"/>
                <a:gd name="T31" fmla="*/ 1100 h 2226"/>
                <a:gd name="T32" fmla="*/ 32800 w 1497"/>
                <a:gd name="T33" fmla="*/ 1050 h 2226"/>
                <a:gd name="T34" fmla="*/ 28550 w 1497"/>
                <a:gd name="T35" fmla="*/ 4650 h 2226"/>
                <a:gd name="T36" fmla="*/ 28500 w 1497"/>
                <a:gd name="T37" fmla="*/ 4900 h 2226"/>
                <a:gd name="T38" fmla="*/ 18375 w 1497"/>
                <a:gd name="T39" fmla="*/ 23700 h 2226"/>
                <a:gd name="T40" fmla="*/ 13550 w 1497"/>
                <a:gd name="T41" fmla="*/ 26450 h 2226"/>
                <a:gd name="T42" fmla="*/ 11150 w 1497"/>
                <a:gd name="T43" fmla="*/ 25075 h 2226"/>
                <a:gd name="T44" fmla="*/ 10150 w 1497"/>
                <a:gd name="T45" fmla="*/ 15200 h 2226"/>
                <a:gd name="T46" fmla="*/ 14775 w 1497"/>
                <a:gd name="T47" fmla="*/ 8925 h 2226"/>
                <a:gd name="T48" fmla="*/ 16250 w 1497"/>
                <a:gd name="T49" fmla="*/ 8650 h 2226"/>
                <a:gd name="T50" fmla="*/ 17700 w 1497"/>
                <a:gd name="T51" fmla="*/ 8925 h 2226"/>
                <a:gd name="T52" fmla="*/ 18700 w 1497"/>
                <a:gd name="T53" fmla="*/ 9725 h 2226"/>
                <a:gd name="T54" fmla="*/ 22700 w 1497"/>
                <a:gd name="T55" fmla="*/ 12575 h 2226"/>
                <a:gd name="T56" fmla="*/ 24175 w 1497"/>
                <a:gd name="T57" fmla="*/ 12325 h 2226"/>
                <a:gd name="T58" fmla="*/ 26775 w 1497"/>
                <a:gd name="T59" fmla="*/ 6825 h 2226"/>
                <a:gd name="T60" fmla="*/ 21050 w 1497"/>
                <a:gd name="T61" fmla="*/ 1000 h 2226"/>
                <a:gd name="T62" fmla="*/ 16200 w 1497"/>
                <a:gd name="T63" fmla="*/ 25 h 22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6" name="Google Shape;988;p16">
              <a:extLst>
                <a:ext uri="{FF2B5EF4-FFF2-40B4-BE49-F238E27FC236}">
                  <a16:creationId xmlns:a16="http://schemas.microsoft.com/office/drawing/2014/main" id="{E13939F6-9C5C-4692-0D5A-8DDA5458C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700" y="2178575"/>
              <a:ext cx="29450" cy="42250"/>
            </a:xfrm>
            <a:custGeom>
              <a:avLst/>
              <a:gdLst>
                <a:gd name="T0" fmla="*/ 24675 w 1178"/>
                <a:gd name="T1" fmla="*/ 25 h 1690"/>
                <a:gd name="T2" fmla="*/ 23600 w 1178"/>
                <a:gd name="T3" fmla="*/ 150 h 1690"/>
                <a:gd name="T4" fmla="*/ 7375 w 1178"/>
                <a:gd name="T5" fmla="*/ 6950 h 1690"/>
                <a:gd name="T6" fmla="*/ 2125 w 1178"/>
                <a:gd name="T7" fmla="*/ 12225 h 1690"/>
                <a:gd name="T8" fmla="*/ 4100 w 1178"/>
                <a:gd name="T9" fmla="*/ 23525 h 1690"/>
                <a:gd name="T10" fmla="*/ 19750 w 1178"/>
                <a:gd name="T11" fmla="*/ 41325 h 1690"/>
                <a:gd name="T12" fmla="*/ 22375 w 1178"/>
                <a:gd name="T13" fmla="*/ 42250 h 1690"/>
                <a:gd name="T14" fmla="*/ 25700 w 1178"/>
                <a:gd name="T15" fmla="*/ 40675 h 1690"/>
                <a:gd name="T16" fmla="*/ 25250 w 1178"/>
                <a:gd name="T17" fmla="*/ 34675 h 1690"/>
                <a:gd name="T18" fmla="*/ 11375 w 1178"/>
                <a:gd name="T19" fmla="*/ 18950 h 1690"/>
                <a:gd name="T20" fmla="*/ 10000 w 1178"/>
                <a:gd name="T21" fmla="*/ 15675 h 1690"/>
                <a:gd name="T22" fmla="*/ 11775 w 1178"/>
                <a:gd name="T23" fmla="*/ 14350 h 1690"/>
                <a:gd name="T24" fmla="*/ 25775 w 1178"/>
                <a:gd name="T25" fmla="*/ 8475 h 1690"/>
                <a:gd name="T26" fmla="*/ 28850 w 1178"/>
                <a:gd name="T27" fmla="*/ 3225 h 1690"/>
                <a:gd name="T28" fmla="*/ 24675 w 1178"/>
                <a:gd name="T29" fmla="*/ 25 h 1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7" name="Google Shape;989;p16">
              <a:extLst>
                <a:ext uri="{FF2B5EF4-FFF2-40B4-BE49-F238E27FC236}">
                  <a16:creationId xmlns:a16="http://schemas.microsoft.com/office/drawing/2014/main" id="{538F670C-CF61-091F-69A3-2F63FC77D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025" y="2072700"/>
              <a:ext cx="39750" cy="79250"/>
            </a:xfrm>
            <a:custGeom>
              <a:avLst/>
              <a:gdLst>
                <a:gd name="T0" fmla="*/ 30050 w 1590"/>
                <a:gd name="T1" fmla="*/ 0 h 3170"/>
                <a:gd name="T2" fmla="*/ 25825 w 1590"/>
                <a:gd name="T3" fmla="*/ 3500 h 3170"/>
                <a:gd name="T4" fmla="*/ 23325 w 1590"/>
                <a:gd name="T5" fmla="*/ 33650 h 3170"/>
                <a:gd name="T6" fmla="*/ 13575 w 1590"/>
                <a:gd name="T7" fmla="*/ 49275 h 3170"/>
                <a:gd name="T8" fmla="*/ 10425 w 1590"/>
                <a:gd name="T9" fmla="*/ 51675 h 3170"/>
                <a:gd name="T10" fmla="*/ 9900 w 1590"/>
                <a:gd name="T11" fmla="*/ 50025 h 3170"/>
                <a:gd name="T12" fmla="*/ 16125 w 1590"/>
                <a:gd name="T13" fmla="*/ 34675 h 3170"/>
                <a:gd name="T14" fmla="*/ 17025 w 1590"/>
                <a:gd name="T15" fmla="*/ 28650 h 3170"/>
                <a:gd name="T16" fmla="*/ 13550 w 1590"/>
                <a:gd name="T17" fmla="*/ 26900 h 3170"/>
                <a:gd name="T18" fmla="*/ 11025 w 1590"/>
                <a:gd name="T19" fmla="*/ 27750 h 3170"/>
                <a:gd name="T20" fmla="*/ 1400 w 1590"/>
                <a:gd name="T21" fmla="*/ 51425 h 3170"/>
                <a:gd name="T22" fmla="*/ 5425 w 1590"/>
                <a:gd name="T23" fmla="*/ 58675 h 3170"/>
                <a:gd name="T24" fmla="*/ 10150 w 1590"/>
                <a:gd name="T25" fmla="*/ 60125 h 3170"/>
                <a:gd name="T26" fmla="*/ 19925 w 1590"/>
                <a:gd name="T27" fmla="*/ 55125 h 3170"/>
                <a:gd name="T28" fmla="*/ 24525 w 1590"/>
                <a:gd name="T29" fmla="*/ 49375 h 3170"/>
                <a:gd name="T30" fmla="*/ 30825 w 1590"/>
                <a:gd name="T31" fmla="*/ 76325 h 3170"/>
                <a:gd name="T32" fmla="*/ 34875 w 1590"/>
                <a:gd name="T33" fmla="*/ 79250 h 3170"/>
                <a:gd name="T34" fmla="*/ 36275 w 1590"/>
                <a:gd name="T35" fmla="*/ 79000 h 3170"/>
                <a:gd name="T36" fmla="*/ 38950 w 1590"/>
                <a:gd name="T37" fmla="*/ 73600 h 3170"/>
                <a:gd name="T38" fmla="*/ 31950 w 1590"/>
                <a:gd name="T39" fmla="*/ 35025 h 3170"/>
                <a:gd name="T40" fmla="*/ 34275 w 1590"/>
                <a:gd name="T41" fmla="*/ 3425 h 3170"/>
                <a:gd name="T42" fmla="*/ 30050 w 1590"/>
                <a:gd name="T43" fmla="*/ 0 h 3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8" name="Google Shape;990;p16">
              <a:extLst>
                <a:ext uri="{FF2B5EF4-FFF2-40B4-BE49-F238E27FC236}">
                  <a16:creationId xmlns:a16="http://schemas.microsoft.com/office/drawing/2014/main" id="{56026E51-D4F2-1331-B8C7-0F1CCDE7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275" y="2406825"/>
              <a:ext cx="43375" cy="49275"/>
            </a:xfrm>
            <a:custGeom>
              <a:avLst/>
              <a:gdLst>
                <a:gd name="T0" fmla="*/ 33975 w 1735"/>
                <a:gd name="T1" fmla="*/ 25 h 1971"/>
                <a:gd name="T2" fmla="*/ 18375 w 1735"/>
                <a:gd name="T3" fmla="*/ 5925 h 1971"/>
                <a:gd name="T4" fmla="*/ 5775 w 1735"/>
                <a:gd name="T5" fmla="*/ 21650 h 1971"/>
                <a:gd name="T6" fmla="*/ 2000 w 1735"/>
                <a:gd name="T7" fmla="*/ 37200 h 1971"/>
                <a:gd name="T8" fmla="*/ 12850 w 1735"/>
                <a:gd name="T9" fmla="*/ 46875 h 1971"/>
                <a:gd name="T10" fmla="*/ 13825 w 1735"/>
                <a:gd name="T11" fmla="*/ 47200 h 1971"/>
                <a:gd name="T12" fmla="*/ 26650 w 1735"/>
                <a:gd name="T13" fmla="*/ 49250 h 1971"/>
                <a:gd name="T14" fmla="*/ 37775 w 1735"/>
                <a:gd name="T15" fmla="*/ 47725 h 1971"/>
                <a:gd name="T16" fmla="*/ 40675 w 1735"/>
                <a:gd name="T17" fmla="*/ 42450 h 1971"/>
                <a:gd name="T18" fmla="*/ 36550 w 1735"/>
                <a:gd name="T19" fmla="*/ 39300 h 1971"/>
                <a:gd name="T20" fmla="*/ 35400 w 1735"/>
                <a:gd name="T21" fmla="*/ 39450 h 1971"/>
                <a:gd name="T22" fmla="*/ 26675 w 1735"/>
                <a:gd name="T23" fmla="*/ 40700 h 1971"/>
                <a:gd name="T24" fmla="*/ 15775 w 1735"/>
                <a:gd name="T25" fmla="*/ 38750 h 1971"/>
                <a:gd name="T26" fmla="*/ 10175 w 1735"/>
                <a:gd name="T27" fmla="*/ 34550 h 1971"/>
                <a:gd name="T28" fmla="*/ 13050 w 1735"/>
                <a:gd name="T29" fmla="*/ 26225 h 1971"/>
                <a:gd name="T30" fmla="*/ 23750 w 1735"/>
                <a:gd name="T31" fmla="*/ 12600 h 1971"/>
                <a:gd name="T32" fmla="*/ 33975 w 1735"/>
                <a:gd name="T33" fmla="*/ 8600 h 1971"/>
                <a:gd name="T34" fmla="*/ 37225 w 1735"/>
                <a:gd name="T35" fmla="*/ 9125 h 1971"/>
                <a:gd name="T36" fmla="*/ 38525 w 1735"/>
                <a:gd name="T37" fmla="*/ 9325 h 1971"/>
                <a:gd name="T38" fmla="*/ 42625 w 1735"/>
                <a:gd name="T39" fmla="*/ 6375 h 1971"/>
                <a:gd name="T40" fmla="*/ 39950 w 1735"/>
                <a:gd name="T41" fmla="*/ 950 h 1971"/>
                <a:gd name="T42" fmla="*/ 33975 w 1735"/>
                <a:gd name="T43" fmla="*/ 25 h 19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9" name="Google Shape;991;p16">
              <a:extLst>
                <a:ext uri="{FF2B5EF4-FFF2-40B4-BE49-F238E27FC236}">
                  <a16:creationId xmlns:a16="http://schemas.microsoft.com/office/drawing/2014/main" id="{27AA9123-8352-E56A-F077-F800986F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575" y="2416225"/>
              <a:ext cx="34050" cy="46575"/>
            </a:xfrm>
            <a:custGeom>
              <a:avLst/>
              <a:gdLst>
                <a:gd name="T0" fmla="*/ 20850 w 1362"/>
                <a:gd name="T1" fmla="*/ 0 h 1863"/>
                <a:gd name="T2" fmla="*/ 19925 w 1362"/>
                <a:gd name="T3" fmla="*/ 100 h 1863"/>
                <a:gd name="T4" fmla="*/ 16625 w 1362"/>
                <a:gd name="T5" fmla="*/ 5100 h 1863"/>
                <a:gd name="T6" fmla="*/ 16200 w 1362"/>
                <a:gd name="T7" fmla="*/ 15050 h 1863"/>
                <a:gd name="T8" fmla="*/ 6825 w 1362"/>
                <a:gd name="T9" fmla="*/ 12875 h 1863"/>
                <a:gd name="T10" fmla="*/ 4950 w 1362"/>
                <a:gd name="T11" fmla="*/ 12450 h 1863"/>
                <a:gd name="T12" fmla="*/ 1075 w 1362"/>
                <a:gd name="T13" fmla="*/ 14825 h 1863"/>
                <a:gd name="T14" fmla="*/ 3000 w 1362"/>
                <a:gd name="T15" fmla="*/ 20575 h 1863"/>
                <a:gd name="T16" fmla="*/ 14825 w 1362"/>
                <a:gd name="T17" fmla="*/ 23725 h 1863"/>
                <a:gd name="T18" fmla="*/ 14500 w 1362"/>
                <a:gd name="T19" fmla="*/ 25725 h 1863"/>
                <a:gd name="T20" fmla="*/ 20000 w 1362"/>
                <a:gd name="T21" fmla="*/ 42325 h 1863"/>
                <a:gd name="T22" fmla="*/ 25525 w 1362"/>
                <a:gd name="T23" fmla="*/ 45925 h 1863"/>
                <a:gd name="T24" fmla="*/ 29475 w 1362"/>
                <a:gd name="T25" fmla="*/ 46550 h 1863"/>
                <a:gd name="T26" fmla="*/ 29775 w 1362"/>
                <a:gd name="T27" fmla="*/ 46550 h 1863"/>
                <a:gd name="T28" fmla="*/ 33975 w 1362"/>
                <a:gd name="T29" fmla="*/ 42150 h 1863"/>
                <a:gd name="T30" fmla="*/ 29725 w 1362"/>
                <a:gd name="T31" fmla="*/ 37975 h 1863"/>
                <a:gd name="T32" fmla="*/ 29600 w 1362"/>
                <a:gd name="T33" fmla="*/ 37975 h 1863"/>
                <a:gd name="T34" fmla="*/ 26225 w 1362"/>
                <a:gd name="T35" fmla="*/ 36375 h 1863"/>
                <a:gd name="T36" fmla="*/ 23100 w 1362"/>
                <a:gd name="T37" fmla="*/ 26325 h 1863"/>
                <a:gd name="T38" fmla="*/ 23625 w 1362"/>
                <a:gd name="T39" fmla="*/ 22900 h 1863"/>
                <a:gd name="T40" fmla="*/ 24900 w 1362"/>
                <a:gd name="T41" fmla="*/ 15400 h 1863"/>
                <a:gd name="T42" fmla="*/ 25025 w 1362"/>
                <a:gd name="T43" fmla="*/ 3275 h 1863"/>
                <a:gd name="T44" fmla="*/ 20850 w 1362"/>
                <a:gd name="T45" fmla="*/ 0 h 18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0" name="Google Shape;992;p16">
              <a:extLst>
                <a:ext uri="{FF2B5EF4-FFF2-40B4-BE49-F238E27FC236}">
                  <a16:creationId xmlns:a16="http://schemas.microsoft.com/office/drawing/2014/main" id="{8B4E461D-C9B6-75BE-97B2-BC75B1E52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825" y="2386725"/>
              <a:ext cx="33175" cy="67475"/>
            </a:xfrm>
            <a:custGeom>
              <a:avLst/>
              <a:gdLst>
                <a:gd name="T0" fmla="*/ 17200 w 1327"/>
                <a:gd name="T1" fmla="*/ 43375 h 2699"/>
                <a:gd name="T2" fmla="*/ 10500 w 1327"/>
                <a:gd name="T3" fmla="*/ 57625 h 2699"/>
                <a:gd name="T4" fmla="*/ 10225 w 1327"/>
                <a:gd name="T5" fmla="*/ 58050 h 2699"/>
                <a:gd name="T6" fmla="*/ 11025 w 1327"/>
                <a:gd name="T7" fmla="*/ 47300 h 2699"/>
                <a:gd name="T8" fmla="*/ 14200 w 1327"/>
                <a:gd name="T9" fmla="*/ 45125 h 2699"/>
                <a:gd name="T10" fmla="*/ 17200 w 1327"/>
                <a:gd name="T11" fmla="*/ 43375 h 2699"/>
                <a:gd name="T12" fmla="*/ 26600 w 1327"/>
                <a:gd name="T13" fmla="*/ 0 h 2699"/>
                <a:gd name="T14" fmla="*/ 22325 w 1327"/>
                <a:gd name="T15" fmla="*/ 3950 h 2699"/>
                <a:gd name="T16" fmla="*/ 20225 w 1327"/>
                <a:gd name="T17" fmla="*/ 30250 h 2699"/>
                <a:gd name="T18" fmla="*/ 18000 w 1327"/>
                <a:gd name="T19" fmla="*/ 40625 h 2699"/>
                <a:gd name="T20" fmla="*/ 18000 w 1327"/>
                <a:gd name="T21" fmla="*/ 40350 h 2699"/>
                <a:gd name="T22" fmla="*/ 13725 w 1327"/>
                <a:gd name="T23" fmla="*/ 36550 h 2699"/>
                <a:gd name="T24" fmla="*/ 13225 w 1327"/>
                <a:gd name="T25" fmla="*/ 36575 h 2699"/>
                <a:gd name="T26" fmla="*/ 3750 w 1327"/>
                <a:gd name="T27" fmla="*/ 42725 h 2699"/>
                <a:gd name="T28" fmla="*/ 2100 w 1327"/>
                <a:gd name="T29" fmla="*/ 60900 h 2699"/>
                <a:gd name="T30" fmla="*/ 7550 w 1327"/>
                <a:gd name="T31" fmla="*/ 67075 h 2699"/>
                <a:gd name="T32" fmla="*/ 8275 w 1327"/>
                <a:gd name="T33" fmla="*/ 67300 h 2699"/>
                <a:gd name="T34" fmla="*/ 9825 w 1327"/>
                <a:gd name="T35" fmla="*/ 67450 h 2699"/>
                <a:gd name="T36" fmla="*/ 17675 w 1327"/>
                <a:gd name="T37" fmla="*/ 62375 h 2699"/>
                <a:gd name="T38" fmla="*/ 20275 w 1327"/>
                <a:gd name="T39" fmla="*/ 58075 h 2699"/>
                <a:gd name="T40" fmla="*/ 26225 w 1327"/>
                <a:gd name="T41" fmla="*/ 65525 h 2699"/>
                <a:gd name="T42" fmla="*/ 28275 w 1327"/>
                <a:gd name="T43" fmla="*/ 66050 h 2699"/>
                <a:gd name="T44" fmla="*/ 31975 w 1327"/>
                <a:gd name="T45" fmla="*/ 63950 h 2699"/>
                <a:gd name="T46" fmla="*/ 30625 w 1327"/>
                <a:gd name="T47" fmla="*/ 58150 h 2699"/>
                <a:gd name="T48" fmla="*/ 27650 w 1327"/>
                <a:gd name="T49" fmla="*/ 45025 h 2699"/>
                <a:gd name="T50" fmla="*/ 28725 w 1327"/>
                <a:gd name="T51" fmla="*/ 31425 h 2699"/>
                <a:gd name="T52" fmla="*/ 30925 w 1327"/>
                <a:gd name="T53" fmla="*/ 4475 h 2699"/>
                <a:gd name="T54" fmla="*/ 26875 w 1327"/>
                <a:gd name="T55" fmla="*/ 0 h 2699"/>
                <a:gd name="T56" fmla="*/ 26600 w 1327"/>
                <a:gd name="T57" fmla="*/ 0 h 26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1" name="Google Shape;993;p16">
              <a:extLst>
                <a:ext uri="{FF2B5EF4-FFF2-40B4-BE49-F238E27FC236}">
                  <a16:creationId xmlns:a16="http://schemas.microsoft.com/office/drawing/2014/main" id="{6C69C729-1CB2-4F85-DA1D-969492C7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750" y="2416725"/>
              <a:ext cx="26700" cy="12100"/>
            </a:xfrm>
            <a:custGeom>
              <a:avLst/>
              <a:gdLst>
                <a:gd name="T0" fmla="*/ 22000 w 1068"/>
                <a:gd name="T1" fmla="*/ 25 h 484"/>
                <a:gd name="T2" fmla="*/ 21175 w 1068"/>
                <a:gd name="T3" fmla="*/ 100 h 484"/>
                <a:gd name="T4" fmla="*/ 3775 w 1068"/>
                <a:gd name="T5" fmla="*/ 3575 h 484"/>
                <a:gd name="T6" fmla="*/ 475 w 1068"/>
                <a:gd name="T7" fmla="*/ 8625 h 484"/>
                <a:gd name="T8" fmla="*/ 4725 w 1068"/>
                <a:gd name="T9" fmla="*/ 12075 h 484"/>
                <a:gd name="T10" fmla="*/ 5450 w 1068"/>
                <a:gd name="T11" fmla="*/ 12025 h 484"/>
                <a:gd name="T12" fmla="*/ 22825 w 1068"/>
                <a:gd name="T13" fmla="*/ 8550 h 484"/>
                <a:gd name="T14" fmla="*/ 26250 w 1068"/>
                <a:gd name="T15" fmla="*/ 3500 h 484"/>
                <a:gd name="T16" fmla="*/ 22000 w 1068"/>
                <a:gd name="T17" fmla="*/ 25 h 4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2" name="Google Shape;994;p16">
              <a:extLst>
                <a:ext uri="{FF2B5EF4-FFF2-40B4-BE49-F238E27FC236}">
                  <a16:creationId xmlns:a16="http://schemas.microsoft.com/office/drawing/2014/main" id="{B0E886BD-FBF6-8B21-8FAA-5F830000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250" y="2437800"/>
              <a:ext cx="39425" cy="10850"/>
            </a:xfrm>
            <a:custGeom>
              <a:avLst/>
              <a:gdLst>
                <a:gd name="T0" fmla="*/ 4750 w 1577"/>
                <a:gd name="T1" fmla="*/ 25 h 434"/>
                <a:gd name="T2" fmla="*/ 575 w 1577"/>
                <a:gd name="T3" fmla="*/ 3225 h 434"/>
                <a:gd name="T4" fmla="*/ 3425 w 1577"/>
                <a:gd name="T5" fmla="*/ 8400 h 434"/>
                <a:gd name="T6" fmla="*/ 3975 w 1577"/>
                <a:gd name="T7" fmla="*/ 8550 h 434"/>
                <a:gd name="T8" fmla="*/ 27300 w 1577"/>
                <a:gd name="T9" fmla="*/ 10825 h 434"/>
                <a:gd name="T10" fmla="*/ 35100 w 1577"/>
                <a:gd name="T11" fmla="*/ 10575 h 434"/>
                <a:gd name="T12" fmla="*/ 39250 w 1577"/>
                <a:gd name="T13" fmla="*/ 6025 h 434"/>
                <a:gd name="T14" fmla="*/ 34975 w 1577"/>
                <a:gd name="T15" fmla="*/ 1975 h 434"/>
                <a:gd name="T16" fmla="*/ 34550 w 1577"/>
                <a:gd name="T17" fmla="*/ 2000 h 434"/>
                <a:gd name="T18" fmla="*/ 27275 w 1577"/>
                <a:gd name="T19" fmla="*/ 2250 h 434"/>
                <a:gd name="T20" fmla="*/ 5625 w 1577"/>
                <a:gd name="T21" fmla="*/ 100 h 434"/>
                <a:gd name="T22" fmla="*/ 4750 w 1577"/>
                <a:gd name="T23" fmla="*/ 25 h 4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3" name="Google Shape;995;p16">
              <a:extLst>
                <a:ext uri="{FF2B5EF4-FFF2-40B4-BE49-F238E27FC236}">
                  <a16:creationId xmlns:a16="http://schemas.microsoft.com/office/drawing/2014/main" id="{CF47B204-7318-F58A-8CC3-69D824B3C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050" y="2397450"/>
              <a:ext cx="43675" cy="51275"/>
            </a:xfrm>
            <a:custGeom>
              <a:avLst/>
              <a:gdLst>
                <a:gd name="T0" fmla="*/ 11600 w 1747"/>
                <a:gd name="T1" fmla="*/ 25 h 2051"/>
                <a:gd name="T2" fmla="*/ 8000 w 1747"/>
                <a:gd name="T3" fmla="*/ 1925 h 2051"/>
                <a:gd name="T4" fmla="*/ 9125 w 1747"/>
                <a:gd name="T5" fmla="*/ 7900 h 2051"/>
                <a:gd name="T6" fmla="*/ 20575 w 1747"/>
                <a:gd name="T7" fmla="*/ 18150 h 2051"/>
                <a:gd name="T8" fmla="*/ 1175 w 1747"/>
                <a:gd name="T9" fmla="*/ 44850 h 2051"/>
                <a:gd name="T10" fmla="*/ 2875 w 1747"/>
                <a:gd name="T11" fmla="*/ 50725 h 2051"/>
                <a:gd name="T12" fmla="*/ 3600 w 1747"/>
                <a:gd name="T13" fmla="*/ 51050 h 2051"/>
                <a:gd name="T14" fmla="*/ 4925 w 1747"/>
                <a:gd name="T15" fmla="*/ 51250 h 2051"/>
                <a:gd name="T16" fmla="*/ 8725 w 1747"/>
                <a:gd name="T17" fmla="*/ 49025 h 2051"/>
                <a:gd name="T18" fmla="*/ 25825 w 1747"/>
                <a:gd name="T19" fmla="*/ 25150 h 2051"/>
                <a:gd name="T20" fmla="*/ 29925 w 1747"/>
                <a:gd name="T21" fmla="*/ 32750 h 2051"/>
                <a:gd name="T22" fmla="*/ 33875 w 1747"/>
                <a:gd name="T23" fmla="*/ 35300 h 2051"/>
                <a:gd name="T24" fmla="*/ 35625 w 1747"/>
                <a:gd name="T25" fmla="*/ 34925 h 2051"/>
                <a:gd name="T26" fmla="*/ 37825 w 1747"/>
                <a:gd name="T27" fmla="*/ 29250 h 2051"/>
                <a:gd name="T28" fmla="*/ 31750 w 1747"/>
                <a:gd name="T29" fmla="*/ 18700 h 2051"/>
                <a:gd name="T30" fmla="*/ 41500 w 1747"/>
                <a:gd name="T31" fmla="*/ 9900 h 2051"/>
                <a:gd name="T32" fmla="*/ 42150 w 1747"/>
                <a:gd name="T33" fmla="*/ 3850 h 2051"/>
                <a:gd name="T34" fmla="*/ 38800 w 1747"/>
                <a:gd name="T35" fmla="*/ 2275 h 2051"/>
                <a:gd name="T36" fmla="*/ 36100 w 1747"/>
                <a:gd name="T37" fmla="*/ 3225 h 2051"/>
                <a:gd name="T38" fmla="*/ 26475 w 1747"/>
                <a:gd name="T39" fmla="*/ 11850 h 2051"/>
                <a:gd name="T40" fmla="*/ 14000 w 1747"/>
                <a:gd name="T41" fmla="*/ 750 h 2051"/>
                <a:gd name="T42" fmla="*/ 11600 w 1747"/>
                <a:gd name="T43" fmla="*/ 25 h 20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4" name="Google Shape;996;p16">
              <a:extLst>
                <a:ext uri="{FF2B5EF4-FFF2-40B4-BE49-F238E27FC236}">
                  <a16:creationId xmlns:a16="http://schemas.microsoft.com/office/drawing/2014/main" id="{4A955063-FA3B-E2D9-9195-47F8C4FC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275" y="2464600"/>
              <a:ext cx="258525" cy="34600"/>
            </a:xfrm>
            <a:custGeom>
              <a:avLst/>
              <a:gdLst>
                <a:gd name="T0" fmla="*/ 254000 w 10341"/>
                <a:gd name="T1" fmla="*/ 25 h 1384"/>
                <a:gd name="T2" fmla="*/ 253550 w 10341"/>
                <a:gd name="T3" fmla="*/ 50 h 1384"/>
                <a:gd name="T4" fmla="*/ 4225 w 10341"/>
                <a:gd name="T5" fmla="*/ 26025 h 1384"/>
                <a:gd name="T6" fmla="*/ 250 w 10341"/>
                <a:gd name="T7" fmla="*/ 30725 h 1384"/>
                <a:gd name="T8" fmla="*/ 4600 w 10341"/>
                <a:gd name="T9" fmla="*/ 34600 h 1384"/>
                <a:gd name="T10" fmla="*/ 5100 w 10341"/>
                <a:gd name="T11" fmla="*/ 34575 h 1384"/>
                <a:gd name="T12" fmla="*/ 254425 w 10341"/>
                <a:gd name="T13" fmla="*/ 8600 h 1384"/>
                <a:gd name="T14" fmla="*/ 258250 w 10341"/>
                <a:gd name="T15" fmla="*/ 3875 h 1384"/>
                <a:gd name="T16" fmla="*/ 254000 w 10341"/>
                <a:gd name="T17" fmla="*/ 25 h 1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5" name="Google Shape;997;p16">
              <a:extLst>
                <a:ext uri="{FF2B5EF4-FFF2-40B4-BE49-F238E27FC236}">
                  <a16:creationId xmlns:a16="http://schemas.microsoft.com/office/drawing/2014/main" id="{F3E0A85F-3B78-A9BC-3250-E893E07D4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875" y="2528650"/>
              <a:ext cx="39575" cy="59550"/>
            </a:xfrm>
            <a:custGeom>
              <a:avLst/>
              <a:gdLst>
                <a:gd name="T0" fmla="*/ 5675 w 1583"/>
                <a:gd name="T1" fmla="*/ 0 h 2382"/>
                <a:gd name="T2" fmla="*/ 2625 w 1583"/>
                <a:gd name="T3" fmla="*/ 1275 h 2382"/>
                <a:gd name="T4" fmla="*/ 2625 w 1583"/>
                <a:gd name="T5" fmla="*/ 7350 h 2382"/>
                <a:gd name="T6" fmla="*/ 16425 w 1583"/>
                <a:gd name="T7" fmla="*/ 24700 h 2382"/>
                <a:gd name="T8" fmla="*/ 850 w 1583"/>
                <a:gd name="T9" fmla="*/ 53675 h 2382"/>
                <a:gd name="T10" fmla="*/ 3325 w 1583"/>
                <a:gd name="T11" fmla="*/ 59225 h 2382"/>
                <a:gd name="T12" fmla="*/ 3525 w 1583"/>
                <a:gd name="T13" fmla="*/ 59325 h 2382"/>
                <a:gd name="T14" fmla="*/ 4850 w 1583"/>
                <a:gd name="T15" fmla="*/ 59550 h 2382"/>
                <a:gd name="T16" fmla="*/ 8875 w 1583"/>
                <a:gd name="T17" fmla="*/ 56800 h 2382"/>
                <a:gd name="T18" fmla="*/ 21050 w 1583"/>
                <a:gd name="T19" fmla="*/ 33000 h 2382"/>
                <a:gd name="T20" fmla="*/ 26350 w 1583"/>
                <a:gd name="T21" fmla="*/ 45225 h 2382"/>
                <a:gd name="T22" fmla="*/ 30400 w 1583"/>
                <a:gd name="T23" fmla="*/ 48100 h 2382"/>
                <a:gd name="T24" fmla="*/ 31825 w 1583"/>
                <a:gd name="T25" fmla="*/ 47850 h 2382"/>
                <a:gd name="T26" fmla="*/ 34475 w 1583"/>
                <a:gd name="T27" fmla="*/ 42375 h 2382"/>
                <a:gd name="T28" fmla="*/ 26625 w 1583"/>
                <a:gd name="T29" fmla="*/ 25300 h 2382"/>
                <a:gd name="T30" fmla="*/ 37925 w 1583"/>
                <a:gd name="T31" fmla="*/ 11925 h 2382"/>
                <a:gd name="T32" fmla="*/ 37850 w 1583"/>
                <a:gd name="T33" fmla="*/ 5850 h 2382"/>
                <a:gd name="T34" fmla="*/ 34850 w 1583"/>
                <a:gd name="T35" fmla="*/ 4625 h 2382"/>
                <a:gd name="T36" fmla="*/ 31750 w 1583"/>
                <a:gd name="T37" fmla="*/ 5925 h 2382"/>
                <a:gd name="T38" fmla="*/ 21725 w 1583"/>
                <a:gd name="T39" fmla="*/ 17350 h 2382"/>
                <a:gd name="T40" fmla="*/ 8700 w 1583"/>
                <a:gd name="T41" fmla="*/ 1275 h 2382"/>
                <a:gd name="T42" fmla="*/ 5675 w 1583"/>
                <a:gd name="T43" fmla="*/ 0 h 23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6" name="Google Shape;998;p16">
              <a:extLst>
                <a:ext uri="{FF2B5EF4-FFF2-40B4-BE49-F238E27FC236}">
                  <a16:creationId xmlns:a16="http://schemas.microsoft.com/office/drawing/2014/main" id="{F0DFB7C1-0A20-5C89-9CF4-2FB8BEDE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600" y="2526125"/>
              <a:ext cx="35950" cy="40275"/>
            </a:xfrm>
            <a:custGeom>
              <a:avLst/>
              <a:gdLst>
                <a:gd name="T0" fmla="*/ 23175 w 1438"/>
                <a:gd name="T1" fmla="*/ 0 h 1611"/>
                <a:gd name="T2" fmla="*/ 18875 w 1438"/>
                <a:gd name="T3" fmla="*/ 3925 h 1611"/>
                <a:gd name="T4" fmla="*/ 17375 w 1438"/>
                <a:gd name="T5" fmla="*/ 17650 h 1611"/>
                <a:gd name="T6" fmla="*/ 5975 w 1438"/>
                <a:gd name="T7" fmla="*/ 17800 h 1611"/>
                <a:gd name="T8" fmla="*/ 4625 w 1438"/>
                <a:gd name="T9" fmla="*/ 26175 h 1611"/>
                <a:gd name="T10" fmla="*/ 6025 w 1438"/>
                <a:gd name="T11" fmla="*/ 26375 h 1611"/>
                <a:gd name="T12" fmla="*/ 16425 w 1438"/>
                <a:gd name="T13" fmla="*/ 26275 h 1611"/>
                <a:gd name="T14" fmla="*/ 15400 w 1438"/>
                <a:gd name="T15" fmla="*/ 35500 h 1611"/>
                <a:gd name="T16" fmla="*/ 18325 w 1438"/>
                <a:gd name="T17" fmla="*/ 40050 h 1611"/>
                <a:gd name="T18" fmla="*/ 19200 w 1438"/>
                <a:gd name="T19" fmla="*/ 40250 h 1611"/>
                <a:gd name="T20" fmla="*/ 19650 w 1438"/>
                <a:gd name="T21" fmla="*/ 40275 h 1611"/>
                <a:gd name="T22" fmla="*/ 23950 w 1438"/>
                <a:gd name="T23" fmla="*/ 36450 h 1611"/>
                <a:gd name="T24" fmla="*/ 25075 w 1438"/>
                <a:gd name="T25" fmla="*/ 26175 h 1611"/>
                <a:gd name="T26" fmla="*/ 31650 w 1438"/>
                <a:gd name="T27" fmla="*/ 26075 h 1611"/>
                <a:gd name="T28" fmla="*/ 35900 w 1438"/>
                <a:gd name="T29" fmla="*/ 21750 h 1611"/>
                <a:gd name="T30" fmla="*/ 31650 w 1438"/>
                <a:gd name="T31" fmla="*/ 17475 h 1611"/>
                <a:gd name="T32" fmla="*/ 31575 w 1438"/>
                <a:gd name="T33" fmla="*/ 17475 h 1611"/>
                <a:gd name="T34" fmla="*/ 26025 w 1438"/>
                <a:gd name="T35" fmla="*/ 17550 h 1611"/>
                <a:gd name="T36" fmla="*/ 27425 w 1438"/>
                <a:gd name="T37" fmla="*/ 4875 h 1611"/>
                <a:gd name="T38" fmla="*/ 23625 w 1438"/>
                <a:gd name="T39" fmla="*/ 25 h 1611"/>
                <a:gd name="T40" fmla="*/ 23175 w 1438"/>
                <a:gd name="T41" fmla="*/ 0 h 16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7" name="Google Shape;999;p16">
              <a:extLst>
                <a:ext uri="{FF2B5EF4-FFF2-40B4-BE49-F238E27FC236}">
                  <a16:creationId xmlns:a16="http://schemas.microsoft.com/office/drawing/2014/main" id="{E3141B16-29A5-D64D-D6F6-DE3E8A0C1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75" y="2532025"/>
              <a:ext cx="43600" cy="60625"/>
            </a:xfrm>
            <a:custGeom>
              <a:avLst/>
              <a:gdLst>
                <a:gd name="T0" fmla="*/ 6950 w 1744"/>
                <a:gd name="T1" fmla="*/ 25 h 2425"/>
                <a:gd name="T2" fmla="*/ 5750 w 1744"/>
                <a:gd name="T3" fmla="*/ 175 h 2425"/>
                <a:gd name="T4" fmla="*/ 2875 w 1744"/>
                <a:gd name="T5" fmla="*/ 5625 h 2425"/>
                <a:gd name="T6" fmla="*/ 17325 w 1744"/>
                <a:gd name="T7" fmla="*/ 18575 h 2425"/>
                <a:gd name="T8" fmla="*/ 22425 w 1744"/>
                <a:gd name="T9" fmla="*/ 19225 h 2425"/>
                <a:gd name="T10" fmla="*/ 31100 w 1744"/>
                <a:gd name="T11" fmla="*/ 17325 h 2425"/>
                <a:gd name="T12" fmla="*/ 31100 w 1744"/>
                <a:gd name="T13" fmla="*/ 17325 h 2425"/>
                <a:gd name="T14" fmla="*/ 26275 w 1744"/>
                <a:gd name="T15" fmla="*/ 44825 h 2425"/>
                <a:gd name="T16" fmla="*/ 14100 w 1744"/>
                <a:gd name="T17" fmla="*/ 51900 h 2425"/>
                <a:gd name="T18" fmla="*/ 12875 w 1744"/>
                <a:gd name="T19" fmla="*/ 51975 h 2425"/>
                <a:gd name="T20" fmla="*/ 7625 w 1744"/>
                <a:gd name="T21" fmla="*/ 50150 h 2425"/>
                <a:gd name="T22" fmla="*/ 4850 w 1744"/>
                <a:gd name="T23" fmla="*/ 49150 h 2425"/>
                <a:gd name="T24" fmla="*/ 1575 w 1744"/>
                <a:gd name="T25" fmla="*/ 50650 h 2425"/>
                <a:gd name="T26" fmla="*/ 2050 w 1744"/>
                <a:gd name="T27" fmla="*/ 56725 h 2425"/>
                <a:gd name="T28" fmla="*/ 7400 w 1744"/>
                <a:gd name="T29" fmla="*/ 59725 h 2425"/>
                <a:gd name="T30" fmla="*/ 13025 w 1744"/>
                <a:gd name="T31" fmla="*/ 60600 h 2425"/>
                <a:gd name="T32" fmla="*/ 14975 w 1744"/>
                <a:gd name="T33" fmla="*/ 60500 h 2425"/>
                <a:gd name="T34" fmla="*/ 33025 w 1744"/>
                <a:gd name="T35" fmla="*/ 50175 h 2425"/>
                <a:gd name="T36" fmla="*/ 36750 w 1744"/>
                <a:gd name="T37" fmla="*/ 8725 h 2425"/>
                <a:gd name="T38" fmla="*/ 33600 w 1744"/>
                <a:gd name="T39" fmla="*/ 6450 h 2425"/>
                <a:gd name="T40" fmla="*/ 33025 w 1744"/>
                <a:gd name="T41" fmla="*/ 6400 h 2425"/>
                <a:gd name="T42" fmla="*/ 29850 w 1744"/>
                <a:gd name="T43" fmla="*/ 7750 h 2425"/>
                <a:gd name="T44" fmla="*/ 22550 w 1744"/>
                <a:gd name="T45" fmla="*/ 10600 h 2425"/>
                <a:gd name="T46" fmla="*/ 19350 w 1744"/>
                <a:gd name="T47" fmla="*/ 10200 h 2425"/>
                <a:gd name="T48" fmla="*/ 11100 w 1744"/>
                <a:gd name="T49" fmla="*/ 3250 h 2425"/>
                <a:gd name="T50" fmla="*/ 6950 w 1744"/>
                <a:gd name="T51" fmla="*/ 25 h 24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8" name="Google Shape;1000;p16">
              <a:extLst>
                <a:ext uri="{FF2B5EF4-FFF2-40B4-BE49-F238E27FC236}">
                  <a16:creationId xmlns:a16="http://schemas.microsoft.com/office/drawing/2014/main" id="{D6E23367-05E5-FD0E-396D-37DAC66FF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5675" y="2523800"/>
              <a:ext cx="25900" cy="11250"/>
            </a:xfrm>
            <a:custGeom>
              <a:avLst/>
              <a:gdLst>
                <a:gd name="T0" fmla="*/ 13200 w 1036"/>
                <a:gd name="T1" fmla="*/ 0 h 450"/>
                <a:gd name="T2" fmla="*/ 2525 w 1036"/>
                <a:gd name="T3" fmla="*/ 3375 h 450"/>
                <a:gd name="T4" fmla="*/ 1425 w 1036"/>
                <a:gd name="T5" fmla="*/ 9450 h 450"/>
                <a:gd name="T6" fmla="*/ 4950 w 1036"/>
                <a:gd name="T7" fmla="*/ 11250 h 450"/>
                <a:gd name="T8" fmla="*/ 7550 w 1036"/>
                <a:gd name="T9" fmla="*/ 10375 h 450"/>
                <a:gd name="T10" fmla="*/ 13175 w 1036"/>
                <a:gd name="T11" fmla="*/ 8625 h 450"/>
                <a:gd name="T12" fmla="*/ 18575 w 1036"/>
                <a:gd name="T13" fmla="*/ 10200 h 450"/>
                <a:gd name="T14" fmla="*/ 20975 w 1036"/>
                <a:gd name="T15" fmla="*/ 10950 h 450"/>
                <a:gd name="T16" fmla="*/ 24550 w 1036"/>
                <a:gd name="T17" fmla="*/ 9050 h 450"/>
                <a:gd name="T18" fmla="*/ 23425 w 1036"/>
                <a:gd name="T19" fmla="*/ 3050 h 450"/>
                <a:gd name="T20" fmla="*/ 13200 w 1036"/>
                <a:gd name="T21" fmla="*/ 0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9" name="Google Shape;1001;p16">
              <a:extLst>
                <a:ext uri="{FF2B5EF4-FFF2-40B4-BE49-F238E27FC236}">
                  <a16:creationId xmlns:a16="http://schemas.microsoft.com/office/drawing/2014/main" id="{A0379657-7FB9-DA81-5509-F289CAD1B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2540025"/>
              <a:ext cx="39150" cy="11450"/>
            </a:xfrm>
            <a:custGeom>
              <a:avLst/>
              <a:gdLst>
                <a:gd name="T0" fmla="*/ 34275 w 1566"/>
                <a:gd name="T1" fmla="*/ 25 h 458"/>
                <a:gd name="T2" fmla="*/ 32900 w 1566"/>
                <a:gd name="T3" fmla="*/ 250 h 458"/>
                <a:gd name="T4" fmla="*/ 15750 w 1566"/>
                <a:gd name="T5" fmla="*/ 2825 h 458"/>
                <a:gd name="T6" fmla="*/ 5500 w 1566"/>
                <a:gd name="T7" fmla="*/ 1925 h 458"/>
                <a:gd name="T8" fmla="*/ 4750 w 1566"/>
                <a:gd name="T9" fmla="*/ 1875 h 458"/>
                <a:gd name="T10" fmla="*/ 575 w 1566"/>
                <a:gd name="T11" fmla="*/ 5100 h 458"/>
                <a:gd name="T12" fmla="*/ 3375 w 1566"/>
                <a:gd name="T13" fmla="*/ 10225 h 458"/>
                <a:gd name="T14" fmla="*/ 4025 w 1566"/>
                <a:gd name="T15" fmla="*/ 10400 h 458"/>
                <a:gd name="T16" fmla="*/ 15725 w 1566"/>
                <a:gd name="T17" fmla="*/ 11450 h 458"/>
                <a:gd name="T18" fmla="*/ 35475 w 1566"/>
                <a:gd name="T19" fmla="*/ 8475 h 458"/>
                <a:gd name="T20" fmla="*/ 38400 w 1566"/>
                <a:gd name="T21" fmla="*/ 3050 h 458"/>
                <a:gd name="T22" fmla="*/ 34275 w 1566"/>
                <a:gd name="T23" fmla="*/ 25 h 4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0" name="Google Shape;1002;p16">
              <a:extLst>
                <a:ext uri="{FF2B5EF4-FFF2-40B4-BE49-F238E27FC236}">
                  <a16:creationId xmlns:a16="http://schemas.microsoft.com/office/drawing/2014/main" id="{E424D8C6-2749-AB2D-5709-67F29F7E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400" y="2488500"/>
              <a:ext cx="28200" cy="53950"/>
            </a:xfrm>
            <a:custGeom>
              <a:avLst/>
              <a:gdLst>
                <a:gd name="T0" fmla="*/ 10750 w 1128"/>
                <a:gd name="T1" fmla="*/ 0 h 2158"/>
                <a:gd name="T2" fmla="*/ 1575 w 1128"/>
                <a:gd name="T3" fmla="*/ 4150 h 2158"/>
                <a:gd name="T4" fmla="*/ 2100 w 1128"/>
                <a:gd name="T5" fmla="*/ 10200 h 2158"/>
                <a:gd name="T6" fmla="*/ 4875 w 1128"/>
                <a:gd name="T7" fmla="*/ 11225 h 2158"/>
                <a:gd name="T8" fmla="*/ 8150 w 1128"/>
                <a:gd name="T9" fmla="*/ 9675 h 2158"/>
                <a:gd name="T10" fmla="*/ 10750 w 1128"/>
                <a:gd name="T11" fmla="*/ 8600 h 2158"/>
                <a:gd name="T12" fmla="*/ 11775 w 1128"/>
                <a:gd name="T13" fmla="*/ 8700 h 2158"/>
                <a:gd name="T14" fmla="*/ 17550 w 1128"/>
                <a:gd name="T15" fmla="*/ 13100 h 2158"/>
                <a:gd name="T16" fmla="*/ 14250 w 1128"/>
                <a:gd name="T17" fmla="*/ 29175 h 2158"/>
                <a:gd name="T18" fmla="*/ 11325 w 1128"/>
                <a:gd name="T19" fmla="*/ 33850 h 2158"/>
                <a:gd name="T20" fmla="*/ 3850 w 1128"/>
                <a:gd name="T21" fmla="*/ 48500 h 2158"/>
                <a:gd name="T22" fmla="*/ 6675 w 1128"/>
                <a:gd name="T23" fmla="*/ 53725 h 2158"/>
                <a:gd name="T24" fmla="*/ 6875 w 1128"/>
                <a:gd name="T25" fmla="*/ 53800 h 2158"/>
                <a:gd name="T26" fmla="*/ 8000 w 1128"/>
                <a:gd name="T27" fmla="*/ 53950 h 2158"/>
                <a:gd name="T28" fmla="*/ 12175 w 1128"/>
                <a:gd name="T29" fmla="*/ 50775 h 2158"/>
                <a:gd name="T30" fmla="*/ 18525 w 1128"/>
                <a:gd name="T31" fmla="*/ 38525 h 2158"/>
                <a:gd name="T32" fmla="*/ 21625 w 1128"/>
                <a:gd name="T33" fmla="*/ 33525 h 2158"/>
                <a:gd name="T34" fmla="*/ 25575 w 1128"/>
                <a:gd name="T35" fmla="*/ 9950 h 2158"/>
                <a:gd name="T36" fmla="*/ 13150 w 1128"/>
                <a:gd name="T37" fmla="*/ 225 h 2158"/>
                <a:gd name="T38" fmla="*/ 10750 w 1128"/>
                <a:gd name="T39" fmla="*/ 0 h 2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1" name="Google Shape;1003;p16">
              <a:extLst>
                <a:ext uri="{FF2B5EF4-FFF2-40B4-BE49-F238E27FC236}">
                  <a16:creationId xmlns:a16="http://schemas.microsoft.com/office/drawing/2014/main" id="{44A9DE97-6E42-3966-0F20-BEBCF7C8E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400" y="2553850"/>
              <a:ext cx="16400" cy="11900"/>
            </a:xfrm>
            <a:custGeom>
              <a:avLst/>
              <a:gdLst>
                <a:gd name="T0" fmla="*/ 11425 w 656"/>
                <a:gd name="T1" fmla="*/ 25 h 476"/>
                <a:gd name="T2" fmla="*/ 9450 w 656"/>
                <a:gd name="T3" fmla="*/ 500 h 476"/>
                <a:gd name="T4" fmla="*/ 2925 w 656"/>
                <a:gd name="T5" fmla="*/ 3775 h 476"/>
                <a:gd name="T6" fmla="*/ 1075 w 656"/>
                <a:gd name="T7" fmla="*/ 9500 h 476"/>
                <a:gd name="T8" fmla="*/ 4925 w 656"/>
                <a:gd name="T9" fmla="*/ 11875 h 476"/>
                <a:gd name="T10" fmla="*/ 6775 w 656"/>
                <a:gd name="T11" fmla="*/ 11475 h 476"/>
                <a:gd name="T12" fmla="*/ 13325 w 656"/>
                <a:gd name="T13" fmla="*/ 8200 h 476"/>
                <a:gd name="T14" fmla="*/ 15275 w 656"/>
                <a:gd name="T15" fmla="*/ 2400 h 476"/>
                <a:gd name="T16" fmla="*/ 11425 w 656"/>
                <a:gd name="T17" fmla="*/ 25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022" name="Google Shape;1006;p16">
            <a:extLst>
              <a:ext uri="{FF2B5EF4-FFF2-40B4-BE49-F238E27FC236}">
                <a16:creationId xmlns:a16="http://schemas.microsoft.com/office/drawing/2014/main" id="{134BA019-1067-9BB8-750D-489BF77B2F11}"/>
              </a:ext>
            </a:extLst>
          </p:cNvPr>
          <p:cNvGrpSpPr>
            <a:grpSpLocks/>
          </p:cNvGrpSpPr>
          <p:nvPr/>
        </p:nvGrpSpPr>
        <p:grpSpPr bwMode="auto">
          <a:xfrm rot="-10622293">
            <a:off x="9223375" y="4625975"/>
            <a:ext cx="2479675" cy="2643188"/>
            <a:chOff x="3237458" y="122460"/>
            <a:chExt cx="5337645" cy="5689929"/>
          </a:xfrm>
        </p:grpSpPr>
        <p:sp>
          <p:nvSpPr>
            <p:cNvPr id="1023" name="Google Shape;1007;p16">
              <a:extLst>
                <a:ext uri="{FF2B5EF4-FFF2-40B4-BE49-F238E27FC236}">
                  <a16:creationId xmlns:a16="http://schemas.microsoft.com/office/drawing/2014/main" id="{407D6630-6973-A088-60B4-5FB34BC78696}"/>
                </a:ext>
              </a:extLst>
            </p:cNvPr>
            <p:cNvSpPr/>
            <p:nvPr/>
          </p:nvSpPr>
          <p:spPr>
            <a:xfrm rot="2316175">
              <a:off x="4630033" y="474994"/>
              <a:ext cx="2665405" cy="5050879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24" name="Google Shape;1008;p16">
              <a:extLst>
                <a:ext uri="{FF2B5EF4-FFF2-40B4-BE49-F238E27FC236}">
                  <a16:creationId xmlns:a16="http://schemas.microsoft.com/office/drawing/2014/main" id="{FB928A4A-6784-05AB-3B62-8DD820A947D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82458" y="2220506"/>
              <a:ext cx="19296" cy="38110"/>
            </a:xfrm>
            <a:custGeom>
              <a:avLst/>
              <a:gdLst>
                <a:gd name="T0" fmla="*/ 0 w 120"/>
                <a:gd name="T1" fmla="*/ 38110 h 237"/>
                <a:gd name="T2" fmla="*/ 0 w 120"/>
                <a:gd name="T3" fmla="*/ 38110 h 237"/>
                <a:gd name="T4" fmla="*/ 19296 w 120"/>
                <a:gd name="T5" fmla="*/ 0 h 237"/>
                <a:gd name="T6" fmla="*/ 19296 w 120"/>
                <a:gd name="T7" fmla="*/ 0 h 237"/>
                <a:gd name="T8" fmla="*/ 19296 w 120"/>
                <a:gd name="T9" fmla="*/ 0 h 237"/>
                <a:gd name="T10" fmla="*/ 0 w 120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5" name="Google Shape;1009;p16">
              <a:extLst>
                <a:ext uri="{FF2B5EF4-FFF2-40B4-BE49-F238E27FC236}">
                  <a16:creationId xmlns:a16="http://schemas.microsoft.com/office/drawing/2014/main" id="{4B3A0112-8A57-06CF-4505-6BADE6361A1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37602" y="2038207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161 w 796"/>
                <a:gd name="T3" fmla="*/ 37788 h 1273"/>
                <a:gd name="T4" fmla="*/ 108702 w 796"/>
                <a:gd name="T5" fmla="*/ 204701 h 1273"/>
                <a:gd name="T6" fmla="*/ 127998 w 796"/>
                <a:gd name="T7" fmla="*/ 166591 h 1273"/>
                <a:gd name="T8" fmla="*/ 19618 w 796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6" name="Google Shape;1010;p16">
              <a:extLst>
                <a:ext uri="{FF2B5EF4-FFF2-40B4-BE49-F238E27FC236}">
                  <a16:creationId xmlns:a16="http://schemas.microsoft.com/office/drawing/2014/main" id="{04A108BA-6090-2C28-F1A2-179C7036817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01631" y="2081808"/>
              <a:ext cx="76059" cy="116742"/>
            </a:xfrm>
            <a:custGeom>
              <a:avLst/>
              <a:gdLst>
                <a:gd name="T0" fmla="*/ 75898 w 473"/>
                <a:gd name="T1" fmla="*/ 116581 h 726"/>
                <a:gd name="T2" fmla="*/ 75898 w 473"/>
                <a:gd name="T3" fmla="*/ 116581 h 726"/>
                <a:gd name="T4" fmla="*/ 75898 w 473"/>
                <a:gd name="T5" fmla="*/ 116581 h 726"/>
                <a:gd name="T6" fmla="*/ 161 w 473"/>
                <a:gd name="T7" fmla="*/ 161 h 726"/>
                <a:gd name="T8" fmla="*/ 161 w 473"/>
                <a:gd name="T9" fmla="*/ 161 h 726"/>
                <a:gd name="T10" fmla="*/ 75898 w 473"/>
                <a:gd name="T11" fmla="*/ 116581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7" name="Google Shape;1011;p16">
              <a:extLst>
                <a:ext uri="{FF2B5EF4-FFF2-40B4-BE49-F238E27FC236}">
                  <a16:creationId xmlns:a16="http://schemas.microsoft.com/office/drawing/2014/main" id="{0F0A3463-185A-BD14-6E42-2CD834CD074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13719" y="2239676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8" name="Google Shape;1012;p16">
              <a:extLst>
                <a:ext uri="{FF2B5EF4-FFF2-40B4-BE49-F238E27FC236}">
                  <a16:creationId xmlns:a16="http://schemas.microsoft.com/office/drawing/2014/main" id="{60DD1636-F6EB-AECB-4C76-ED03BF9BCA9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72511" y="2071609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75898 w 594"/>
                <a:gd name="T5" fmla="*/ 154370 h 961"/>
                <a:gd name="T6" fmla="*/ 95355 w 594"/>
                <a:gd name="T7" fmla="*/ 116582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9" name="Google Shape;1013;p16">
              <a:extLst>
                <a:ext uri="{FF2B5EF4-FFF2-40B4-BE49-F238E27FC236}">
                  <a16:creationId xmlns:a16="http://schemas.microsoft.com/office/drawing/2014/main" id="{EC8251D5-45DF-B8FE-1E85-E0DD3E7616F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11358" y="2122590"/>
              <a:ext cx="75899" cy="116421"/>
            </a:xfrm>
            <a:custGeom>
              <a:avLst/>
              <a:gdLst>
                <a:gd name="T0" fmla="*/ 75899 w 472"/>
                <a:gd name="T1" fmla="*/ 116421 h 724"/>
                <a:gd name="T2" fmla="*/ 75899 w 472"/>
                <a:gd name="T3" fmla="*/ 116421 h 724"/>
                <a:gd name="T4" fmla="*/ 0 w 472"/>
                <a:gd name="T5" fmla="*/ 0 h 724"/>
                <a:gd name="T6" fmla="*/ 75899 w 472"/>
                <a:gd name="T7" fmla="*/ 116421 h 7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lnTo>
                    <a:pt x="472" y="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0" name="Google Shape;1014;p16">
              <a:extLst>
                <a:ext uri="{FF2B5EF4-FFF2-40B4-BE49-F238E27FC236}">
                  <a16:creationId xmlns:a16="http://schemas.microsoft.com/office/drawing/2014/main" id="{0E5FAEDD-E5F9-B4C3-435F-5010904C13E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723519" y="2280548"/>
              <a:ext cx="19618" cy="37949"/>
            </a:xfrm>
            <a:custGeom>
              <a:avLst/>
              <a:gdLst>
                <a:gd name="T0" fmla="*/ 19457 w 122"/>
                <a:gd name="T1" fmla="*/ 0 h 236"/>
                <a:gd name="T2" fmla="*/ 0 w 122"/>
                <a:gd name="T3" fmla="*/ 37949 h 236"/>
                <a:gd name="T4" fmla="*/ 0 w 122"/>
                <a:gd name="T5" fmla="*/ 37949 h 236"/>
                <a:gd name="T6" fmla="*/ 19457 w 122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1" name="Google Shape;1015;p16">
              <a:extLst>
                <a:ext uri="{FF2B5EF4-FFF2-40B4-BE49-F238E27FC236}">
                  <a16:creationId xmlns:a16="http://schemas.microsoft.com/office/drawing/2014/main" id="{C039B417-527A-B73F-0C1B-B571258075C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782381" y="2112442"/>
              <a:ext cx="95195" cy="154209"/>
            </a:xfrm>
            <a:custGeom>
              <a:avLst/>
              <a:gdLst>
                <a:gd name="T0" fmla="*/ 19296 w 592"/>
                <a:gd name="T1" fmla="*/ 0 h 959"/>
                <a:gd name="T2" fmla="*/ 161 w 592"/>
                <a:gd name="T3" fmla="*/ 37949 h 959"/>
                <a:gd name="T4" fmla="*/ 75899 w 592"/>
                <a:gd name="T5" fmla="*/ 154209 h 959"/>
                <a:gd name="T6" fmla="*/ 95195 w 592"/>
                <a:gd name="T7" fmla="*/ 116421 h 959"/>
                <a:gd name="T8" fmla="*/ 19296 w 592"/>
                <a:gd name="T9" fmla="*/ 0 h 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2" name="Google Shape;1016;p16">
              <a:extLst>
                <a:ext uri="{FF2B5EF4-FFF2-40B4-BE49-F238E27FC236}">
                  <a16:creationId xmlns:a16="http://schemas.microsoft.com/office/drawing/2014/main" id="{6349F394-E214-F5B3-BE2D-AC0DF259C7A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33195" y="2321152"/>
              <a:ext cx="19457" cy="38110"/>
            </a:xfrm>
            <a:custGeom>
              <a:avLst/>
              <a:gdLst>
                <a:gd name="T0" fmla="*/ 161 w 121"/>
                <a:gd name="T1" fmla="*/ 37949 h 237"/>
                <a:gd name="T2" fmla="*/ 19457 w 121"/>
                <a:gd name="T3" fmla="*/ 0 h 237"/>
                <a:gd name="T4" fmla="*/ 19457 w 121"/>
                <a:gd name="T5" fmla="*/ 0 h 237"/>
                <a:gd name="T6" fmla="*/ 19457 w 121"/>
                <a:gd name="T7" fmla="*/ 0 h 237"/>
                <a:gd name="T8" fmla="*/ 161 w 121"/>
                <a:gd name="T9" fmla="*/ 3794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3" name="Google Shape;1017;p16">
              <a:extLst>
                <a:ext uri="{FF2B5EF4-FFF2-40B4-BE49-F238E27FC236}">
                  <a16:creationId xmlns:a16="http://schemas.microsoft.com/office/drawing/2014/main" id="{C0D2CED2-3037-E17C-5D4B-C16F2834809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92281" y="2153028"/>
              <a:ext cx="95516" cy="154531"/>
            </a:xfrm>
            <a:custGeom>
              <a:avLst/>
              <a:gdLst>
                <a:gd name="T0" fmla="*/ 19296 w 594"/>
                <a:gd name="T1" fmla="*/ 161 h 961"/>
                <a:gd name="T2" fmla="*/ 161 w 594"/>
                <a:gd name="T3" fmla="*/ 37949 h 961"/>
                <a:gd name="T4" fmla="*/ 75898 w 594"/>
                <a:gd name="T5" fmla="*/ 154531 h 961"/>
                <a:gd name="T6" fmla="*/ 95355 w 594"/>
                <a:gd name="T7" fmla="*/ 116582 h 961"/>
                <a:gd name="T8" fmla="*/ 19296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4" name="Google Shape;1018;p16">
              <a:extLst>
                <a:ext uri="{FF2B5EF4-FFF2-40B4-BE49-F238E27FC236}">
                  <a16:creationId xmlns:a16="http://schemas.microsoft.com/office/drawing/2014/main" id="{6D9917D9-0AB0-F6D0-4E80-36B86AB7ED9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532426" y="2423527"/>
              <a:ext cx="19618" cy="38432"/>
            </a:xfrm>
            <a:custGeom>
              <a:avLst/>
              <a:gdLst>
                <a:gd name="T0" fmla="*/ 0 w 122"/>
                <a:gd name="T1" fmla="*/ 38271 h 239"/>
                <a:gd name="T2" fmla="*/ 19457 w 122"/>
                <a:gd name="T3" fmla="*/ 0 h 239"/>
                <a:gd name="T4" fmla="*/ 19457 w 122"/>
                <a:gd name="T5" fmla="*/ 0 h 239"/>
                <a:gd name="T6" fmla="*/ 19457 w 122"/>
                <a:gd name="T7" fmla="*/ 0 h 239"/>
                <a:gd name="T8" fmla="*/ 0 w 122"/>
                <a:gd name="T9" fmla="*/ 38271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5" name="Google Shape;1019;p16">
              <a:extLst>
                <a:ext uri="{FF2B5EF4-FFF2-40B4-BE49-F238E27FC236}">
                  <a16:creationId xmlns:a16="http://schemas.microsoft.com/office/drawing/2014/main" id="{F85B33E1-BAF8-5C7D-B510-DF1B6F31E17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02051" y="2193826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0 w 592"/>
                <a:gd name="T3" fmla="*/ 37949 h 961"/>
                <a:gd name="T4" fmla="*/ 75899 w 592"/>
                <a:gd name="T5" fmla="*/ 154370 h 961"/>
                <a:gd name="T6" fmla="*/ 95195 w 592"/>
                <a:gd name="T7" fmla="*/ 116421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6" name="Google Shape;1020;p16">
              <a:extLst>
                <a:ext uri="{FF2B5EF4-FFF2-40B4-BE49-F238E27FC236}">
                  <a16:creationId xmlns:a16="http://schemas.microsoft.com/office/drawing/2014/main" id="{291D0EAB-9A99-C396-8B90-A61CDC6558F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03973" y="2211950"/>
              <a:ext cx="235575" cy="166752"/>
            </a:xfrm>
            <a:custGeom>
              <a:avLst/>
              <a:gdLst>
                <a:gd name="T0" fmla="*/ 127034 w 1465"/>
                <a:gd name="T1" fmla="*/ 0 h 1037"/>
                <a:gd name="T2" fmla="*/ 235414 w 1465"/>
                <a:gd name="T3" fmla="*/ 166591 h 1037"/>
                <a:gd name="T4" fmla="*/ 235414 w 1465"/>
                <a:gd name="T5" fmla="*/ 166591 h 1037"/>
                <a:gd name="T6" fmla="*/ 127034 w 1465"/>
                <a:gd name="T7" fmla="*/ 0 h 1037"/>
                <a:gd name="T8" fmla="*/ 0 w 1465"/>
                <a:gd name="T9" fmla="*/ 6110 h 1037"/>
                <a:gd name="T10" fmla="*/ 0 w 1465"/>
                <a:gd name="T11" fmla="*/ 6110 h 1037"/>
                <a:gd name="T12" fmla="*/ 127034 w 1465"/>
                <a:gd name="T13" fmla="*/ 0 h 1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7" name="Google Shape;1021;p16">
              <a:extLst>
                <a:ext uri="{FF2B5EF4-FFF2-40B4-BE49-F238E27FC236}">
                  <a16:creationId xmlns:a16="http://schemas.microsoft.com/office/drawing/2014/main" id="{5F7B6D85-027A-34D5-787D-1693F5B079D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40408" y="2408302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19296 w 120"/>
                <a:gd name="T3" fmla="*/ 161 h 236"/>
                <a:gd name="T4" fmla="*/ 0 w 120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8" name="Google Shape;1022;p16">
              <a:extLst>
                <a:ext uri="{FF2B5EF4-FFF2-40B4-BE49-F238E27FC236}">
                  <a16:creationId xmlns:a16="http://schemas.microsoft.com/office/drawing/2014/main" id="{F7ECFC81-EF99-CEAC-C995-532E9192A21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87714" y="2241278"/>
              <a:ext cx="128159" cy="205023"/>
            </a:xfrm>
            <a:custGeom>
              <a:avLst/>
              <a:gdLst>
                <a:gd name="T0" fmla="*/ 19618 w 797"/>
                <a:gd name="T1" fmla="*/ 0 h 1275"/>
                <a:gd name="T2" fmla="*/ 161 w 797"/>
                <a:gd name="T3" fmla="*/ 38110 h 1275"/>
                <a:gd name="T4" fmla="*/ 108541 w 797"/>
                <a:gd name="T5" fmla="*/ 204862 h 1275"/>
                <a:gd name="T6" fmla="*/ 127998 w 797"/>
                <a:gd name="T7" fmla="*/ 166591 h 1275"/>
                <a:gd name="T8" fmla="*/ 19618 w 797"/>
                <a:gd name="T9" fmla="*/ 0 h 1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9" name="Google Shape;1023;p16">
              <a:extLst>
                <a:ext uri="{FF2B5EF4-FFF2-40B4-BE49-F238E27FC236}">
                  <a16:creationId xmlns:a16="http://schemas.microsoft.com/office/drawing/2014/main" id="{9DD856F8-307E-1870-5F27-A3C55A40741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38147" y="2290930"/>
              <a:ext cx="75899" cy="116742"/>
            </a:xfrm>
            <a:custGeom>
              <a:avLst/>
              <a:gdLst>
                <a:gd name="T0" fmla="*/ 75899 w 472"/>
                <a:gd name="T1" fmla="*/ 116742 h 726"/>
                <a:gd name="T2" fmla="*/ 0 w 472"/>
                <a:gd name="T3" fmla="*/ 161 h 726"/>
                <a:gd name="T4" fmla="*/ 0 w 472"/>
                <a:gd name="T5" fmla="*/ 161 h 726"/>
                <a:gd name="T6" fmla="*/ 75899 w 472"/>
                <a:gd name="T7" fmla="*/ 116742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472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0" name="Google Shape;1024;p16">
              <a:extLst>
                <a:ext uri="{FF2B5EF4-FFF2-40B4-BE49-F238E27FC236}">
                  <a16:creationId xmlns:a16="http://schemas.microsoft.com/office/drawing/2014/main" id="{00C60B2B-52B0-1B0A-59EB-CB63E6C00DA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350243" y="2449074"/>
              <a:ext cx="19296" cy="37949"/>
            </a:xfrm>
            <a:custGeom>
              <a:avLst/>
              <a:gdLst>
                <a:gd name="T0" fmla="*/ 19296 w 120"/>
                <a:gd name="T1" fmla="*/ 0 h 236"/>
                <a:gd name="T2" fmla="*/ 0 w 120"/>
                <a:gd name="T3" fmla="*/ 37788 h 236"/>
                <a:gd name="T4" fmla="*/ 0 w 120"/>
                <a:gd name="T5" fmla="*/ 37788 h 236"/>
                <a:gd name="T6" fmla="*/ 19296 w 120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1" name="Google Shape;1025;p16">
              <a:extLst>
                <a:ext uri="{FF2B5EF4-FFF2-40B4-BE49-F238E27FC236}">
                  <a16:creationId xmlns:a16="http://schemas.microsoft.com/office/drawing/2014/main" id="{B0B9C5AC-3860-94B3-09C6-BBBE700A16B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09170" y="2280781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2" name="Google Shape;1026;p16">
              <a:extLst>
                <a:ext uri="{FF2B5EF4-FFF2-40B4-BE49-F238E27FC236}">
                  <a16:creationId xmlns:a16="http://schemas.microsoft.com/office/drawing/2014/main" id="{1B81E56F-E7BF-DC50-7112-2039D12AF08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51979" y="2686324"/>
              <a:ext cx="172380" cy="2094608"/>
            </a:xfrm>
            <a:custGeom>
              <a:avLst/>
              <a:gdLst>
                <a:gd name="T0" fmla="*/ 121245 w 1072"/>
                <a:gd name="T1" fmla="*/ 0 h 13026"/>
                <a:gd name="T2" fmla="*/ 161 w 1072"/>
                <a:gd name="T3" fmla="*/ 247635 h 13026"/>
                <a:gd name="T4" fmla="*/ 45346 w 1072"/>
                <a:gd name="T5" fmla="*/ 2094608 h 13026"/>
                <a:gd name="T6" fmla="*/ 172380 w 1072"/>
                <a:gd name="T7" fmla="*/ 2088498 h 13026"/>
                <a:gd name="T8" fmla="*/ 121245 w 1072"/>
                <a:gd name="T9" fmla="*/ 0 h 13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3" name="Google Shape;1027;p16">
              <a:extLst>
                <a:ext uri="{FF2B5EF4-FFF2-40B4-BE49-F238E27FC236}">
                  <a16:creationId xmlns:a16="http://schemas.microsoft.com/office/drawing/2014/main" id="{5B542316-430D-66DD-96DF-E6DC222774A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60178" y="2489720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4" name="Google Shape;1028;p16">
              <a:extLst>
                <a:ext uri="{FF2B5EF4-FFF2-40B4-BE49-F238E27FC236}">
                  <a16:creationId xmlns:a16="http://schemas.microsoft.com/office/drawing/2014/main" id="{7D9EB7ED-DAE2-7E97-0647-76E4792C3EA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5" name="Google Shape;1029;p16">
              <a:extLst>
                <a:ext uri="{FF2B5EF4-FFF2-40B4-BE49-F238E27FC236}">
                  <a16:creationId xmlns:a16="http://schemas.microsoft.com/office/drawing/2014/main" id="{A3D9CA88-A711-CD96-9FF7-C69B598E1FF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318862" y="2321503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8110 h 961"/>
                <a:gd name="T4" fmla="*/ 76060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6" name="Google Shape;1030;p16">
              <a:extLst>
                <a:ext uri="{FF2B5EF4-FFF2-40B4-BE49-F238E27FC236}">
                  <a16:creationId xmlns:a16="http://schemas.microsoft.com/office/drawing/2014/main" id="{26E20800-3802-78CB-DF36-0D4ACEE3BFE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169726" y="2530392"/>
              <a:ext cx="19618" cy="37949"/>
            </a:xfrm>
            <a:custGeom>
              <a:avLst/>
              <a:gdLst>
                <a:gd name="T0" fmla="*/ 161 w 122"/>
                <a:gd name="T1" fmla="*/ 37788 h 236"/>
                <a:gd name="T2" fmla="*/ 161 w 122"/>
                <a:gd name="T3" fmla="*/ 37788 h 236"/>
                <a:gd name="T4" fmla="*/ 19618 w 122"/>
                <a:gd name="T5" fmla="*/ 0 h 236"/>
                <a:gd name="T6" fmla="*/ 19618 w 122"/>
                <a:gd name="T7" fmla="*/ 0 h 236"/>
                <a:gd name="T8" fmla="*/ 19618 w 122"/>
                <a:gd name="T9" fmla="*/ 0 h 236"/>
                <a:gd name="T10" fmla="*/ 161 w 122"/>
                <a:gd name="T11" fmla="*/ 3778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7" name="Google Shape;1031;p16">
              <a:extLst>
                <a:ext uri="{FF2B5EF4-FFF2-40B4-BE49-F238E27FC236}">
                  <a16:creationId xmlns:a16="http://schemas.microsoft.com/office/drawing/2014/main" id="{CCEE0339-FB7A-DA14-8B14-D0BF7FC3BB8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28941" y="2362200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8" name="Google Shape;1032;p16">
              <a:extLst>
                <a:ext uri="{FF2B5EF4-FFF2-40B4-BE49-F238E27FC236}">
                  <a16:creationId xmlns:a16="http://schemas.microsoft.com/office/drawing/2014/main" id="{1E6DA0A7-127C-E44C-6421-A2A9F37AACF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138632" y="2402922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8110 h 961"/>
                <a:gd name="T4" fmla="*/ 75899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9" name="Google Shape;1033;p16">
              <a:extLst>
                <a:ext uri="{FF2B5EF4-FFF2-40B4-BE49-F238E27FC236}">
                  <a16:creationId xmlns:a16="http://schemas.microsoft.com/office/drawing/2014/main" id="{8ED19901-3B02-CE0A-5D7F-A43CEC6A415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053464" y="2460751"/>
              <a:ext cx="108863" cy="166752"/>
            </a:xfrm>
            <a:custGeom>
              <a:avLst/>
              <a:gdLst>
                <a:gd name="T0" fmla="*/ 108702 w 677"/>
                <a:gd name="T1" fmla="*/ 166591 h 1037"/>
                <a:gd name="T2" fmla="*/ 108702 w 677"/>
                <a:gd name="T3" fmla="*/ 166591 h 1037"/>
                <a:gd name="T4" fmla="*/ 108702 w 677"/>
                <a:gd name="T5" fmla="*/ 166591 h 1037"/>
                <a:gd name="T6" fmla="*/ 161 w 677"/>
                <a:gd name="T7" fmla="*/ 0 h 1037"/>
                <a:gd name="T8" fmla="*/ 161 w 677"/>
                <a:gd name="T9" fmla="*/ 0 h 1037"/>
                <a:gd name="T10" fmla="*/ 108702 w 677"/>
                <a:gd name="T11" fmla="*/ 166591 h 1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1" y="0"/>
                  </a:lnTo>
                  <a:lnTo>
                    <a:pt x="676" y="10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0" name="Google Shape;1034;p16">
              <a:extLst>
                <a:ext uri="{FF2B5EF4-FFF2-40B4-BE49-F238E27FC236}">
                  <a16:creationId xmlns:a16="http://schemas.microsoft.com/office/drawing/2014/main" id="{0023D688-BE0A-0101-BC7C-FA528D5A4B6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77014" y="2617624"/>
              <a:ext cx="19457" cy="37949"/>
            </a:xfrm>
            <a:custGeom>
              <a:avLst/>
              <a:gdLst>
                <a:gd name="T0" fmla="*/ 0 w 121"/>
                <a:gd name="T1" fmla="*/ 37949 h 236"/>
                <a:gd name="T2" fmla="*/ 19296 w 121"/>
                <a:gd name="T3" fmla="*/ 161 h 236"/>
                <a:gd name="T4" fmla="*/ 0 w 121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1" name="Google Shape;1035;p16">
              <a:extLst>
                <a:ext uri="{FF2B5EF4-FFF2-40B4-BE49-F238E27FC236}">
                  <a16:creationId xmlns:a16="http://schemas.microsoft.com/office/drawing/2014/main" id="{895C6051-32B6-3481-614F-E8984B78C8C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024295" y="2450535"/>
              <a:ext cx="128320" cy="204701"/>
            </a:xfrm>
            <a:custGeom>
              <a:avLst/>
              <a:gdLst>
                <a:gd name="T0" fmla="*/ 19618 w 798"/>
                <a:gd name="T1" fmla="*/ 0 h 1273"/>
                <a:gd name="T2" fmla="*/ 0 w 798"/>
                <a:gd name="T3" fmla="*/ 38110 h 1273"/>
                <a:gd name="T4" fmla="*/ 108702 w 798"/>
                <a:gd name="T5" fmla="*/ 204701 h 1273"/>
                <a:gd name="T6" fmla="*/ 128159 w 798"/>
                <a:gd name="T7" fmla="*/ 166591 h 1273"/>
                <a:gd name="T8" fmla="*/ 19618 w 798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2" name="Google Shape;1036;p16">
              <a:extLst>
                <a:ext uri="{FF2B5EF4-FFF2-40B4-BE49-F238E27FC236}">
                  <a16:creationId xmlns:a16="http://schemas.microsoft.com/office/drawing/2014/main" id="{355EBD21-C88F-48C1-9E81-56A8155B939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74323" y="2500102"/>
              <a:ext cx="76542" cy="116742"/>
            </a:xfrm>
            <a:custGeom>
              <a:avLst/>
              <a:gdLst>
                <a:gd name="T0" fmla="*/ 76381 w 476"/>
                <a:gd name="T1" fmla="*/ 116742 h 726"/>
                <a:gd name="T2" fmla="*/ 643 w 476"/>
                <a:gd name="T3" fmla="*/ 161 h 726"/>
                <a:gd name="T4" fmla="*/ 161 w 476"/>
                <a:gd name="T5" fmla="*/ 161 h 726"/>
                <a:gd name="T6" fmla="*/ 643 w 476"/>
                <a:gd name="T7" fmla="*/ 161 h 726"/>
                <a:gd name="T8" fmla="*/ 76381 w 476"/>
                <a:gd name="T9" fmla="*/ 116742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475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3" name="Google Shape;1037;p16">
              <a:extLst>
                <a:ext uri="{FF2B5EF4-FFF2-40B4-BE49-F238E27FC236}">
                  <a16:creationId xmlns:a16="http://schemas.microsoft.com/office/drawing/2014/main" id="{46CE851F-18CE-4837-2294-0CC66EB0EF1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86580" y="2658246"/>
              <a:ext cx="19618" cy="37949"/>
            </a:xfrm>
            <a:custGeom>
              <a:avLst/>
              <a:gdLst>
                <a:gd name="T0" fmla="*/ 19618 w 122"/>
                <a:gd name="T1" fmla="*/ 0 h 236"/>
                <a:gd name="T2" fmla="*/ 161 w 122"/>
                <a:gd name="T3" fmla="*/ 37788 h 236"/>
                <a:gd name="T4" fmla="*/ 161 w 122"/>
                <a:gd name="T5" fmla="*/ 37788 h 236"/>
                <a:gd name="T6" fmla="*/ 19618 w 122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4" name="Google Shape;1038;p16">
              <a:extLst>
                <a:ext uri="{FF2B5EF4-FFF2-40B4-BE49-F238E27FC236}">
                  <a16:creationId xmlns:a16="http://schemas.microsoft.com/office/drawing/2014/main" id="{2B6E893B-FB49-844B-E82E-D6C8AFB1A12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45633" y="2490054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0 w 594"/>
                <a:gd name="T3" fmla="*/ 37949 h 961"/>
                <a:gd name="T4" fmla="*/ 76059 w 594"/>
                <a:gd name="T5" fmla="*/ 154531 h 961"/>
                <a:gd name="T6" fmla="*/ 95355 w 594"/>
                <a:gd name="T7" fmla="*/ 116742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5" name="Google Shape;1039;p16">
              <a:extLst>
                <a:ext uri="{FF2B5EF4-FFF2-40B4-BE49-F238E27FC236}">
                  <a16:creationId xmlns:a16="http://schemas.microsoft.com/office/drawing/2014/main" id="{EAF1FAFF-FBE1-5BEB-98CE-446B4FE27B3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84176" y="2540824"/>
              <a:ext cx="76381" cy="116742"/>
            </a:xfrm>
            <a:custGeom>
              <a:avLst/>
              <a:gdLst>
                <a:gd name="T0" fmla="*/ 76381 w 475"/>
                <a:gd name="T1" fmla="*/ 116581 h 726"/>
                <a:gd name="T2" fmla="*/ 76381 w 475"/>
                <a:gd name="T3" fmla="*/ 116581 h 726"/>
                <a:gd name="T4" fmla="*/ 482 w 475"/>
                <a:gd name="T5" fmla="*/ 0 h 726"/>
                <a:gd name="T6" fmla="*/ 161 w 475"/>
                <a:gd name="T7" fmla="*/ 0 h 726"/>
                <a:gd name="T8" fmla="*/ 482 w 475"/>
                <a:gd name="T9" fmla="*/ 0 h 726"/>
                <a:gd name="T10" fmla="*/ 76381 w 475"/>
                <a:gd name="T11" fmla="*/ 116581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75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6" name="Google Shape;1040;p16">
              <a:extLst>
                <a:ext uri="{FF2B5EF4-FFF2-40B4-BE49-F238E27FC236}">
                  <a16:creationId xmlns:a16="http://schemas.microsoft.com/office/drawing/2014/main" id="{DD0E6E69-D9C7-0F63-27F1-350673B463F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96515" y="2698892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9618 w 122"/>
                <a:gd name="T3" fmla="*/ 161 h 236"/>
                <a:gd name="T4" fmla="*/ 19618 w 122"/>
                <a:gd name="T5" fmla="*/ 161 h 236"/>
                <a:gd name="T6" fmla="*/ 19618 w 122"/>
                <a:gd name="T7" fmla="*/ 161 h 236"/>
                <a:gd name="T8" fmla="*/ 161 w 122"/>
                <a:gd name="T9" fmla="*/ 37949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7" name="Google Shape;1041;p16">
              <a:extLst>
                <a:ext uri="{FF2B5EF4-FFF2-40B4-BE49-F238E27FC236}">
                  <a16:creationId xmlns:a16="http://schemas.microsoft.com/office/drawing/2014/main" id="{0378EF2E-B72B-3880-A623-5DFC9845AFA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55486" y="2530776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7789 h 961"/>
                <a:gd name="T4" fmla="*/ 44221 w 593"/>
                <a:gd name="T5" fmla="*/ 105808 h 961"/>
                <a:gd name="T6" fmla="*/ 75899 w 593"/>
                <a:gd name="T7" fmla="*/ 154370 h 961"/>
                <a:gd name="T8" fmla="*/ 95356 w 593"/>
                <a:gd name="T9" fmla="*/ 116582 h 961"/>
                <a:gd name="T10" fmla="*/ 19457 w 593"/>
                <a:gd name="T11" fmla="*/ 0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8" name="Google Shape;1042;p16">
              <a:extLst>
                <a:ext uri="{FF2B5EF4-FFF2-40B4-BE49-F238E27FC236}">
                  <a16:creationId xmlns:a16="http://schemas.microsoft.com/office/drawing/2014/main" id="{F2C90222-05DF-30C1-A9A8-7908DCBB365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06350" y="2739665"/>
              <a:ext cx="19618" cy="37949"/>
            </a:xfrm>
            <a:custGeom>
              <a:avLst/>
              <a:gdLst>
                <a:gd name="T0" fmla="*/ 161 w 122"/>
                <a:gd name="T1" fmla="*/ 37788 h 236"/>
                <a:gd name="T2" fmla="*/ 161 w 122"/>
                <a:gd name="T3" fmla="*/ 37788 h 236"/>
                <a:gd name="T4" fmla="*/ 19618 w 122"/>
                <a:gd name="T5" fmla="*/ 0 h 236"/>
                <a:gd name="T6" fmla="*/ 19618 w 122"/>
                <a:gd name="T7" fmla="*/ 0 h 236"/>
                <a:gd name="T8" fmla="*/ 19618 w 122"/>
                <a:gd name="T9" fmla="*/ 0 h 236"/>
                <a:gd name="T10" fmla="*/ 161 w 122"/>
                <a:gd name="T11" fmla="*/ 3778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9" name="Google Shape;1043;p16">
              <a:extLst>
                <a:ext uri="{FF2B5EF4-FFF2-40B4-BE49-F238E27FC236}">
                  <a16:creationId xmlns:a16="http://schemas.microsoft.com/office/drawing/2014/main" id="{9F05A362-4793-96F3-B9DA-F15AD84B402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65421" y="2571422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0" name="Google Shape;1044;p16">
              <a:extLst>
                <a:ext uri="{FF2B5EF4-FFF2-40B4-BE49-F238E27FC236}">
                  <a16:creationId xmlns:a16="http://schemas.microsoft.com/office/drawing/2014/main" id="{8430C910-5E5F-BAB5-B91D-474419DAC46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675256" y="2612194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7789 h 961"/>
                <a:gd name="T4" fmla="*/ 75899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1" name="Google Shape;1045;p16">
              <a:extLst>
                <a:ext uri="{FF2B5EF4-FFF2-40B4-BE49-F238E27FC236}">
                  <a16:creationId xmlns:a16="http://schemas.microsoft.com/office/drawing/2014/main" id="{974E0A28-448C-F5E1-F65B-3137A4B1803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90088" y="2670024"/>
              <a:ext cx="108863" cy="166752"/>
            </a:xfrm>
            <a:custGeom>
              <a:avLst/>
              <a:gdLst>
                <a:gd name="T0" fmla="*/ 108702 w 677"/>
                <a:gd name="T1" fmla="*/ 166591 h 1037"/>
                <a:gd name="T2" fmla="*/ 108702 w 677"/>
                <a:gd name="T3" fmla="*/ 166591 h 1037"/>
                <a:gd name="T4" fmla="*/ 108702 w 677"/>
                <a:gd name="T5" fmla="*/ 166591 h 1037"/>
                <a:gd name="T6" fmla="*/ 161 w 677"/>
                <a:gd name="T7" fmla="*/ 0 h 1037"/>
                <a:gd name="T8" fmla="*/ 161 w 677"/>
                <a:gd name="T9" fmla="*/ 0 h 1037"/>
                <a:gd name="T10" fmla="*/ 108702 w 677"/>
                <a:gd name="T11" fmla="*/ 166591 h 1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1" y="0"/>
                  </a:lnTo>
                  <a:lnTo>
                    <a:pt x="676" y="10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2" name="Google Shape;1046;p16">
              <a:extLst>
                <a:ext uri="{FF2B5EF4-FFF2-40B4-BE49-F238E27FC236}">
                  <a16:creationId xmlns:a16="http://schemas.microsoft.com/office/drawing/2014/main" id="{FB4DC557-1D01-D0D6-6A64-B1FF29F6C10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13545" y="2826703"/>
              <a:ext cx="19618" cy="38110"/>
            </a:xfrm>
            <a:custGeom>
              <a:avLst/>
              <a:gdLst>
                <a:gd name="T0" fmla="*/ 0 w 122"/>
                <a:gd name="T1" fmla="*/ 38110 h 237"/>
                <a:gd name="T2" fmla="*/ 0 w 122"/>
                <a:gd name="T3" fmla="*/ 38110 h 237"/>
                <a:gd name="T4" fmla="*/ 19457 w 122"/>
                <a:gd name="T5" fmla="*/ 0 h 237"/>
                <a:gd name="T6" fmla="*/ 19457 w 122"/>
                <a:gd name="T7" fmla="*/ 0 h 237"/>
                <a:gd name="T8" fmla="*/ 19457 w 122"/>
                <a:gd name="T9" fmla="*/ 0 h 237"/>
                <a:gd name="T10" fmla="*/ 0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3" name="Google Shape;1047;p16">
              <a:extLst>
                <a:ext uri="{FF2B5EF4-FFF2-40B4-BE49-F238E27FC236}">
                  <a16:creationId xmlns:a16="http://schemas.microsoft.com/office/drawing/2014/main" id="{8A3E94B0-4005-ED98-BBAF-A13BAD3DCD4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60919" y="2659808"/>
              <a:ext cx="128320" cy="204701"/>
            </a:xfrm>
            <a:custGeom>
              <a:avLst/>
              <a:gdLst>
                <a:gd name="T0" fmla="*/ 19618 w 798"/>
                <a:gd name="T1" fmla="*/ 0 h 1273"/>
                <a:gd name="T2" fmla="*/ 161 w 798"/>
                <a:gd name="T3" fmla="*/ 38110 h 1273"/>
                <a:gd name="T4" fmla="*/ 108702 w 798"/>
                <a:gd name="T5" fmla="*/ 204701 h 1273"/>
                <a:gd name="T6" fmla="*/ 128159 w 798"/>
                <a:gd name="T7" fmla="*/ 166591 h 1273"/>
                <a:gd name="T8" fmla="*/ 19618 w 798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4" name="Google Shape;1048;p16">
              <a:extLst>
                <a:ext uri="{FF2B5EF4-FFF2-40B4-BE49-F238E27FC236}">
                  <a16:creationId xmlns:a16="http://schemas.microsoft.com/office/drawing/2014/main" id="{F03AC9F1-1881-716D-9D64-502475F4511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423287" y="2867282"/>
              <a:ext cx="19779" cy="38271"/>
            </a:xfrm>
            <a:custGeom>
              <a:avLst/>
              <a:gdLst>
                <a:gd name="T0" fmla="*/ 161 w 123"/>
                <a:gd name="T1" fmla="*/ 38110 h 238"/>
                <a:gd name="T2" fmla="*/ 161 w 123"/>
                <a:gd name="T3" fmla="*/ 38110 h 238"/>
                <a:gd name="T4" fmla="*/ 19618 w 123"/>
                <a:gd name="T5" fmla="*/ 161 h 238"/>
                <a:gd name="T6" fmla="*/ 19618 w 123"/>
                <a:gd name="T7" fmla="*/ 161 h 238"/>
                <a:gd name="T8" fmla="*/ 19618 w 123"/>
                <a:gd name="T9" fmla="*/ 161 h 238"/>
                <a:gd name="T10" fmla="*/ 161 w 123"/>
                <a:gd name="T11" fmla="*/ 3811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5" name="Google Shape;1049;p16">
              <a:extLst>
                <a:ext uri="{FF2B5EF4-FFF2-40B4-BE49-F238E27FC236}">
                  <a16:creationId xmlns:a16="http://schemas.microsoft.com/office/drawing/2014/main" id="{31063B67-CD8F-E80A-8B1D-F9B22D29C3F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482257" y="2699326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75898 w 594"/>
                <a:gd name="T5" fmla="*/ 154531 h 961"/>
                <a:gd name="T6" fmla="*/ 95355 w 594"/>
                <a:gd name="T7" fmla="*/ 116421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6" name="Google Shape;1050;p16">
              <a:extLst>
                <a:ext uri="{FF2B5EF4-FFF2-40B4-BE49-F238E27FC236}">
                  <a16:creationId xmlns:a16="http://schemas.microsoft.com/office/drawing/2014/main" id="{EF1F45A8-96EA-ACB8-4A03-911C6B24AE5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33190" y="2908022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9618 w 122"/>
                <a:gd name="T3" fmla="*/ 0 h 237"/>
                <a:gd name="T4" fmla="*/ 161 w 122"/>
                <a:gd name="T5" fmla="*/ 3811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7" name="Google Shape;1051;p16">
              <a:extLst>
                <a:ext uri="{FF2B5EF4-FFF2-40B4-BE49-F238E27FC236}">
                  <a16:creationId xmlns:a16="http://schemas.microsoft.com/office/drawing/2014/main" id="{6346B449-A962-96D4-2452-B042AA85760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92193" y="2739812"/>
              <a:ext cx="95516" cy="154852"/>
            </a:xfrm>
            <a:custGeom>
              <a:avLst/>
              <a:gdLst>
                <a:gd name="T0" fmla="*/ 19457 w 594"/>
                <a:gd name="T1" fmla="*/ 161 h 963"/>
                <a:gd name="T2" fmla="*/ 0 w 594"/>
                <a:gd name="T3" fmla="*/ 38110 h 963"/>
                <a:gd name="T4" fmla="*/ 75898 w 594"/>
                <a:gd name="T5" fmla="*/ 154691 h 963"/>
                <a:gd name="T6" fmla="*/ 95355 w 594"/>
                <a:gd name="T7" fmla="*/ 116742 h 963"/>
                <a:gd name="T8" fmla="*/ 19457 w 594"/>
                <a:gd name="T9" fmla="*/ 161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8" name="Google Shape;1052;p16">
              <a:extLst>
                <a:ext uri="{FF2B5EF4-FFF2-40B4-BE49-F238E27FC236}">
                  <a16:creationId xmlns:a16="http://schemas.microsoft.com/office/drawing/2014/main" id="{00B7BF59-1C7D-27E3-DCF6-E4C81FD97EA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42992" y="2948887"/>
              <a:ext cx="19457" cy="37949"/>
            </a:xfrm>
            <a:custGeom>
              <a:avLst/>
              <a:gdLst>
                <a:gd name="T0" fmla="*/ 161 w 121"/>
                <a:gd name="T1" fmla="*/ 37788 h 236"/>
                <a:gd name="T2" fmla="*/ 19296 w 121"/>
                <a:gd name="T3" fmla="*/ 0 h 236"/>
                <a:gd name="T4" fmla="*/ 161 w 121"/>
                <a:gd name="T5" fmla="*/ 37788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9" name="Google Shape;1053;p16">
              <a:extLst>
                <a:ext uri="{FF2B5EF4-FFF2-40B4-BE49-F238E27FC236}">
                  <a16:creationId xmlns:a16="http://schemas.microsoft.com/office/drawing/2014/main" id="{C05A147D-CFC0-451F-5370-AAE502FC341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02045" y="2780695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421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0" name="Google Shape;1054;p16">
              <a:extLst>
                <a:ext uri="{FF2B5EF4-FFF2-40B4-BE49-F238E27FC236}">
                  <a16:creationId xmlns:a16="http://schemas.microsoft.com/office/drawing/2014/main" id="{F2CA1E01-73F3-FB08-F9FB-B8FF7B0DFCC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142484" y="3051296"/>
              <a:ext cx="19296" cy="37949"/>
            </a:xfrm>
            <a:custGeom>
              <a:avLst/>
              <a:gdLst>
                <a:gd name="T0" fmla="*/ 19296 w 120"/>
                <a:gd name="T1" fmla="*/ 0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1" name="Google Shape;1055;p16">
              <a:extLst>
                <a:ext uri="{FF2B5EF4-FFF2-40B4-BE49-F238E27FC236}">
                  <a16:creationId xmlns:a16="http://schemas.microsoft.com/office/drawing/2014/main" id="{C6DDB09C-026F-E1EC-795B-5450376F801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40588" y="2831464"/>
              <a:ext cx="76220" cy="116742"/>
            </a:xfrm>
            <a:custGeom>
              <a:avLst/>
              <a:gdLst>
                <a:gd name="T0" fmla="*/ 76059 w 474"/>
                <a:gd name="T1" fmla="*/ 116581 h 726"/>
                <a:gd name="T2" fmla="*/ 322 w 474"/>
                <a:gd name="T3" fmla="*/ 0 h 726"/>
                <a:gd name="T4" fmla="*/ 0 w 474"/>
                <a:gd name="T5" fmla="*/ 0 h 726"/>
                <a:gd name="T6" fmla="*/ 322 w 474"/>
                <a:gd name="T7" fmla="*/ 0 h 726"/>
                <a:gd name="T8" fmla="*/ 76059 w 474"/>
                <a:gd name="T9" fmla="*/ 116581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3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2" name="Google Shape;1056;p16">
              <a:extLst>
                <a:ext uri="{FF2B5EF4-FFF2-40B4-BE49-F238E27FC236}">
                  <a16:creationId xmlns:a16="http://schemas.microsoft.com/office/drawing/2014/main" id="{A4248B37-4185-2F3E-FC0C-87CE618FCEB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11898" y="2821417"/>
              <a:ext cx="95195" cy="154531"/>
            </a:xfrm>
            <a:custGeom>
              <a:avLst/>
              <a:gdLst>
                <a:gd name="T0" fmla="*/ 19296 w 592"/>
                <a:gd name="T1" fmla="*/ 0 h 961"/>
                <a:gd name="T2" fmla="*/ 0 w 592"/>
                <a:gd name="T3" fmla="*/ 37949 h 961"/>
                <a:gd name="T4" fmla="*/ 75899 w 592"/>
                <a:gd name="T5" fmla="*/ 154370 h 961"/>
                <a:gd name="T6" fmla="*/ 95034 w 592"/>
                <a:gd name="T7" fmla="*/ 116582 h 961"/>
                <a:gd name="T8" fmla="*/ 19296 w 592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3" name="Google Shape;1057;p16">
              <a:extLst>
                <a:ext uri="{FF2B5EF4-FFF2-40B4-BE49-F238E27FC236}">
                  <a16:creationId xmlns:a16="http://schemas.microsoft.com/office/drawing/2014/main" id="{80F15137-7542-76E1-C3BE-22E3A2EAE21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50219" y="3035993"/>
              <a:ext cx="19618" cy="37949"/>
            </a:xfrm>
            <a:custGeom>
              <a:avLst/>
              <a:gdLst>
                <a:gd name="T0" fmla="*/ 0 w 122"/>
                <a:gd name="T1" fmla="*/ 37788 h 236"/>
                <a:gd name="T2" fmla="*/ 19457 w 122"/>
                <a:gd name="T3" fmla="*/ 0 h 236"/>
                <a:gd name="T4" fmla="*/ 19457 w 122"/>
                <a:gd name="T5" fmla="*/ 0 h 236"/>
                <a:gd name="T6" fmla="*/ 19457 w 122"/>
                <a:gd name="T7" fmla="*/ 0 h 236"/>
                <a:gd name="T8" fmla="*/ 0 w 122"/>
                <a:gd name="T9" fmla="*/ 37788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4" name="Google Shape;1058;p16">
              <a:extLst>
                <a:ext uri="{FF2B5EF4-FFF2-40B4-BE49-F238E27FC236}">
                  <a16:creationId xmlns:a16="http://schemas.microsoft.com/office/drawing/2014/main" id="{420DCD34-5459-320D-597C-5C049FF6B35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97628" y="2868997"/>
              <a:ext cx="127998" cy="204540"/>
            </a:xfrm>
            <a:custGeom>
              <a:avLst/>
              <a:gdLst>
                <a:gd name="T0" fmla="*/ 19618 w 796"/>
                <a:gd name="T1" fmla="*/ 161 h 1272"/>
                <a:gd name="T2" fmla="*/ 161 w 796"/>
                <a:gd name="T3" fmla="*/ 37949 h 1272"/>
                <a:gd name="T4" fmla="*/ 108702 w 796"/>
                <a:gd name="T5" fmla="*/ 204540 h 1272"/>
                <a:gd name="T6" fmla="*/ 127998 w 796"/>
                <a:gd name="T7" fmla="*/ 166591 h 1272"/>
                <a:gd name="T8" fmla="*/ 19618 w 796"/>
                <a:gd name="T9" fmla="*/ 161 h 1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5" name="Google Shape;1059;p16">
              <a:extLst>
                <a:ext uri="{FF2B5EF4-FFF2-40B4-BE49-F238E27FC236}">
                  <a16:creationId xmlns:a16="http://schemas.microsoft.com/office/drawing/2014/main" id="{F0C7FF10-101B-151D-16E8-DB4E76BC725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18932" y="2908616"/>
              <a:ext cx="95516" cy="154370"/>
            </a:xfrm>
            <a:custGeom>
              <a:avLst/>
              <a:gdLst>
                <a:gd name="T0" fmla="*/ 19296 w 594"/>
                <a:gd name="T1" fmla="*/ 161 h 960"/>
                <a:gd name="T2" fmla="*/ 161 w 594"/>
                <a:gd name="T3" fmla="*/ 37949 h 960"/>
                <a:gd name="T4" fmla="*/ 75898 w 594"/>
                <a:gd name="T5" fmla="*/ 154209 h 960"/>
                <a:gd name="T6" fmla="*/ 95355 w 594"/>
                <a:gd name="T7" fmla="*/ 116421 h 960"/>
                <a:gd name="T8" fmla="*/ 19296 w 594"/>
                <a:gd name="T9" fmla="*/ 161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6" name="Google Shape;1060;p16">
              <a:extLst>
                <a:ext uri="{FF2B5EF4-FFF2-40B4-BE49-F238E27FC236}">
                  <a16:creationId xmlns:a16="http://schemas.microsoft.com/office/drawing/2014/main" id="{86605650-B5B1-FA63-B3AD-2BD9BBA887B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957987" y="2959461"/>
              <a:ext cx="76059" cy="116581"/>
            </a:xfrm>
            <a:custGeom>
              <a:avLst/>
              <a:gdLst>
                <a:gd name="T0" fmla="*/ 75898 w 473"/>
                <a:gd name="T1" fmla="*/ 116581 h 725"/>
                <a:gd name="T2" fmla="*/ 75898 w 473"/>
                <a:gd name="T3" fmla="*/ 116581 h 725"/>
                <a:gd name="T4" fmla="*/ 75898 w 473"/>
                <a:gd name="T5" fmla="*/ 116581 h 725"/>
                <a:gd name="T6" fmla="*/ 161 w 473"/>
                <a:gd name="T7" fmla="*/ 0 h 725"/>
                <a:gd name="T8" fmla="*/ 161 w 473"/>
                <a:gd name="T9" fmla="*/ 0 h 725"/>
                <a:gd name="T10" fmla="*/ 75898 w 473"/>
                <a:gd name="T11" fmla="*/ 116581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0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7" name="Google Shape;1061;p16">
              <a:extLst>
                <a:ext uri="{FF2B5EF4-FFF2-40B4-BE49-F238E27FC236}">
                  <a16:creationId xmlns:a16="http://schemas.microsoft.com/office/drawing/2014/main" id="{A49F69E3-5CC2-A2CC-9FCB-B4E23636B13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869881" y="3117261"/>
              <a:ext cx="19457" cy="37949"/>
            </a:xfrm>
            <a:custGeom>
              <a:avLst/>
              <a:gdLst>
                <a:gd name="T0" fmla="*/ 19457 w 121"/>
                <a:gd name="T1" fmla="*/ 0 h 236"/>
                <a:gd name="T2" fmla="*/ 161 w 121"/>
                <a:gd name="T3" fmla="*/ 37949 h 236"/>
                <a:gd name="T4" fmla="*/ 161 w 121"/>
                <a:gd name="T5" fmla="*/ 37949 h 236"/>
                <a:gd name="T6" fmla="*/ 19457 w 121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8" name="Google Shape;1062;p16">
              <a:extLst>
                <a:ext uri="{FF2B5EF4-FFF2-40B4-BE49-F238E27FC236}">
                  <a16:creationId xmlns:a16="http://schemas.microsoft.com/office/drawing/2014/main" id="{2FD1D1D0-496D-653A-14F3-CAF56AB5236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928767" y="2949227"/>
              <a:ext cx="95516" cy="154692"/>
            </a:xfrm>
            <a:custGeom>
              <a:avLst/>
              <a:gdLst>
                <a:gd name="T0" fmla="*/ 19618 w 594"/>
                <a:gd name="T1" fmla="*/ 0 h 962"/>
                <a:gd name="T2" fmla="*/ 161 w 594"/>
                <a:gd name="T3" fmla="*/ 38110 h 962"/>
                <a:gd name="T4" fmla="*/ 75898 w 594"/>
                <a:gd name="T5" fmla="*/ 154531 h 962"/>
                <a:gd name="T6" fmla="*/ 95355 w 594"/>
                <a:gd name="T7" fmla="*/ 116582 h 962"/>
                <a:gd name="T8" fmla="*/ 19618 w 594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9" name="Google Shape;1063;p16">
              <a:extLst>
                <a:ext uri="{FF2B5EF4-FFF2-40B4-BE49-F238E27FC236}">
                  <a16:creationId xmlns:a16="http://schemas.microsoft.com/office/drawing/2014/main" id="{839CCF6B-F5A8-BE4F-9D53-DDE688306F1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79616" y="3158159"/>
              <a:ext cx="19457" cy="37949"/>
            </a:xfrm>
            <a:custGeom>
              <a:avLst/>
              <a:gdLst>
                <a:gd name="T0" fmla="*/ 19296 w 121"/>
                <a:gd name="T1" fmla="*/ 0 h 236"/>
                <a:gd name="T2" fmla="*/ 161 w 121"/>
                <a:gd name="T3" fmla="*/ 37788 h 236"/>
                <a:gd name="T4" fmla="*/ 161 w 121"/>
                <a:gd name="T5" fmla="*/ 37788 h 236"/>
                <a:gd name="T6" fmla="*/ 19296 w 121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0" name="Google Shape;1064;p16">
              <a:extLst>
                <a:ext uri="{FF2B5EF4-FFF2-40B4-BE49-F238E27FC236}">
                  <a16:creationId xmlns:a16="http://schemas.microsoft.com/office/drawing/2014/main" id="{9D2C4529-BB4F-E2EF-207E-780D14F53B9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838687" y="2990078"/>
              <a:ext cx="95195" cy="154209"/>
            </a:xfrm>
            <a:custGeom>
              <a:avLst/>
              <a:gdLst>
                <a:gd name="T0" fmla="*/ 19296 w 592"/>
                <a:gd name="T1" fmla="*/ 0 h 959"/>
                <a:gd name="T2" fmla="*/ 0 w 592"/>
                <a:gd name="T3" fmla="*/ 37788 h 959"/>
                <a:gd name="T4" fmla="*/ 75899 w 592"/>
                <a:gd name="T5" fmla="*/ 154209 h 959"/>
                <a:gd name="T6" fmla="*/ 95195 w 592"/>
                <a:gd name="T7" fmla="*/ 116260 h 959"/>
                <a:gd name="T8" fmla="*/ 19296 w 592"/>
                <a:gd name="T9" fmla="*/ 0 h 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1" name="Google Shape;1065;p16">
              <a:extLst>
                <a:ext uri="{FF2B5EF4-FFF2-40B4-BE49-F238E27FC236}">
                  <a16:creationId xmlns:a16="http://schemas.microsoft.com/office/drawing/2014/main" id="{94208CAE-7C7C-375C-8C5C-3DDD8F7C643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79108" y="3260569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2" name="Google Shape;1066;p16">
              <a:extLst>
                <a:ext uri="{FF2B5EF4-FFF2-40B4-BE49-F238E27FC236}">
                  <a16:creationId xmlns:a16="http://schemas.microsoft.com/office/drawing/2014/main" id="{A36CFE0A-898A-E35E-A097-AD11EBADD14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77355" y="3040787"/>
              <a:ext cx="76059" cy="116742"/>
            </a:xfrm>
            <a:custGeom>
              <a:avLst/>
              <a:gdLst>
                <a:gd name="T0" fmla="*/ 75898 w 473"/>
                <a:gd name="T1" fmla="*/ 116581 h 726"/>
                <a:gd name="T2" fmla="*/ 75898 w 473"/>
                <a:gd name="T3" fmla="*/ 116581 h 726"/>
                <a:gd name="T4" fmla="*/ 161 w 473"/>
                <a:gd name="T5" fmla="*/ 161 h 726"/>
                <a:gd name="T6" fmla="*/ 75898 w 473"/>
                <a:gd name="T7" fmla="*/ 116581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3" name="Google Shape;1067;p16">
              <a:extLst>
                <a:ext uri="{FF2B5EF4-FFF2-40B4-BE49-F238E27FC236}">
                  <a16:creationId xmlns:a16="http://schemas.microsoft.com/office/drawing/2014/main" id="{3B00B445-F7AB-DD5C-E263-601063BD948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4" name="Google Shape;1068;p16">
              <a:extLst>
                <a:ext uri="{FF2B5EF4-FFF2-40B4-BE49-F238E27FC236}">
                  <a16:creationId xmlns:a16="http://schemas.microsoft.com/office/drawing/2014/main" id="{02185DF4-6C06-A96D-4D5E-0BCDC55A866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48236" y="3030589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322 w 594"/>
                <a:gd name="T5" fmla="*/ 37949 h 961"/>
                <a:gd name="T6" fmla="*/ 76220 w 594"/>
                <a:gd name="T7" fmla="*/ 154370 h 961"/>
                <a:gd name="T8" fmla="*/ 95355 w 594"/>
                <a:gd name="T9" fmla="*/ 116582 h 961"/>
                <a:gd name="T10" fmla="*/ 19618 w 594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5" name="Google Shape;1069;p16">
              <a:extLst>
                <a:ext uri="{FF2B5EF4-FFF2-40B4-BE49-F238E27FC236}">
                  <a16:creationId xmlns:a16="http://schemas.microsoft.com/office/drawing/2014/main" id="{BD776996-3654-9D9F-7093-748C4FA3A76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34302" y="3078127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161 w 796"/>
                <a:gd name="T3" fmla="*/ 38110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19618 w 796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6" name="Google Shape;1070;p16">
              <a:extLst>
                <a:ext uri="{FF2B5EF4-FFF2-40B4-BE49-F238E27FC236}">
                  <a16:creationId xmlns:a16="http://schemas.microsoft.com/office/drawing/2014/main" id="{DC73E34B-D1E7-BDC8-D47C-679CF744118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02694" y="3201982"/>
              <a:ext cx="31839" cy="48884"/>
            </a:xfrm>
            <a:custGeom>
              <a:avLst/>
              <a:gdLst>
                <a:gd name="T0" fmla="*/ 31839 w 198"/>
                <a:gd name="T1" fmla="*/ 48884 h 304"/>
                <a:gd name="T2" fmla="*/ 31839 w 198"/>
                <a:gd name="T3" fmla="*/ 48884 h 304"/>
                <a:gd name="T4" fmla="*/ 31839 w 198"/>
                <a:gd name="T5" fmla="*/ 48884 h 304"/>
                <a:gd name="T6" fmla="*/ 161 w 198"/>
                <a:gd name="T7" fmla="*/ 161 h 304"/>
                <a:gd name="T8" fmla="*/ 31839 w 198"/>
                <a:gd name="T9" fmla="*/ 48884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" y="1"/>
                  </a:lnTo>
                  <a:lnTo>
                    <a:pt x="198" y="3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7" name="Google Shape;1071;p16">
              <a:extLst>
                <a:ext uri="{FF2B5EF4-FFF2-40B4-BE49-F238E27FC236}">
                  <a16:creationId xmlns:a16="http://schemas.microsoft.com/office/drawing/2014/main" id="{CE68BD90-C8B1-172B-80A6-6EE94176BDB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96377" y="3285820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9618 w 122"/>
                <a:gd name="T3" fmla="*/ 0 h 237"/>
                <a:gd name="T4" fmla="*/ 161 w 122"/>
                <a:gd name="T5" fmla="*/ 3811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8" name="Google Shape;1072;p16">
              <a:extLst>
                <a:ext uri="{FF2B5EF4-FFF2-40B4-BE49-F238E27FC236}">
                  <a16:creationId xmlns:a16="http://schemas.microsoft.com/office/drawing/2014/main" id="{3531C170-5934-90D5-C74B-F9859A081C1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555641" y="3117645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8110 h 961"/>
                <a:gd name="T4" fmla="*/ 75899 w 592"/>
                <a:gd name="T5" fmla="*/ 154531 h 961"/>
                <a:gd name="T6" fmla="*/ 95195 w 592"/>
                <a:gd name="T7" fmla="*/ 116742 h 961"/>
                <a:gd name="T8" fmla="*/ 63517 w 592"/>
                <a:gd name="T9" fmla="*/ 68019 h 961"/>
                <a:gd name="T10" fmla="*/ 19296 w 592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9" name="Google Shape;1073;p16">
              <a:extLst>
                <a:ext uri="{FF2B5EF4-FFF2-40B4-BE49-F238E27FC236}">
                  <a16:creationId xmlns:a16="http://schemas.microsoft.com/office/drawing/2014/main" id="{B4514BA9-DBEC-556F-81CE-CAFD7ADCB1F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94166" y="3168465"/>
              <a:ext cx="76220" cy="116742"/>
            </a:xfrm>
            <a:custGeom>
              <a:avLst/>
              <a:gdLst>
                <a:gd name="T0" fmla="*/ 76220 w 474"/>
                <a:gd name="T1" fmla="*/ 116581 h 726"/>
                <a:gd name="T2" fmla="*/ 322 w 474"/>
                <a:gd name="T3" fmla="*/ 0 h 726"/>
                <a:gd name="T4" fmla="*/ 161 w 474"/>
                <a:gd name="T5" fmla="*/ 0 h 726"/>
                <a:gd name="T6" fmla="*/ 322 w 474"/>
                <a:gd name="T7" fmla="*/ 0 h 726"/>
                <a:gd name="T8" fmla="*/ 76220 w 474"/>
                <a:gd name="T9" fmla="*/ 116581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74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0" name="Google Shape;1074;p16">
              <a:extLst>
                <a:ext uri="{FF2B5EF4-FFF2-40B4-BE49-F238E27FC236}">
                  <a16:creationId xmlns:a16="http://schemas.microsoft.com/office/drawing/2014/main" id="{750F20C4-747A-941C-8559-03F9923AB4B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06649" y="3326584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19296 w 120"/>
                <a:gd name="T3" fmla="*/ 161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1" name="Google Shape;1075;p16">
              <a:extLst>
                <a:ext uri="{FF2B5EF4-FFF2-40B4-BE49-F238E27FC236}">
                  <a16:creationId xmlns:a16="http://schemas.microsoft.com/office/drawing/2014/main" id="{134DBDDB-E7B2-1565-0888-7524C2B1B1F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65283" y="3158349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2" name="Google Shape;1076;p16">
              <a:extLst>
                <a:ext uri="{FF2B5EF4-FFF2-40B4-BE49-F238E27FC236}">
                  <a16:creationId xmlns:a16="http://schemas.microsoft.com/office/drawing/2014/main" id="{74B30F05-42D9-140A-9269-2655FEFA5DD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316097" y="3367381"/>
              <a:ext cx="19618" cy="37949"/>
            </a:xfrm>
            <a:custGeom>
              <a:avLst/>
              <a:gdLst>
                <a:gd name="T0" fmla="*/ 0 w 122"/>
                <a:gd name="T1" fmla="*/ 37949 h 236"/>
                <a:gd name="T2" fmla="*/ 0 w 122"/>
                <a:gd name="T3" fmla="*/ 37949 h 236"/>
                <a:gd name="T4" fmla="*/ 0 w 122"/>
                <a:gd name="T5" fmla="*/ 37949 h 236"/>
                <a:gd name="T6" fmla="*/ 19618 w 122"/>
                <a:gd name="T7" fmla="*/ 161 h 236"/>
                <a:gd name="T8" fmla="*/ 19618 w 122"/>
                <a:gd name="T9" fmla="*/ 161 h 236"/>
                <a:gd name="T10" fmla="*/ 19618 w 122"/>
                <a:gd name="T11" fmla="*/ 161 h 236"/>
                <a:gd name="T12" fmla="*/ 0 w 122"/>
                <a:gd name="T13" fmla="*/ 37949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2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3" name="Google Shape;1077;p16">
              <a:extLst>
                <a:ext uri="{FF2B5EF4-FFF2-40B4-BE49-F238E27FC236}">
                  <a16:creationId xmlns:a16="http://schemas.microsoft.com/office/drawing/2014/main" id="{1D020913-F8C7-C458-D619-268DA8826B3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375268" y="3199013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8110 h 961"/>
                <a:gd name="T4" fmla="*/ 76060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4" name="Google Shape;1078;p16">
              <a:extLst>
                <a:ext uri="{FF2B5EF4-FFF2-40B4-BE49-F238E27FC236}">
                  <a16:creationId xmlns:a16="http://schemas.microsoft.com/office/drawing/2014/main" id="{420ADDE5-5950-02ED-02D9-2B4EEFF42CD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15571" y="3469841"/>
              <a:ext cx="19618" cy="37949"/>
            </a:xfrm>
            <a:custGeom>
              <a:avLst/>
              <a:gdLst>
                <a:gd name="T0" fmla="*/ 0 w 122"/>
                <a:gd name="T1" fmla="*/ 37949 h 236"/>
                <a:gd name="T2" fmla="*/ 0 w 122"/>
                <a:gd name="T3" fmla="*/ 37949 h 236"/>
                <a:gd name="T4" fmla="*/ 19457 w 122"/>
                <a:gd name="T5" fmla="*/ 161 h 236"/>
                <a:gd name="T6" fmla="*/ 19457 w 122"/>
                <a:gd name="T7" fmla="*/ 161 h 236"/>
                <a:gd name="T8" fmla="*/ 19457 w 122"/>
                <a:gd name="T9" fmla="*/ 161 h 236"/>
                <a:gd name="T10" fmla="*/ 0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5" name="Google Shape;1079;p16">
              <a:extLst>
                <a:ext uri="{FF2B5EF4-FFF2-40B4-BE49-F238E27FC236}">
                  <a16:creationId xmlns:a16="http://schemas.microsoft.com/office/drawing/2014/main" id="{748CE95C-822C-D120-E46E-4CC43FBCF80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84860" y="3239861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31999 w 594"/>
                <a:gd name="T5" fmla="*/ 86833 h 961"/>
                <a:gd name="T6" fmla="*/ 75898 w 594"/>
                <a:gd name="T7" fmla="*/ 154531 h 961"/>
                <a:gd name="T8" fmla="*/ 95516 w 594"/>
                <a:gd name="T9" fmla="*/ 116742 h 961"/>
                <a:gd name="T10" fmla="*/ 19618 w 594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6" name="Google Shape;1080;p16">
              <a:extLst>
                <a:ext uri="{FF2B5EF4-FFF2-40B4-BE49-F238E27FC236}">
                  <a16:creationId xmlns:a16="http://schemas.microsoft.com/office/drawing/2014/main" id="{89ED5DF8-690E-A551-C252-DCE5F6EAB34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88451" y="3320976"/>
              <a:ext cx="44060" cy="67858"/>
            </a:xfrm>
            <a:custGeom>
              <a:avLst/>
              <a:gdLst>
                <a:gd name="T0" fmla="*/ 0 w 274"/>
                <a:gd name="T1" fmla="*/ 161 h 422"/>
                <a:gd name="T2" fmla="*/ 43899 w 274"/>
                <a:gd name="T3" fmla="*/ 67858 h 422"/>
                <a:gd name="T4" fmla="*/ 43899 w 274"/>
                <a:gd name="T5" fmla="*/ 67858 h 422"/>
                <a:gd name="T6" fmla="*/ 0 w 274"/>
                <a:gd name="T7" fmla="*/ 161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7" name="Google Shape;1081;p16">
              <a:extLst>
                <a:ext uri="{FF2B5EF4-FFF2-40B4-BE49-F238E27FC236}">
                  <a16:creationId xmlns:a16="http://schemas.microsoft.com/office/drawing/2014/main" id="{B98D1952-9369-9206-F67B-58256D50010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23216" y="3454337"/>
              <a:ext cx="19618" cy="37949"/>
            </a:xfrm>
            <a:custGeom>
              <a:avLst/>
              <a:gdLst>
                <a:gd name="T0" fmla="*/ 19618 w 122"/>
                <a:gd name="T1" fmla="*/ 161 h 236"/>
                <a:gd name="T2" fmla="*/ 161 w 122"/>
                <a:gd name="T3" fmla="*/ 37949 h 236"/>
                <a:gd name="T4" fmla="*/ 161 w 122"/>
                <a:gd name="T5" fmla="*/ 37949 h 236"/>
                <a:gd name="T6" fmla="*/ 19618 w 122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8" name="Google Shape;1082;p16">
              <a:extLst>
                <a:ext uri="{FF2B5EF4-FFF2-40B4-BE49-F238E27FC236}">
                  <a16:creationId xmlns:a16="http://schemas.microsoft.com/office/drawing/2014/main" id="{6AB7FEB3-D606-7C85-C691-789B52F430D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70909" y="3287449"/>
              <a:ext cx="128159" cy="204701"/>
            </a:xfrm>
            <a:custGeom>
              <a:avLst/>
              <a:gdLst>
                <a:gd name="T0" fmla="*/ 19296 w 797"/>
                <a:gd name="T1" fmla="*/ 0 h 1273"/>
                <a:gd name="T2" fmla="*/ 161 w 797"/>
                <a:gd name="T3" fmla="*/ 38110 h 1273"/>
                <a:gd name="T4" fmla="*/ 108541 w 797"/>
                <a:gd name="T5" fmla="*/ 204701 h 1273"/>
                <a:gd name="T6" fmla="*/ 127998 w 797"/>
                <a:gd name="T7" fmla="*/ 166913 h 1273"/>
                <a:gd name="T8" fmla="*/ 19296 w 797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9" name="Google Shape;1083;p16">
              <a:extLst>
                <a:ext uri="{FF2B5EF4-FFF2-40B4-BE49-F238E27FC236}">
                  <a16:creationId xmlns:a16="http://schemas.microsoft.com/office/drawing/2014/main" id="{74264C46-2455-23C1-8942-FA30D612D14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20812" y="3336915"/>
              <a:ext cx="76381" cy="116742"/>
            </a:xfrm>
            <a:custGeom>
              <a:avLst/>
              <a:gdLst>
                <a:gd name="T0" fmla="*/ 76381 w 475"/>
                <a:gd name="T1" fmla="*/ 116742 h 726"/>
                <a:gd name="T2" fmla="*/ 76381 w 475"/>
                <a:gd name="T3" fmla="*/ 116742 h 726"/>
                <a:gd name="T4" fmla="*/ 482 w 475"/>
                <a:gd name="T5" fmla="*/ 161 h 726"/>
                <a:gd name="T6" fmla="*/ 161 w 475"/>
                <a:gd name="T7" fmla="*/ 161 h 726"/>
                <a:gd name="T8" fmla="*/ 482 w 475"/>
                <a:gd name="T9" fmla="*/ 161 h 726"/>
                <a:gd name="T10" fmla="*/ 76381 w 475"/>
                <a:gd name="T11" fmla="*/ 116742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75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0" name="Google Shape;1084;p16">
              <a:extLst>
                <a:ext uri="{FF2B5EF4-FFF2-40B4-BE49-F238E27FC236}">
                  <a16:creationId xmlns:a16="http://schemas.microsoft.com/office/drawing/2014/main" id="{987EBDC9-2F9F-280A-AF20-A74486D504F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33001" y="3495092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61 w 122"/>
                <a:gd name="T3" fmla="*/ 38110 h 237"/>
                <a:gd name="T4" fmla="*/ 19618 w 122"/>
                <a:gd name="T5" fmla="*/ 0 h 237"/>
                <a:gd name="T6" fmla="*/ 19618 w 122"/>
                <a:gd name="T7" fmla="*/ 0 h 237"/>
                <a:gd name="T8" fmla="*/ 19618 w 122"/>
                <a:gd name="T9" fmla="*/ 0 h 237"/>
                <a:gd name="T10" fmla="*/ 161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1" name="Google Shape;1085;p16">
              <a:extLst>
                <a:ext uri="{FF2B5EF4-FFF2-40B4-BE49-F238E27FC236}">
                  <a16:creationId xmlns:a16="http://schemas.microsoft.com/office/drawing/2014/main" id="{9EA775CE-6F53-448B-7BC2-AD16C8137E3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92122" y="3326867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2" name="Google Shape;1086;p16">
              <a:extLst>
                <a:ext uri="{FF2B5EF4-FFF2-40B4-BE49-F238E27FC236}">
                  <a16:creationId xmlns:a16="http://schemas.microsoft.com/office/drawing/2014/main" id="{C960C183-F34F-D367-D6AD-41F98E05951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942986" y="3535756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9618 w 122"/>
                <a:gd name="T3" fmla="*/ 161 h 236"/>
                <a:gd name="T4" fmla="*/ 161 w 122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3" name="Google Shape;1087;p16">
              <a:extLst>
                <a:ext uri="{FF2B5EF4-FFF2-40B4-BE49-F238E27FC236}">
                  <a16:creationId xmlns:a16="http://schemas.microsoft.com/office/drawing/2014/main" id="{CE534297-44B4-5BEF-CA2C-ABCD75AFEF0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01907" y="3367622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4" name="Google Shape;1088;p16">
              <a:extLst>
                <a:ext uri="{FF2B5EF4-FFF2-40B4-BE49-F238E27FC236}">
                  <a16:creationId xmlns:a16="http://schemas.microsoft.com/office/drawing/2014/main" id="{1E79A148-5CEE-43EE-10FA-C56921EA170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52771" y="3576511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61 w 122"/>
                <a:gd name="T3" fmla="*/ 38110 h 237"/>
                <a:gd name="T4" fmla="*/ 19618 w 122"/>
                <a:gd name="T5" fmla="*/ 0 h 237"/>
                <a:gd name="T6" fmla="*/ 19618 w 122"/>
                <a:gd name="T7" fmla="*/ 0 h 237"/>
                <a:gd name="T8" fmla="*/ 19618 w 122"/>
                <a:gd name="T9" fmla="*/ 0 h 237"/>
                <a:gd name="T10" fmla="*/ 161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5" name="Google Shape;1089;p16">
              <a:extLst>
                <a:ext uri="{FF2B5EF4-FFF2-40B4-BE49-F238E27FC236}">
                  <a16:creationId xmlns:a16="http://schemas.microsoft.com/office/drawing/2014/main" id="{778F18E2-74FF-4663-2AE0-FB893E6396A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911892" y="3408286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8110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6" name="Google Shape;1090;p16">
              <a:extLst>
                <a:ext uri="{FF2B5EF4-FFF2-40B4-BE49-F238E27FC236}">
                  <a16:creationId xmlns:a16="http://schemas.microsoft.com/office/drawing/2014/main" id="{795F6779-7B88-732C-4C08-81CF145BD2D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7" name="Google Shape;1091;p16">
              <a:extLst>
                <a:ext uri="{FF2B5EF4-FFF2-40B4-BE49-F238E27FC236}">
                  <a16:creationId xmlns:a16="http://schemas.microsoft.com/office/drawing/2014/main" id="{1AAE6DF5-83E9-325F-9329-E388B124BF9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32143" y="3385126"/>
              <a:ext cx="126712" cy="5950"/>
            </a:xfrm>
            <a:custGeom>
              <a:avLst/>
              <a:gdLst>
                <a:gd name="T0" fmla="*/ 0 w 788"/>
                <a:gd name="T1" fmla="*/ 5950 h 37"/>
                <a:gd name="T2" fmla="*/ 126551 w 788"/>
                <a:gd name="T3" fmla="*/ 0 h 37"/>
                <a:gd name="T4" fmla="*/ 126551 w 788"/>
                <a:gd name="T5" fmla="*/ 0 h 37"/>
                <a:gd name="T6" fmla="*/ 0 w 788"/>
                <a:gd name="T7" fmla="*/ 595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8" name="Google Shape;1092;p16">
              <a:extLst>
                <a:ext uri="{FF2B5EF4-FFF2-40B4-BE49-F238E27FC236}">
                  <a16:creationId xmlns:a16="http://schemas.microsoft.com/office/drawing/2014/main" id="{3A05C99B-76A4-08DB-D437-FC55B8BFB42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21677" y="3449040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9" name="Google Shape;1093;p16">
              <a:extLst>
                <a:ext uri="{FF2B5EF4-FFF2-40B4-BE49-F238E27FC236}">
                  <a16:creationId xmlns:a16="http://schemas.microsoft.com/office/drawing/2014/main" id="{4C8EC1C8-0A8A-BF37-B07F-615454A4DB7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0" name="Google Shape;1094;p16">
              <a:extLst>
                <a:ext uri="{FF2B5EF4-FFF2-40B4-BE49-F238E27FC236}">
                  <a16:creationId xmlns:a16="http://schemas.microsoft.com/office/drawing/2014/main" id="{91233FDD-76CD-C670-C814-699E65C3A08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73612" y="3497732"/>
              <a:ext cx="45668" cy="70110"/>
            </a:xfrm>
            <a:custGeom>
              <a:avLst/>
              <a:gdLst>
                <a:gd name="T0" fmla="*/ 45507 w 284"/>
                <a:gd name="T1" fmla="*/ 69949 h 436"/>
                <a:gd name="T2" fmla="*/ 161 w 284"/>
                <a:gd name="T3" fmla="*/ 0 h 436"/>
                <a:gd name="T4" fmla="*/ 161 w 284"/>
                <a:gd name="T5" fmla="*/ 0 h 436"/>
                <a:gd name="T6" fmla="*/ 45507 w 284"/>
                <a:gd name="T7" fmla="*/ 69949 h 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28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1" name="Google Shape;1095;p16">
              <a:extLst>
                <a:ext uri="{FF2B5EF4-FFF2-40B4-BE49-F238E27FC236}">
                  <a16:creationId xmlns:a16="http://schemas.microsoft.com/office/drawing/2014/main" id="{8820BAA4-2161-C6B1-0517-6574FBA5C6C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659840" y="3663610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61 w 122"/>
                <a:gd name="T3" fmla="*/ 37949 h 236"/>
                <a:gd name="T4" fmla="*/ 19618 w 122"/>
                <a:gd name="T5" fmla="*/ 161 h 236"/>
                <a:gd name="T6" fmla="*/ 19618 w 122"/>
                <a:gd name="T7" fmla="*/ 161 h 236"/>
                <a:gd name="T8" fmla="*/ 19618 w 122"/>
                <a:gd name="T9" fmla="*/ 161 h 236"/>
                <a:gd name="T10" fmla="*/ 161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2" name="Google Shape;1096;p16">
              <a:extLst>
                <a:ext uri="{FF2B5EF4-FFF2-40B4-BE49-F238E27FC236}">
                  <a16:creationId xmlns:a16="http://schemas.microsoft.com/office/drawing/2014/main" id="{41D75095-8569-7250-0912-AA5966A4D32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07425" y="3496571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0 w 796"/>
                <a:gd name="T3" fmla="*/ 37949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64964 w 796"/>
                <a:gd name="T9" fmla="*/ 69949 h 1273"/>
                <a:gd name="T10" fmla="*/ 19618 w 796"/>
                <a:gd name="T11" fmla="*/ 0 h 1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3" name="Google Shape;1097;p16">
              <a:extLst>
                <a:ext uri="{FF2B5EF4-FFF2-40B4-BE49-F238E27FC236}">
                  <a16:creationId xmlns:a16="http://schemas.microsoft.com/office/drawing/2014/main" id="{9AA6CF23-64AF-197B-E9EE-6956DB436DF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69725" y="3704078"/>
              <a:ext cx="19618" cy="38432"/>
            </a:xfrm>
            <a:custGeom>
              <a:avLst/>
              <a:gdLst>
                <a:gd name="T0" fmla="*/ 19618 w 122"/>
                <a:gd name="T1" fmla="*/ 161 h 239"/>
                <a:gd name="T2" fmla="*/ 19618 w 122"/>
                <a:gd name="T3" fmla="*/ 161 h 239"/>
                <a:gd name="T4" fmla="*/ 19618 w 122"/>
                <a:gd name="T5" fmla="*/ 161 h 239"/>
                <a:gd name="T6" fmla="*/ 161 w 122"/>
                <a:gd name="T7" fmla="*/ 38432 h 239"/>
                <a:gd name="T8" fmla="*/ 161 w 122"/>
                <a:gd name="T9" fmla="*/ 38432 h 239"/>
                <a:gd name="T10" fmla="*/ 161 w 122"/>
                <a:gd name="T11" fmla="*/ 38432 h 239"/>
                <a:gd name="T12" fmla="*/ 19618 w 122"/>
                <a:gd name="T13" fmla="*/ 161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" y="239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4" name="Google Shape;1098;p16">
              <a:extLst>
                <a:ext uri="{FF2B5EF4-FFF2-40B4-BE49-F238E27FC236}">
                  <a16:creationId xmlns:a16="http://schemas.microsoft.com/office/drawing/2014/main" id="{DF110D2E-2418-A039-B4DB-C6EDCEFD1DA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628746" y="3536140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5" name="Google Shape;1099;p16">
              <a:extLst>
                <a:ext uri="{FF2B5EF4-FFF2-40B4-BE49-F238E27FC236}">
                  <a16:creationId xmlns:a16="http://schemas.microsoft.com/office/drawing/2014/main" id="{CF75CCF2-4D59-1875-5EF4-F82D0D8DDED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79610" y="3745028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61 w 122"/>
                <a:gd name="T3" fmla="*/ 37949 h 236"/>
                <a:gd name="T4" fmla="*/ 19618 w 122"/>
                <a:gd name="T5" fmla="*/ 161 h 236"/>
                <a:gd name="T6" fmla="*/ 19618 w 122"/>
                <a:gd name="T7" fmla="*/ 161 h 236"/>
                <a:gd name="T8" fmla="*/ 19618 w 122"/>
                <a:gd name="T9" fmla="*/ 161 h 236"/>
                <a:gd name="T10" fmla="*/ 161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6" name="Google Shape;1100;p16">
              <a:extLst>
                <a:ext uri="{FF2B5EF4-FFF2-40B4-BE49-F238E27FC236}">
                  <a16:creationId xmlns:a16="http://schemas.microsoft.com/office/drawing/2014/main" id="{65D31B49-C62C-F09D-0864-92737E1F6BB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38531" y="3576894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421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7" name="Google Shape;1101;p16">
              <a:extLst>
                <a:ext uri="{FF2B5EF4-FFF2-40B4-BE49-F238E27FC236}">
                  <a16:creationId xmlns:a16="http://schemas.microsoft.com/office/drawing/2014/main" id="{A5EDF30A-A4F1-6B1A-966B-B565DDC7F77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15665" y="3564998"/>
              <a:ext cx="202932" cy="116742"/>
            </a:xfrm>
            <a:custGeom>
              <a:avLst/>
              <a:gdLst>
                <a:gd name="T0" fmla="*/ 127034 w 1262"/>
                <a:gd name="T1" fmla="*/ 161 h 726"/>
                <a:gd name="T2" fmla="*/ 202932 w 1262"/>
                <a:gd name="T3" fmla="*/ 116742 h 726"/>
                <a:gd name="T4" fmla="*/ 202932 w 1262"/>
                <a:gd name="T5" fmla="*/ 116742 h 726"/>
                <a:gd name="T6" fmla="*/ 127034 w 1262"/>
                <a:gd name="T7" fmla="*/ 161 h 726"/>
                <a:gd name="T8" fmla="*/ 161 w 1262"/>
                <a:gd name="T9" fmla="*/ 6271 h 726"/>
                <a:gd name="T10" fmla="*/ 161 w 1262"/>
                <a:gd name="T11" fmla="*/ 6271 h 726"/>
                <a:gd name="T12" fmla="*/ 161 w 1262"/>
                <a:gd name="T13" fmla="*/ 6271 h 726"/>
                <a:gd name="T14" fmla="*/ 127034 w 1262"/>
                <a:gd name="T15" fmla="*/ 161 h 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8" name="Google Shape;1102;p16">
              <a:extLst>
                <a:ext uri="{FF2B5EF4-FFF2-40B4-BE49-F238E27FC236}">
                  <a16:creationId xmlns:a16="http://schemas.microsoft.com/office/drawing/2014/main" id="{0A65D2E9-2B41-2438-2A20-12506A89379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389395" y="3785783"/>
              <a:ext cx="19618" cy="38110"/>
            </a:xfrm>
            <a:custGeom>
              <a:avLst/>
              <a:gdLst>
                <a:gd name="T0" fmla="*/ 19618 w 122"/>
                <a:gd name="T1" fmla="*/ 0 h 237"/>
                <a:gd name="T2" fmla="*/ 161 w 122"/>
                <a:gd name="T3" fmla="*/ 38110 h 237"/>
                <a:gd name="T4" fmla="*/ 161 w 122"/>
                <a:gd name="T5" fmla="*/ 38110 h 237"/>
                <a:gd name="T6" fmla="*/ 19618 w 122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9" name="Google Shape;1103;p16">
              <a:extLst>
                <a:ext uri="{FF2B5EF4-FFF2-40B4-BE49-F238E27FC236}">
                  <a16:creationId xmlns:a16="http://schemas.microsoft.com/office/drawing/2014/main" id="{568DFC4E-0820-E5AC-F3B7-0022226ED0A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48516" y="3617558"/>
              <a:ext cx="95356" cy="154531"/>
            </a:xfrm>
            <a:custGeom>
              <a:avLst/>
              <a:gdLst>
                <a:gd name="T0" fmla="*/ 19296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296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0" name="Google Shape;1104;p16">
              <a:extLst>
                <a:ext uri="{FF2B5EF4-FFF2-40B4-BE49-F238E27FC236}">
                  <a16:creationId xmlns:a16="http://schemas.microsoft.com/office/drawing/2014/main" id="{8FAED3C5-2ACC-43F5-8EE0-A568F8742F2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88854" y="3888285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1" name="Google Shape;1105;p16">
              <a:extLst>
                <a:ext uri="{FF2B5EF4-FFF2-40B4-BE49-F238E27FC236}">
                  <a16:creationId xmlns:a16="http://schemas.microsoft.com/office/drawing/2014/main" id="{5EF76C9C-32B9-BDBB-F166-61C34FAD21D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358015" y="3658212"/>
              <a:ext cx="95677" cy="154692"/>
            </a:xfrm>
            <a:custGeom>
              <a:avLst/>
              <a:gdLst>
                <a:gd name="T0" fmla="*/ 19779 w 595"/>
                <a:gd name="T1" fmla="*/ 0 h 962"/>
                <a:gd name="T2" fmla="*/ 161 w 595"/>
                <a:gd name="T3" fmla="*/ 38110 h 962"/>
                <a:gd name="T4" fmla="*/ 322 w 595"/>
                <a:gd name="T5" fmla="*/ 38110 h 962"/>
                <a:gd name="T6" fmla="*/ 76220 w 595"/>
                <a:gd name="T7" fmla="*/ 154692 h 962"/>
                <a:gd name="T8" fmla="*/ 95677 w 595"/>
                <a:gd name="T9" fmla="*/ 116582 h 962"/>
                <a:gd name="T10" fmla="*/ 19779 w 595"/>
                <a:gd name="T11" fmla="*/ 0 h 9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2" name="Google Shape;1106;p16">
              <a:extLst>
                <a:ext uri="{FF2B5EF4-FFF2-40B4-BE49-F238E27FC236}">
                  <a16:creationId xmlns:a16="http://schemas.microsoft.com/office/drawing/2014/main" id="{86E7723A-CF23-AC35-3EDC-B01DA9BF744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72738" y="3715891"/>
              <a:ext cx="109024" cy="166913"/>
            </a:xfrm>
            <a:custGeom>
              <a:avLst/>
              <a:gdLst>
                <a:gd name="T0" fmla="*/ 109024 w 678"/>
                <a:gd name="T1" fmla="*/ 166913 h 1038"/>
                <a:gd name="T2" fmla="*/ 109024 w 678"/>
                <a:gd name="T3" fmla="*/ 166913 h 1038"/>
                <a:gd name="T4" fmla="*/ 643 w 678"/>
                <a:gd name="T5" fmla="*/ 161 h 1038"/>
                <a:gd name="T6" fmla="*/ 161 w 678"/>
                <a:gd name="T7" fmla="*/ 161 h 1038"/>
                <a:gd name="T8" fmla="*/ 643 w 678"/>
                <a:gd name="T9" fmla="*/ 161 h 1038"/>
                <a:gd name="T10" fmla="*/ 109024 w 678"/>
                <a:gd name="T11" fmla="*/ 166913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678" y="1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3" name="Google Shape;1107;p16">
              <a:extLst>
                <a:ext uri="{FF2B5EF4-FFF2-40B4-BE49-F238E27FC236}">
                  <a16:creationId xmlns:a16="http://schemas.microsoft.com/office/drawing/2014/main" id="{F4D3A01D-828F-312D-C1FA-E41E3F47073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96625" y="3872882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4" name="Google Shape;1108;p16">
              <a:extLst>
                <a:ext uri="{FF2B5EF4-FFF2-40B4-BE49-F238E27FC236}">
                  <a16:creationId xmlns:a16="http://schemas.microsoft.com/office/drawing/2014/main" id="{C1938A8A-6DBA-353F-6329-2982C443078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44049" y="3705843"/>
              <a:ext cx="127998" cy="204701"/>
            </a:xfrm>
            <a:custGeom>
              <a:avLst/>
              <a:gdLst>
                <a:gd name="T0" fmla="*/ 19618 w 796"/>
                <a:gd name="T1" fmla="*/ 161 h 1273"/>
                <a:gd name="T2" fmla="*/ 161 w 796"/>
                <a:gd name="T3" fmla="*/ 37949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19618 w 796"/>
                <a:gd name="T9" fmla="*/ 161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5" name="Google Shape;1109;p16">
              <a:extLst>
                <a:ext uri="{FF2B5EF4-FFF2-40B4-BE49-F238E27FC236}">
                  <a16:creationId xmlns:a16="http://schemas.microsoft.com/office/drawing/2014/main" id="{2C74A81C-8C24-BC55-23EA-C3DF9B41033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06449" y="3913385"/>
              <a:ext cx="19618" cy="38110"/>
            </a:xfrm>
            <a:custGeom>
              <a:avLst/>
              <a:gdLst>
                <a:gd name="T0" fmla="*/ 161 w 122"/>
                <a:gd name="T1" fmla="*/ 37949 h 237"/>
                <a:gd name="T2" fmla="*/ 161 w 122"/>
                <a:gd name="T3" fmla="*/ 37949 h 237"/>
                <a:gd name="T4" fmla="*/ 19618 w 122"/>
                <a:gd name="T5" fmla="*/ 161 h 237"/>
                <a:gd name="T6" fmla="*/ 19618 w 122"/>
                <a:gd name="T7" fmla="*/ 161 h 237"/>
                <a:gd name="T8" fmla="*/ 19618 w 122"/>
                <a:gd name="T9" fmla="*/ 161 h 237"/>
                <a:gd name="T10" fmla="*/ 161 w 122"/>
                <a:gd name="T11" fmla="*/ 37949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6" name="Google Shape;1110;p16">
              <a:extLst>
                <a:ext uri="{FF2B5EF4-FFF2-40B4-BE49-F238E27FC236}">
                  <a16:creationId xmlns:a16="http://schemas.microsoft.com/office/drawing/2014/main" id="{1042C369-372C-7F77-D42F-3FD69845615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65387" y="3745362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0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" name="Google Shape;1111;p16">
              <a:extLst>
                <a:ext uri="{FF2B5EF4-FFF2-40B4-BE49-F238E27FC236}">
                  <a16:creationId xmlns:a16="http://schemas.microsoft.com/office/drawing/2014/main" id="{7AC43E64-C277-7FDF-E39B-CA5883D9532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075255" y="3786202"/>
              <a:ext cx="95356" cy="154370"/>
            </a:xfrm>
            <a:custGeom>
              <a:avLst/>
              <a:gdLst>
                <a:gd name="T0" fmla="*/ 19296 w 593"/>
                <a:gd name="T1" fmla="*/ 0 h 960"/>
                <a:gd name="T2" fmla="*/ 0 w 593"/>
                <a:gd name="T3" fmla="*/ 37949 h 960"/>
                <a:gd name="T4" fmla="*/ 75899 w 593"/>
                <a:gd name="T5" fmla="*/ 154209 h 960"/>
                <a:gd name="T6" fmla="*/ 95356 w 593"/>
                <a:gd name="T7" fmla="*/ 116421 h 960"/>
                <a:gd name="T8" fmla="*/ 19296 w 593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8" name="Google Shape;1112;p16">
              <a:extLst>
                <a:ext uri="{FF2B5EF4-FFF2-40B4-BE49-F238E27FC236}">
                  <a16:creationId xmlns:a16="http://schemas.microsoft.com/office/drawing/2014/main" id="{67B97F2E-2C66-9462-97B1-FEACC3AF905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045228" y="3964399"/>
              <a:ext cx="161" cy="161"/>
            </a:xfrm>
            <a:custGeom>
              <a:avLst/>
              <a:gdLst>
                <a:gd name="T0" fmla="*/ 0 w 1"/>
                <a:gd name="T1" fmla="*/ 161 h 1"/>
                <a:gd name="T2" fmla="*/ 0 w 1"/>
                <a:gd name="T3" fmla="*/ 161 h 1"/>
                <a:gd name="T4" fmla="*/ 0 w 1"/>
                <a:gd name="T5" fmla="*/ 16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9" name="Google Shape;1113;p16">
              <a:extLst>
                <a:ext uri="{FF2B5EF4-FFF2-40B4-BE49-F238E27FC236}">
                  <a16:creationId xmlns:a16="http://schemas.microsoft.com/office/drawing/2014/main" id="{98D000A7-B0A3-60C0-E845-81230A1FE00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25994" y="3994829"/>
              <a:ext cx="19618" cy="38110"/>
            </a:xfrm>
            <a:custGeom>
              <a:avLst/>
              <a:gdLst>
                <a:gd name="T0" fmla="*/ 19457 w 122"/>
                <a:gd name="T1" fmla="*/ 0 h 237"/>
                <a:gd name="T2" fmla="*/ 0 w 122"/>
                <a:gd name="T3" fmla="*/ 38110 h 237"/>
                <a:gd name="T4" fmla="*/ 0 w 122"/>
                <a:gd name="T5" fmla="*/ 38110 h 237"/>
                <a:gd name="T6" fmla="*/ 19457 w 122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0" name="Google Shape;1114;p16">
              <a:extLst>
                <a:ext uri="{FF2B5EF4-FFF2-40B4-BE49-F238E27FC236}">
                  <a16:creationId xmlns:a16="http://schemas.microsoft.com/office/drawing/2014/main" id="{AD41F5A7-64DC-4D09-4CAC-177F6094B37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85108" y="3826924"/>
              <a:ext cx="95195" cy="154370"/>
            </a:xfrm>
            <a:custGeom>
              <a:avLst/>
              <a:gdLst>
                <a:gd name="T0" fmla="*/ 19296 w 592"/>
                <a:gd name="T1" fmla="*/ 0 h 960"/>
                <a:gd name="T2" fmla="*/ 0 w 592"/>
                <a:gd name="T3" fmla="*/ 37788 h 960"/>
                <a:gd name="T4" fmla="*/ 75899 w 592"/>
                <a:gd name="T5" fmla="*/ 154370 h 960"/>
                <a:gd name="T6" fmla="*/ 95034 w 592"/>
                <a:gd name="T7" fmla="*/ 116582 h 960"/>
                <a:gd name="T8" fmla="*/ 19296 w 592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1" name="Google Shape;1115;p16">
              <a:extLst>
                <a:ext uri="{FF2B5EF4-FFF2-40B4-BE49-F238E27FC236}">
                  <a16:creationId xmlns:a16="http://schemas.microsoft.com/office/drawing/2014/main" id="{F7094280-1282-DE25-B985-C25D5E3A129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825192" y="4097297"/>
              <a:ext cx="19618" cy="38271"/>
            </a:xfrm>
            <a:custGeom>
              <a:avLst/>
              <a:gdLst>
                <a:gd name="T0" fmla="*/ 161 w 122"/>
                <a:gd name="T1" fmla="*/ 38110 h 238"/>
                <a:gd name="T2" fmla="*/ 161 w 122"/>
                <a:gd name="T3" fmla="*/ 38110 h 238"/>
                <a:gd name="T4" fmla="*/ 19618 w 122"/>
                <a:gd name="T5" fmla="*/ 161 h 238"/>
                <a:gd name="T6" fmla="*/ 19618 w 122"/>
                <a:gd name="T7" fmla="*/ 161 h 238"/>
                <a:gd name="T8" fmla="*/ 19618 w 122"/>
                <a:gd name="T9" fmla="*/ 161 h 238"/>
                <a:gd name="T10" fmla="*/ 161 w 122"/>
                <a:gd name="T11" fmla="*/ 3811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2" name="Google Shape;1116;p16">
              <a:extLst>
                <a:ext uri="{FF2B5EF4-FFF2-40B4-BE49-F238E27FC236}">
                  <a16:creationId xmlns:a16="http://schemas.microsoft.com/office/drawing/2014/main" id="{4F30F874-8D3C-5D96-FC7E-9E2BABCF1ED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23733" y="3877618"/>
              <a:ext cx="76220" cy="116581"/>
            </a:xfrm>
            <a:custGeom>
              <a:avLst/>
              <a:gdLst>
                <a:gd name="T0" fmla="*/ 76059 w 474"/>
                <a:gd name="T1" fmla="*/ 116420 h 725"/>
                <a:gd name="T2" fmla="*/ 76059 w 474"/>
                <a:gd name="T3" fmla="*/ 116420 h 725"/>
                <a:gd name="T4" fmla="*/ 322 w 474"/>
                <a:gd name="T5" fmla="*/ 161 h 725"/>
                <a:gd name="T6" fmla="*/ 0 w 474"/>
                <a:gd name="T7" fmla="*/ 161 h 725"/>
                <a:gd name="T8" fmla="*/ 322 w 474"/>
                <a:gd name="T9" fmla="*/ 161 h 725"/>
                <a:gd name="T10" fmla="*/ 76059 w 474"/>
                <a:gd name="T11" fmla="*/ 116420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473" y="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3" name="Google Shape;1117;p16">
              <a:extLst>
                <a:ext uri="{FF2B5EF4-FFF2-40B4-BE49-F238E27FC236}">
                  <a16:creationId xmlns:a16="http://schemas.microsoft.com/office/drawing/2014/main" id="{A418AE0D-FF82-0755-C295-936B2C4381F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894706" y="3867452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8110 h 961"/>
                <a:gd name="T4" fmla="*/ 75898 w 594"/>
                <a:gd name="T5" fmla="*/ 154531 h 961"/>
                <a:gd name="T6" fmla="*/ 95355 w 594"/>
                <a:gd name="T7" fmla="*/ 116421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4" name="Google Shape;1118;p16">
              <a:extLst>
                <a:ext uri="{FF2B5EF4-FFF2-40B4-BE49-F238E27FC236}">
                  <a16:creationId xmlns:a16="http://schemas.microsoft.com/office/drawing/2014/main" id="{914B08AF-3551-4149-69DB-E1750421BA8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780622" y="3915098"/>
              <a:ext cx="127998" cy="204862"/>
            </a:xfrm>
            <a:custGeom>
              <a:avLst/>
              <a:gdLst>
                <a:gd name="T0" fmla="*/ 19296 w 796"/>
                <a:gd name="T1" fmla="*/ 161 h 1274"/>
                <a:gd name="T2" fmla="*/ 161 w 796"/>
                <a:gd name="T3" fmla="*/ 37949 h 1274"/>
                <a:gd name="T4" fmla="*/ 108541 w 796"/>
                <a:gd name="T5" fmla="*/ 204701 h 1274"/>
                <a:gd name="T6" fmla="*/ 127998 w 796"/>
                <a:gd name="T7" fmla="*/ 166752 h 1274"/>
                <a:gd name="T8" fmla="*/ 19296 w 796"/>
                <a:gd name="T9" fmla="*/ 161 h 1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5" name="Google Shape;1119;p16">
              <a:extLst>
                <a:ext uri="{FF2B5EF4-FFF2-40B4-BE49-F238E27FC236}">
                  <a16:creationId xmlns:a16="http://schemas.microsoft.com/office/drawing/2014/main" id="{3C2DC96C-1446-F297-4574-9B971E78CF4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19414" y="415864"/>
              <a:ext cx="2712409" cy="5059315"/>
            </a:xfrm>
            <a:custGeom>
              <a:avLst/>
              <a:gdLst>
                <a:gd name="T0" fmla="*/ 2712248 w 16868"/>
                <a:gd name="T1" fmla="*/ 161 h 31463"/>
                <a:gd name="T2" fmla="*/ 2712248 w 16868"/>
                <a:gd name="T3" fmla="*/ 161 h 31463"/>
                <a:gd name="T4" fmla="*/ 2585215 w 16868"/>
                <a:gd name="T5" fmla="*/ 6271 h 31463"/>
                <a:gd name="T6" fmla="*/ 0 w 16868"/>
                <a:gd name="T7" fmla="*/ 5059154 h 31463"/>
                <a:gd name="T8" fmla="*/ 126873 w 16868"/>
                <a:gd name="T9" fmla="*/ 5052883 h 31463"/>
                <a:gd name="T10" fmla="*/ 2712248 w 16868"/>
                <a:gd name="T11" fmla="*/ 161 h 31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6" name="Google Shape;1120;p16">
              <a:extLst>
                <a:ext uri="{FF2B5EF4-FFF2-40B4-BE49-F238E27FC236}">
                  <a16:creationId xmlns:a16="http://schemas.microsoft.com/office/drawing/2014/main" id="{E61F2E93-C7CF-89C0-00F3-F34C556F053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94364" y="3755510"/>
              <a:ext cx="75899" cy="116742"/>
            </a:xfrm>
            <a:custGeom>
              <a:avLst/>
              <a:gdLst>
                <a:gd name="T0" fmla="*/ 75899 w 472"/>
                <a:gd name="T1" fmla="*/ 116742 h 726"/>
                <a:gd name="T2" fmla="*/ 0 w 472"/>
                <a:gd name="T3" fmla="*/ 161 h 726"/>
                <a:gd name="T4" fmla="*/ 75899 w 472"/>
                <a:gd name="T5" fmla="*/ 116742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472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7" name="Google Shape;1121;p16">
              <a:extLst>
                <a:ext uri="{FF2B5EF4-FFF2-40B4-BE49-F238E27FC236}">
                  <a16:creationId xmlns:a16="http://schemas.microsoft.com/office/drawing/2014/main" id="{A93BA948-2FAB-5315-51A5-C3F4CC5F40F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30503" y="1230076"/>
              <a:ext cx="2270043" cy="4269294"/>
            </a:xfrm>
            <a:custGeom>
              <a:avLst/>
              <a:gdLst>
                <a:gd name="T0" fmla="*/ 2249782 w 14117"/>
                <a:gd name="T1" fmla="*/ 0 h 26550"/>
                <a:gd name="T2" fmla="*/ 0 w 14117"/>
                <a:gd name="T3" fmla="*/ 4269133 h 26550"/>
                <a:gd name="T4" fmla="*/ 936833 w 14117"/>
                <a:gd name="T5" fmla="*/ 4121678 h 26550"/>
                <a:gd name="T6" fmla="*/ 1370516 w 14117"/>
                <a:gd name="T7" fmla="*/ 3171177 h 26550"/>
                <a:gd name="T8" fmla="*/ 680032 w 14117"/>
                <a:gd name="T9" fmla="*/ 3252221 h 26550"/>
                <a:gd name="T10" fmla="*/ 684695 w 14117"/>
                <a:gd name="T11" fmla="*/ 3242734 h 26550"/>
                <a:gd name="T12" fmla="*/ 1649990 w 14117"/>
                <a:gd name="T13" fmla="*/ 1356526 h 26550"/>
                <a:gd name="T14" fmla="*/ 1771396 w 14117"/>
                <a:gd name="T15" fmla="*/ 1119021 h 26550"/>
                <a:gd name="T16" fmla="*/ 1797446 w 14117"/>
                <a:gd name="T17" fmla="*/ 2236274 h 26550"/>
                <a:gd name="T18" fmla="*/ 2270043 w 14117"/>
                <a:gd name="T19" fmla="*/ 1201030 h 26550"/>
                <a:gd name="T20" fmla="*/ 2249782 w 14117"/>
                <a:gd name="T21" fmla="*/ 0 h 26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8" name="Google Shape;1122;p16">
              <a:extLst>
                <a:ext uri="{FF2B5EF4-FFF2-40B4-BE49-F238E27FC236}">
                  <a16:creationId xmlns:a16="http://schemas.microsoft.com/office/drawing/2014/main" id="{83C3A8CD-783B-8450-31CD-591224F8E8E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97986" y="3772684"/>
              <a:ext cx="931687" cy="1722512"/>
            </a:xfrm>
            <a:custGeom>
              <a:avLst/>
              <a:gdLst>
                <a:gd name="T0" fmla="*/ 907406 w 5794"/>
                <a:gd name="T1" fmla="*/ 0 h 10712"/>
                <a:gd name="T2" fmla="*/ 0 w 5794"/>
                <a:gd name="T3" fmla="*/ 1722512 h 10712"/>
                <a:gd name="T4" fmla="*/ 856914 w 5794"/>
                <a:gd name="T5" fmla="*/ 1587438 h 10712"/>
                <a:gd name="T6" fmla="*/ 931687 w 5794"/>
                <a:gd name="T7" fmla="*/ 1424224 h 10712"/>
                <a:gd name="T8" fmla="*/ 907406 w 5794"/>
                <a:gd name="T9" fmla="*/ 0 h 10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39" name="Google Shape;1123;p16">
            <a:extLst>
              <a:ext uri="{FF2B5EF4-FFF2-40B4-BE49-F238E27FC236}">
                <a16:creationId xmlns:a16="http://schemas.microsoft.com/office/drawing/2014/main" id="{BBBCD710-0875-77F0-9145-617FC60E3ED7}"/>
              </a:ext>
            </a:extLst>
          </p:cNvPr>
          <p:cNvGrpSpPr>
            <a:grpSpLocks/>
          </p:cNvGrpSpPr>
          <p:nvPr/>
        </p:nvGrpSpPr>
        <p:grpSpPr bwMode="auto">
          <a:xfrm rot="3108353">
            <a:off x="10980738" y="419100"/>
            <a:ext cx="831850" cy="600075"/>
            <a:chOff x="2635387" y="3394078"/>
            <a:chExt cx="242409" cy="182524"/>
          </a:xfrm>
        </p:grpSpPr>
        <p:sp>
          <p:nvSpPr>
            <p:cNvPr id="1140" name="Google Shape;1124;p16">
              <a:extLst>
                <a:ext uri="{FF2B5EF4-FFF2-40B4-BE49-F238E27FC236}">
                  <a16:creationId xmlns:a16="http://schemas.microsoft.com/office/drawing/2014/main" id="{A2CA3985-11A6-63C9-8CA4-DE9DA6FEA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145" y="3394078"/>
              <a:ext cx="125650" cy="114250"/>
            </a:xfrm>
            <a:custGeom>
              <a:avLst/>
              <a:gdLst>
                <a:gd name="T0" fmla="*/ 62775 w 5026"/>
                <a:gd name="T1" fmla="*/ 25 h 4570"/>
                <a:gd name="T2" fmla="*/ 7225 w 5026"/>
                <a:gd name="T3" fmla="*/ 44050 h 4570"/>
                <a:gd name="T4" fmla="*/ 49775 w 5026"/>
                <a:gd name="T5" fmla="*/ 112700 h 4570"/>
                <a:gd name="T6" fmla="*/ 62900 w 5026"/>
                <a:gd name="T7" fmla="*/ 114225 h 4570"/>
                <a:gd name="T8" fmla="*/ 118400 w 5026"/>
                <a:gd name="T9" fmla="*/ 70200 h 4570"/>
                <a:gd name="T10" fmla="*/ 75875 w 5026"/>
                <a:gd name="T11" fmla="*/ 1550 h 4570"/>
                <a:gd name="T12" fmla="*/ 62775 w 5026"/>
                <a:gd name="T13" fmla="*/ 25 h 4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1" name="Google Shape;1125;p16">
              <a:extLst>
                <a:ext uri="{FF2B5EF4-FFF2-40B4-BE49-F238E27FC236}">
                  <a16:creationId xmlns:a16="http://schemas.microsoft.com/office/drawing/2014/main" id="{CE8004A7-42FA-A9BB-8243-E6E833EC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387" y="3522019"/>
              <a:ext cx="54584" cy="54584"/>
            </a:xfrm>
            <a:custGeom>
              <a:avLst/>
              <a:gdLst>
                <a:gd name="T0" fmla="*/ 27292 w 1118"/>
                <a:gd name="T1" fmla="*/ 0 h 1118"/>
                <a:gd name="T2" fmla="*/ 0 w 1118"/>
                <a:gd name="T3" fmla="*/ 27292 h 1118"/>
                <a:gd name="T4" fmla="*/ 27292 w 1118"/>
                <a:gd name="T5" fmla="*/ 54584 h 1118"/>
                <a:gd name="T6" fmla="*/ 54584 w 1118"/>
                <a:gd name="T7" fmla="*/ 27292 h 1118"/>
                <a:gd name="T8" fmla="*/ 27292 w 1118"/>
                <a:gd name="T9" fmla="*/ 0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42" name="Google Shape;1126;p16">
            <a:extLst>
              <a:ext uri="{FF2B5EF4-FFF2-40B4-BE49-F238E27FC236}">
                <a16:creationId xmlns:a16="http://schemas.microsoft.com/office/drawing/2014/main" id="{07576438-0936-3918-ABE6-D551A5551444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4975225"/>
            <a:ext cx="2057401" cy="1565275"/>
            <a:chOff x="20150" y="3375613"/>
            <a:chExt cx="1278349" cy="971724"/>
          </a:xfrm>
        </p:grpSpPr>
        <p:sp>
          <p:nvSpPr>
            <p:cNvPr id="1143" name="Google Shape;1127;p16">
              <a:extLst>
                <a:ext uri="{FF2B5EF4-FFF2-40B4-BE49-F238E27FC236}">
                  <a16:creationId xmlns:a16="http://schemas.microsoft.com/office/drawing/2014/main" id="{390FEB76-0E93-39E3-6A87-B360FEBD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68" y="3552258"/>
              <a:ext cx="563178" cy="501201"/>
            </a:xfrm>
            <a:custGeom>
              <a:avLst/>
              <a:gdLst>
                <a:gd name="T0" fmla="*/ 252534 w 16311"/>
                <a:gd name="T1" fmla="*/ 99163 h 14516"/>
                <a:gd name="T2" fmla="*/ 278533 w 16311"/>
                <a:gd name="T3" fmla="*/ 158412 h 14516"/>
                <a:gd name="T4" fmla="*/ 272698 w 16311"/>
                <a:gd name="T5" fmla="*/ 156479 h 14516"/>
                <a:gd name="T6" fmla="*/ 268313 w 16311"/>
                <a:gd name="T7" fmla="*/ 158619 h 14516"/>
                <a:gd name="T8" fmla="*/ 231541 w 16311"/>
                <a:gd name="T9" fmla="*/ 90186 h 14516"/>
                <a:gd name="T10" fmla="*/ 23513 w 16311"/>
                <a:gd name="T11" fmla="*/ 147674 h 14516"/>
                <a:gd name="T12" fmla="*/ 96435 w 16311"/>
                <a:gd name="T13" fmla="*/ 446268 h 14516"/>
                <a:gd name="T14" fmla="*/ 23513 w 16311"/>
                <a:gd name="T15" fmla="*/ 147674 h 14516"/>
                <a:gd name="T16" fmla="*/ 251049 w 16311"/>
                <a:gd name="T17" fmla="*/ 4143 h 14516"/>
                <a:gd name="T18" fmla="*/ 8252 w 16311"/>
                <a:gd name="T19" fmla="*/ 138041 h 14516"/>
                <a:gd name="T20" fmla="*/ 90704 w 16311"/>
                <a:gd name="T21" fmla="*/ 467364 h 14516"/>
                <a:gd name="T22" fmla="*/ 82831 w 16311"/>
                <a:gd name="T23" fmla="*/ 477170 h 14516"/>
                <a:gd name="T24" fmla="*/ 90704 w 16311"/>
                <a:gd name="T25" fmla="*/ 480036 h 14516"/>
                <a:gd name="T26" fmla="*/ 126267 w 16311"/>
                <a:gd name="T27" fmla="*/ 478827 h 14516"/>
                <a:gd name="T28" fmla="*/ 364403 w 16311"/>
                <a:gd name="T29" fmla="*/ 501166 h 14516"/>
                <a:gd name="T30" fmla="*/ 364576 w 16311"/>
                <a:gd name="T31" fmla="*/ 489324 h 14516"/>
                <a:gd name="T32" fmla="*/ 107104 w 16311"/>
                <a:gd name="T33" fmla="*/ 465085 h 14516"/>
                <a:gd name="T34" fmla="*/ 202158 w 16311"/>
                <a:gd name="T35" fmla="*/ 164385 h 14516"/>
                <a:gd name="T36" fmla="*/ 259198 w 16311"/>
                <a:gd name="T37" fmla="*/ 178093 h 14516"/>
                <a:gd name="T38" fmla="*/ 258024 w 16311"/>
                <a:gd name="T39" fmla="*/ 186000 h 14516"/>
                <a:gd name="T40" fmla="*/ 265793 w 16311"/>
                <a:gd name="T41" fmla="*/ 226984 h 14516"/>
                <a:gd name="T42" fmla="*/ 266138 w 16311"/>
                <a:gd name="T43" fmla="*/ 226984 h 14516"/>
                <a:gd name="T44" fmla="*/ 269867 w 16311"/>
                <a:gd name="T45" fmla="*/ 185413 h 14516"/>
                <a:gd name="T46" fmla="*/ 267450 w 16311"/>
                <a:gd name="T47" fmla="*/ 179785 h 14516"/>
                <a:gd name="T48" fmla="*/ 337437 w 16311"/>
                <a:gd name="T49" fmla="*/ 425068 h 14516"/>
                <a:gd name="T50" fmla="*/ 293622 w 16311"/>
                <a:gd name="T51" fmla="*/ 439880 h 14516"/>
                <a:gd name="T52" fmla="*/ 300493 w 16311"/>
                <a:gd name="T53" fmla="*/ 444576 h 14516"/>
                <a:gd name="T54" fmla="*/ 348659 w 16311"/>
                <a:gd name="T55" fmla="*/ 464291 h 14516"/>
                <a:gd name="T56" fmla="*/ 355978 w 16311"/>
                <a:gd name="T57" fmla="*/ 468262 h 14516"/>
                <a:gd name="T58" fmla="*/ 352388 w 16311"/>
                <a:gd name="T59" fmla="*/ 434218 h 14516"/>
                <a:gd name="T60" fmla="*/ 360847 w 16311"/>
                <a:gd name="T61" fmla="*/ 426484 h 14516"/>
                <a:gd name="T62" fmla="*/ 353941 w 16311"/>
                <a:gd name="T63" fmla="*/ 421753 h 14516"/>
                <a:gd name="T64" fmla="*/ 282159 w 16311"/>
                <a:gd name="T65" fmla="*/ 170221 h 14516"/>
                <a:gd name="T66" fmla="*/ 534313 w 16311"/>
                <a:gd name="T67" fmla="*/ 345793 h 14516"/>
                <a:gd name="T68" fmla="*/ 542772 w 16311"/>
                <a:gd name="T69" fmla="*/ 345309 h 14516"/>
                <a:gd name="T70" fmla="*/ 322072 w 16311"/>
                <a:gd name="T71" fmla="*/ 144325 h 14516"/>
                <a:gd name="T72" fmla="*/ 458939 w 16311"/>
                <a:gd name="T73" fmla="*/ 50514 h 14516"/>
                <a:gd name="T74" fmla="*/ 450618 w 16311"/>
                <a:gd name="T75" fmla="*/ 48684 h 14516"/>
                <a:gd name="T76" fmla="*/ 260337 w 16311"/>
                <a:gd name="T77" fmla="*/ 90289 h 14516"/>
                <a:gd name="T78" fmla="*/ 222357 w 16311"/>
                <a:gd name="T79" fmla="*/ 77963 h 14516"/>
                <a:gd name="T80" fmla="*/ 194286 w 16311"/>
                <a:gd name="T81" fmla="*/ 151748 h 14516"/>
                <a:gd name="T82" fmla="*/ 24204 w 16311"/>
                <a:gd name="T83" fmla="*/ 135900 h 14516"/>
                <a:gd name="T84" fmla="*/ 21096 w 16311"/>
                <a:gd name="T85" fmla="*/ 134485 h 14516"/>
                <a:gd name="T86" fmla="*/ 261373 w 16311"/>
                <a:gd name="T87" fmla="*/ 12326 h 14516"/>
                <a:gd name="T88" fmla="*/ 476756 w 16311"/>
                <a:gd name="T89" fmla="*/ 34044 h 14516"/>
                <a:gd name="T90" fmla="*/ 362642 w 16311"/>
                <a:gd name="T91" fmla="*/ 478137 h 14516"/>
                <a:gd name="T92" fmla="*/ 369410 w 16311"/>
                <a:gd name="T93" fmla="*/ 487908 h 14516"/>
                <a:gd name="T94" fmla="*/ 559656 w 16311"/>
                <a:gd name="T95" fmla="*/ 346794 h 14516"/>
                <a:gd name="T96" fmla="*/ 488426 w 16311"/>
                <a:gd name="T97" fmla="*/ 31938 h 14516"/>
                <a:gd name="T98" fmla="*/ 482142 w 16311"/>
                <a:gd name="T99" fmla="*/ 19819 h 14516"/>
                <a:gd name="T100" fmla="*/ 256712 w 16311"/>
                <a:gd name="T101" fmla="*/ 0 h 145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311" h="14516" extrusionOk="0">
                  <a:moveTo>
                    <a:pt x="6720" y="2546"/>
                  </a:moveTo>
                  <a:cubicBezTo>
                    <a:pt x="6876" y="2551"/>
                    <a:pt x="7069" y="2658"/>
                    <a:pt x="7314" y="2872"/>
                  </a:cubicBezTo>
                  <a:lnTo>
                    <a:pt x="8759" y="4137"/>
                  </a:lnTo>
                  <a:cubicBezTo>
                    <a:pt x="8528" y="4287"/>
                    <a:pt x="8296" y="4436"/>
                    <a:pt x="8067" y="4588"/>
                  </a:cubicBezTo>
                  <a:cubicBezTo>
                    <a:pt x="8033" y="4549"/>
                    <a:pt x="7984" y="4528"/>
                    <a:pt x="7933" y="4528"/>
                  </a:cubicBezTo>
                  <a:cubicBezTo>
                    <a:pt x="7922" y="4528"/>
                    <a:pt x="7910" y="4529"/>
                    <a:pt x="7898" y="4532"/>
                  </a:cubicBezTo>
                  <a:cubicBezTo>
                    <a:pt x="7857" y="4541"/>
                    <a:pt x="7820" y="4567"/>
                    <a:pt x="7798" y="4602"/>
                  </a:cubicBezTo>
                  <a:cubicBezTo>
                    <a:pt x="7788" y="4599"/>
                    <a:pt x="7780" y="4596"/>
                    <a:pt x="7771" y="4594"/>
                  </a:cubicBezTo>
                  <a:lnTo>
                    <a:pt x="5984" y="4427"/>
                  </a:lnTo>
                  <a:cubicBezTo>
                    <a:pt x="6220" y="3819"/>
                    <a:pt x="6461" y="3214"/>
                    <a:pt x="6706" y="2612"/>
                  </a:cubicBezTo>
                  <a:cubicBezTo>
                    <a:pt x="6715" y="2591"/>
                    <a:pt x="6720" y="2568"/>
                    <a:pt x="6720" y="2546"/>
                  </a:cubicBezTo>
                  <a:close/>
                  <a:moveTo>
                    <a:pt x="681" y="4277"/>
                  </a:moveTo>
                  <a:lnTo>
                    <a:pt x="5499" y="4727"/>
                  </a:lnTo>
                  <a:cubicBezTo>
                    <a:pt x="4473" y="7416"/>
                    <a:pt x="3567" y="10162"/>
                    <a:pt x="2793" y="12925"/>
                  </a:cubicBezTo>
                  <a:cubicBezTo>
                    <a:pt x="1885" y="10096"/>
                    <a:pt x="1178" y="7205"/>
                    <a:pt x="677" y="4277"/>
                  </a:cubicBezTo>
                  <a:lnTo>
                    <a:pt x="681" y="4277"/>
                  </a:lnTo>
                  <a:close/>
                  <a:moveTo>
                    <a:pt x="7435" y="0"/>
                  </a:moveTo>
                  <a:cubicBezTo>
                    <a:pt x="7360" y="0"/>
                    <a:pt x="7294" y="48"/>
                    <a:pt x="7271" y="120"/>
                  </a:cubicBezTo>
                  <a:lnTo>
                    <a:pt x="163" y="3672"/>
                  </a:lnTo>
                  <a:cubicBezTo>
                    <a:pt x="0" y="3753"/>
                    <a:pt x="58" y="3998"/>
                    <a:pt x="239" y="3998"/>
                  </a:cubicBezTo>
                  <a:cubicBezTo>
                    <a:pt x="252" y="3997"/>
                    <a:pt x="265" y="3994"/>
                    <a:pt x="277" y="3990"/>
                  </a:cubicBezTo>
                  <a:cubicBezTo>
                    <a:pt x="812" y="7227"/>
                    <a:pt x="1598" y="10418"/>
                    <a:pt x="2627" y="13536"/>
                  </a:cubicBezTo>
                  <a:cubicBezTo>
                    <a:pt x="2576" y="13550"/>
                    <a:pt x="2528" y="13569"/>
                    <a:pt x="2482" y="13591"/>
                  </a:cubicBezTo>
                  <a:cubicBezTo>
                    <a:pt x="2394" y="13631"/>
                    <a:pt x="2358" y="13734"/>
                    <a:pt x="2399" y="13820"/>
                  </a:cubicBezTo>
                  <a:cubicBezTo>
                    <a:pt x="2427" y="13882"/>
                    <a:pt x="2489" y="13920"/>
                    <a:pt x="2554" y="13920"/>
                  </a:cubicBezTo>
                  <a:cubicBezTo>
                    <a:pt x="2578" y="13920"/>
                    <a:pt x="2603" y="13914"/>
                    <a:pt x="2627" y="13903"/>
                  </a:cubicBezTo>
                  <a:cubicBezTo>
                    <a:pt x="2771" y="13835"/>
                    <a:pt x="2932" y="13812"/>
                    <a:pt x="3099" y="13812"/>
                  </a:cubicBezTo>
                  <a:cubicBezTo>
                    <a:pt x="3285" y="13812"/>
                    <a:pt x="3477" y="13841"/>
                    <a:pt x="3657" y="13868"/>
                  </a:cubicBezTo>
                  <a:cubicBezTo>
                    <a:pt x="5940" y="14207"/>
                    <a:pt x="8240" y="14424"/>
                    <a:pt x="10547" y="14515"/>
                  </a:cubicBezTo>
                  <a:lnTo>
                    <a:pt x="10554" y="14515"/>
                  </a:lnTo>
                  <a:cubicBezTo>
                    <a:pt x="10647" y="14515"/>
                    <a:pt x="10723" y="14439"/>
                    <a:pt x="10724" y="14346"/>
                  </a:cubicBezTo>
                  <a:cubicBezTo>
                    <a:pt x="10726" y="14254"/>
                    <a:pt x="10652" y="14176"/>
                    <a:pt x="10559" y="14172"/>
                  </a:cubicBezTo>
                  <a:cubicBezTo>
                    <a:pt x="8265" y="14080"/>
                    <a:pt x="5978" y="13865"/>
                    <a:pt x="3706" y="13527"/>
                  </a:cubicBezTo>
                  <a:cubicBezTo>
                    <a:pt x="3522" y="13500"/>
                    <a:pt x="3313" y="13470"/>
                    <a:pt x="3102" y="13470"/>
                  </a:cubicBezTo>
                  <a:cubicBezTo>
                    <a:pt x="3066" y="13470"/>
                    <a:pt x="3031" y="13471"/>
                    <a:pt x="2995" y="13472"/>
                  </a:cubicBezTo>
                  <a:cubicBezTo>
                    <a:pt x="3802" y="10535"/>
                    <a:pt x="4763" y="7616"/>
                    <a:pt x="5855" y="4761"/>
                  </a:cubicBezTo>
                  <a:lnTo>
                    <a:pt x="7556" y="4920"/>
                  </a:lnTo>
                  <a:cubicBezTo>
                    <a:pt x="7476" y="4972"/>
                    <a:pt x="7454" y="5079"/>
                    <a:pt x="7507" y="5158"/>
                  </a:cubicBezTo>
                  <a:cubicBezTo>
                    <a:pt x="7526" y="5186"/>
                    <a:pt x="7554" y="5209"/>
                    <a:pt x="7587" y="5220"/>
                  </a:cubicBezTo>
                  <a:cubicBezTo>
                    <a:pt x="7516" y="5245"/>
                    <a:pt x="7470" y="5313"/>
                    <a:pt x="7473" y="5387"/>
                  </a:cubicBezTo>
                  <a:lnTo>
                    <a:pt x="7526" y="6412"/>
                  </a:lnTo>
                  <a:cubicBezTo>
                    <a:pt x="7532" y="6504"/>
                    <a:pt x="7606" y="6574"/>
                    <a:pt x="7698" y="6574"/>
                  </a:cubicBezTo>
                  <a:cubicBezTo>
                    <a:pt x="7700" y="6575"/>
                    <a:pt x="7702" y="6575"/>
                    <a:pt x="7703" y="6575"/>
                  </a:cubicBezTo>
                  <a:cubicBezTo>
                    <a:pt x="7705" y="6575"/>
                    <a:pt x="7706" y="6575"/>
                    <a:pt x="7708" y="6574"/>
                  </a:cubicBezTo>
                  <a:cubicBezTo>
                    <a:pt x="7802" y="6570"/>
                    <a:pt x="7875" y="6488"/>
                    <a:pt x="7871" y="6394"/>
                  </a:cubicBezTo>
                  <a:lnTo>
                    <a:pt x="7816" y="5370"/>
                  </a:lnTo>
                  <a:cubicBezTo>
                    <a:pt x="7812" y="5303"/>
                    <a:pt x="7771" y="5244"/>
                    <a:pt x="7708" y="5218"/>
                  </a:cubicBezTo>
                  <a:cubicBezTo>
                    <a:pt x="7720" y="5216"/>
                    <a:pt x="7733" y="5213"/>
                    <a:pt x="7746" y="5207"/>
                  </a:cubicBezTo>
                  <a:cubicBezTo>
                    <a:pt x="7785" y="5180"/>
                    <a:pt x="7827" y="5154"/>
                    <a:pt x="7867" y="5127"/>
                  </a:cubicBezTo>
                  <a:cubicBezTo>
                    <a:pt x="8454" y="7525"/>
                    <a:pt x="9093" y="9934"/>
                    <a:pt x="9773" y="12311"/>
                  </a:cubicBezTo>
                  <a:lnTo>
                    <a:pt x="8635" y="12539"/>
                  </a:lnTo>
                  <a:cubicBezTo>
                    <a:pt x="8544" y="12560"/>
                    <a:pt x="8486" y="12649"/>
                    <a:pt x="8504" y="12740"/>
                  </a:cubicBezTo>
                  <a:cubicBezTo>
                    <a:pt x="8521" y="12821"/>
                    <a:pt x="8592" y="12878"/>
                    <a:pt x="8674" y="12878"/>
                  </a:cubicBezTo>
                  <a:cubicBezTo>
                    <a:pt x="8683" y="12878"/>
                    <a:pt x="8693" y="12877"/>
                    <a:pt x="8703" y="12876"/>
                  </a:cubicBezTo>
                  <a:lnTo>
                    <a:pt x="9867" y="12643"/>
                  </a:lnTo>
                  <a:cubicBezTo>
                    <a:pt x="9944" y="12911"/>
                    <a:pt x="10019" y="13180"/>
                    <a:pt x="10098" y="13447"/>
                  </a:cubicBezTo>
                  <a:cubicBezTo>
                    <a:pt x="10120" y="13521"/>
                    <a:pt x="10187" y="13569"/>
                    <a:pt x="10262" y="13569"/>
                  </a:cubicBezTo>
                  <a:cubicBezTo>
                    <a:pt x="10278" y="13569"/>
                    <a:pt x="10294" y="13567"/>
                    <a:pt x="10310" y="13562"/>
                  </a:cubicBezTo>
                  <a:cubicBezTo>
                    <a:pt x="10400" y="13536"/>
                    <a:pt x="10453" y="13441"/>
                    <a:pt x="10427" y="13350"/>
                  </a:cubicBezTo>
                  <a:cubicBezTo>
                    <a:pt x="10353" y="13094"/>
                    <a:pt x="10281" y="12833"/>
                    <a:pt x="10206" y="12576"/>
                  </a:cubicBezTo>
                  <a:lnTo>
                    <a:pt x="10319" y="12553"/>
                  </a:lnTo>
                  <a:cubicBezTo>
                    <a:pt x="10410" y="12534"/>
                    <a:pt x="10469" y="12443"/>
                    <a:pt x="10451" y="12352"/>
                  </a:cubicBezTo>
                  <a:cubicBezTo>
                    <a:pt x="10435" y="12269"/>
                    <a:pt x="10362" y="12213"/>
                    <a:pt x="10281" y="12213"/>
                  </a:cubicBezTo>
                  <a:cubicBezTo>
                    <a:pt x="10271" y="12213"/>
                    <a:pt x="10261" y="12214"/>
                    <a:pt x="10251" y="12215"/>
                  </a:cubicBezTo>
                  <a:lnTo>
                    <a:pt x="10110" y="12244"/>
                  </a:lnTo>
                  <a:cubicBezTo>
                    <a:pt x="9419" y="9824"/>
                    <a:pt x="8768" y="7372"/>
                    <a:pt x="8172" y="4930"/>
                  </a:cubicBezTo>
                  <a:cubicBezTo>
                    <a:pt x="8457" y="4743"/>
                    <a:pt x="8742" y="4560"/>
                    <a:pt x="9028" y="4374"/>
                  </a:cubicBezTo>
                  <a:lnTo>
                    <a:pt x="15475" y="10015"/>
                  </a:lnTo>
                  <a:cubicBezTo>
                    <a:pt x="15507" y="10045"/>
                    <a:pt x="15548" y="10060"/>
                    <a:pt x="15589" y="10060"/>
                  </a:cubicBezTo>
                  <a:cubicBezTo>
                    <a:pt x="15637" y="10060"/>
                    <a:pt x="15685" y="10040"/>
                    <a:pt x="15720" y="10001"/>
                  </a:cubicBezTo>
                  <a:cubicBezTo>
                    <a:pt x="15782" y="9928"/>
                    <a:pt x="15774" y="9818"/>
                    <a:pt x="15701" y="9756"/>
                  </a:cubicBezTo>
                  <a:lnTo>
                    <a:pt x="9328" y="4180"/>
                  </a:lnTo>
                  <a:cubicBezTo>
                    <a:pt x="10624" y="3338"/>
                    <a:pt x="11929" y="2505"/>
                    <a:pt x="13232" y="1702"/>
                  </a:cubicBezTo>
                  <a:cubicBezTo>
                    <a:pt x="13315" y="1655"/>
                    <a:pt x="13344" y="1546"/>
                    <a:pt x="13292" y="1463"/>
                  </a:cubicBezTo>
                  <a:cubicBezTo>
                    <a:pt x="13259" y="1411"/>
                    <a:pt x="13203" y="1381"/>
                    <a:pt x="13145" y="1381"/>
                  </a:cubicBezTo>
                  <a:cubicBezTo>
                    <a:pt x="13113" y="1381"/>
                    <a:pt x="13080" y="1391"/>
                    <a:pt x="13051" y="1410"/>
                  </a:cubicBezTo>
                  <a:cubicBezTo>
                    <a:pt x="11719" y="2230"/>
                    <a:pt x="10385" y="3083"/>
                    <a:pt x="9059" y="3943"/>
                  </a:cubicBezTo>
                  <a:lnTo>
                    <a:pt x="7540" y="2615"/>
                  </a:lnTo>
                  <a:cubicBezTo>
                    <a:pt x="7325" y="2426"/>
                    <a:pt x="7026" y="2201"/>
                    <a:pt x="6707" y="2201"/>
                  </a:cubicBezTo>
                  <a:cubicBezTo>
                    <a:pt x="6619" y="2201"/>
                    <a:pt x="6529" y="2218"/>
                    <a:pt x="6440" y="2258"/>
                  </a:cubicBezTo>
                  <a:cubicBezTo>
                    <a:pt x="6331" y="2295"/>
                    <a:pt x="6297" y="2432"/>
                    <a:pt x="6375" y="2516"/>
                  </a:cubicBezTo>
                  <a:cubicBezTo>
                    <a:pt x="6119" y="3138"/>
                    <a:pt x="5870" y="3764"/>
                    <a:pt x="5627" y="4395"/>
                  </a:cubicBezTo>
                  <a:lnTo>
                    <a:pt x="714" y="3936"/>
                  </a:lnTo>
                  <a:cubicBezTo>
                    <a:pt x="710" y="3936"/>
                    <a:pt x="705" y="3936"/>
                    <a:pt x="701" y="3936"/>
                  </a:cubicBezTo>
                  <a:cubicBezTo>
                    <a:pt x="673" y="3936"/>
                    <a:pt x="645" y="3944"/>
                    <a:pt x="621" y="3957"/>
                  </a:cubicBezTo>
                  <a:cubicBezTo>
                    <a:pt x="618" y="3936"/>
                    <a:pt x="614" y="3915"/>
                    <a:pt x="611" y="3895"/>
                  </a:cubicBezTo>
                  <a:cubicBezTo>
                    <a:pt x="607" y="3877"/>
                    <a:pt x="601" y="3860"/>
                    <a:pt x="591" y="3845"/>
                  </a:cubicBezTo>
                  <a:lnTo>
                    <a:pt x="7570" y="357"/>
                  </a:lnTo>
                  <a:lnTo>
                    <a:pt x="13815" y="906"/>
                  </a:lnTo>
                  <a:cubicBezTo>
                    <a:pt x="13805" y="931"/>
                    <a:pt x="13804" y="959"/>
                    <a:pt x="13808" y="986"/>
                  </a:cubicBezTo>
                  <a:cubicBezTo>
                    <a:pt x="14358" y="4054"/>
                    <a:pt x="15055" y="7134"/>
                    <a:pt x="15879" y="10139"/>
                  </a:cubicBezTo>
                  <a:lnTo>
                    <a:pt x="10503" y="13848"/>
                  </a:lnTo>
                  <a:cubicBezTo>
                    <a:pt x="10365" y="13944"/>
                    <a:pt x="10433" y="14162"/>
                    <a:pt x="10602" y="14162"/>
                  </a:cubicBezTo>
                  <a:cubicBezTo>
                    <a:pt x="10637" y="14162"/>
                    <a:pt x="10671" y="14151"/>
                    <a:pt x="10699" y="14131"/>
                  </a:cubicBezTo>
                  <a:lnTo>
                    <a:pt x="16211" y="10328"/>
                  </a:lnTo>
                  <a:cubicBezTo>
                    <a:pt x="16311" y="10260"/>
                    <a:pt x="16311" y="10111"/>
                    <a:pt x="16209" y="10044"/>
                  </a:cubicBezTo>
                  <a:lnTo>
                    <a:pt x="16209" y="10045"/>
                  </a:lnTo>
                  <a:cubicBezTo>
                    <a:pt x="15389" y="7050"/>
                    <a:pt x="14696" y="3981"/>
                    <a:pt x="14146" y="925"/>
                  </a:cubicBezTo>
                  <a:cubicBezTo>
                    <a:pt x="14139" y="890"/>
                    <a:pt x="14121" y="858"/>
                    <a:pt x="14094" y="834"/>
                  </a:cubicBezTo>
                  <a:cubicBezTo>
                    <a:pt x="14164" y="727"/>
                    <a:pt x="14092" y="582"/>
                    <a:pt x="13964" y="574"/>
                  </a:cubicBezTo>
                  <a:lnTo>
                    <a:pt x="7447" y="1"/>
                  </a:lnTo>
                  <a:cubicBezTo>
                    <a:pt x="7443" y="0"/>
                    <a:pt x="7439" y="0"/>
                    <a:pt x="74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4" name="Google Shape;1128;p16">
              <a:extLst>
                <a:ext uri="{FF2B5EF4-FFF2-40B4-BE49-F238E27FC236}">
                  <a16:creationId xmlns:a16="http://schemas.microsoft.com/office/drawing/2014/main" id="{87F2ABC5-DA20-3D42-F459-7AFD0CB66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58" y="3956963"/>
              <a:ext cx="61252" cy="49409"/>
            </a:xfrm>
            <a:custGeom>
              <a:avLst/>
              <a:gdLst>
                <a:gd name="T0" fmla="*/ 54485 w 1774"/>
                <a:gd name="T1" fmla="*/ 35 h 1431"/>
                <a:gd name="T2" fmla="*/ 51412 w 1774"/>
                <a:gd name="T3" fmla="*/ 898 h 1431"/>
                <a:gd name="T4" fmla="*/ 2244 w 1774"/>
                <a:gd name="T5" fmla="*/ 39361 h 1431"/>
                <a:gd name="T6" fmla="*/ 2382 w 1774"/>
                <a:gd name="T7" fmla="*/ 47648 h 1431"/>
                <a:gd name="T8" fmla="*/ 6595 w 1774"/>
                <a:gd name="T9" fmla="*/ 49374 h 1431"/>
                <a:gd name="T10" fmla="*/ 10635 w 1774"/>
                <a:gd name="T11" fmla="*/ 47752 h 1431"/>
                <a:gd name="T12" fmla="*/ 57558 w 1774"/>
                <a:gd name="T13" fmla="*/ 11083 h 1431"/>
                <a:gd name="T14" fmla="*/ 59595 w 1774"/>
                <a:gd name="T15" fmla="*/ 2935 h 1431"/>
                <a:gd name="T16" fmla="*/ 54485 w 1774"/>
                <a:gd name="T17" fmla="*/ 35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74" h="1431" extrusionOk="0">
                  <a:moveTo>
                    <a:pt x="1578" y="1"/>
                  </a:moveTo>
                  <a:cubicBezTo>
                    <a:pt x="1548" y="1"/>
                    <a:pt x="1517" y="9"/>
                    <a:pt x="1489" y="26"/>
                  </a:cubicBezTo>
                  <a:cubicBezTo>
                    <a:pt x="968" y="335"/>
                    <a:pt x="490" y="710"/>
                    <a:pt x="65" y="1140"/>
                  </a:cubicBezTo>
                  <a:cubicBezTo>
                    <a:pt x="0" y="1208"/>
                    <a:pt x="3" y="1315"/>
                    <a:pt x="69" y="1380"/>
                  </a:cubicBezTo>
                  <a:cubicBezTo>
                    <a:pt x="103" y="1413"/>
                    <a:pt x="147" y="1430"/>
                    <a:pt x="191" y="1430"/>
                  </a:cubicBezTo>
                  <a:cubicBezTo>
                    <a:pt x="233" y="1430"/>
                    <a:pt x="276" y="1414"/>
                    <a:pt x="308" y="1383"/>
                  </a:cubicBezTo>
                  <a:cubicBezTo>
                    <a:pt x="715" y="973"/>
                    <a:pt x="1171" y="615"/>
                    <a:pt x="1667" y="321"/>
                  </a:cubicBezTo>
                  <a:cubicBezTo>
                    <a:pt x="1748" y="272"/>
                    <a:pt x="1774" y="166"/>
                    <a:pt x="1726" y="85"/>
                  </a:cubicBezTo>
                  <a:cubicBezTo>
                    <a:pt x="1693" y="31"/>
                    <a:pt x="1636" y="1"/>
                    <a:pt x="157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5" name="Google Shape;1129;p16">
              <a:extLst>
                <a:ext uri="{FF2B5EF4-FFF2-40B4-BE49-F238E27FC236}">
                  <a16:creationId xmlns:a16="http://schemas.microsoft.com/office/drawing/2014/main" id="{F36B13B3-6491-0A20-DCAA-05ED7540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70" y="3922055"/>
              <a:ext cx="54519" cy="29797"/>
            </a:xfrm>
            <a:custGeom>
              <a:avLst/>
              <a:gdLst>
                <a:gd name="T0" fmla="*/ 48131 w 1579"/>
                <a:gd name="T1" fmla="*/ 35 h 863"/>
                <a:gd name="T2" fmla="*/ 47061 w 1579"/>
                <a:gd name="T3" fmla="*/ 138 h 863"/>
                <a:gd name="T4" fmla="*/ 3246 w 1579"/>
                <a:gd name="T5" fmla="*/ 19025 h 863"/>
                <a:gd name="T6" fmla="*/ 2003 w 1579"/>
                <a:gd name="T7" fmla="*/ 27380 h 863"/>
                <a:gd name="T8" fmla="*/ 6767 w 1579"/>
                <a:gd name="T9" fmla="*/ 29762 h 863"/>
                <a:gd name="T10" fmla="*/ 10289 w 1579"/>
                <a:gd name="T11" fmla="*/ 28589 h 863"/>
                <a:gd name="T12" fmla="*/ 49098 w 1579"/>
                <a:gd name="T13" fmla="*/ 11843 h 863"/>
                <a:gd name="T14" fmla="*/ 53932 w 1579"/>
                <a:gd name="T15" fmla="*/ 4972 h 863"/>
                <a:gd name="T16" fmla="*/ 48131 w 1579"/>
                <a:gd name="T17" fmla="*/ 35 h 8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9" h="863" extrusionOk="0">
                  <a:moveTo>
                    <a:pt x="1394" y="1"/>
                  </a:moveTo>
                  <a:cubicBezTo>
                    <a:pt x="1384" y="1"/>
                    <a:pt x="1374" y="2"/>
                    <a:pt x="1363" y="4"/>
                  </a:cubicBezTo>
                  <a:cubicBezTo>
                    <a:pt x="903" y="87"/>
                    <a:pt x="468" y="274"/>
                    <a:pt x="94" y="551"/>
                  </a:cubicBezTo>
                  <a:cubicBezTo>
                    <a:pt x="16" y="607"/>
                    <a:pt x="1" y="716"/>
                    <a:pt x="58" y="793"/>
                  </a:cubicBezTo>
                  <a:cubicBezTo>
                    <a:pt x="92" y="838"/>
                    <a:pt x="143" y="862"/>
                    <a:pt x="196" y="862"/>
                  </a:cubicBezTo>
                  <a:cubicBezTo>
                    <a:pt x="231" y="862"/>
                    <a:pt x="267" y="851"/>
                    <a:pt x="298" y="828"/>
                  </a:cubicBezTo>
                  <a:cubicBezTo>
                    <a:pt x="631" y="581"/>
                    <a:pt x="1016" y="416"/>
                    <a:pt x="1422" y="343"/>
                  </a:cubicBezTo>
                  <a:cubicBezTo>
                    <a:pt x="1517" y="326"/>
                    <a:pt x="1579" y="237"/>
                    <a:pt x="1562" y="144"/>
                  </a:cubicBezTo>
                  <a:cubicBezTo>
                    <a:pt x="1548" y="60"/>
                    <a:pt x="1476" y="1"/>
                    <a:pt x="139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6" name="Google Shape;1130;p16">
              <a:extLst>
                <a:ext uri="{FF2B5EF4-FFF2-40B4-BE49-F238E27FC236}">
                  <a16:creationId xmlns:a16="http://schemas.microsoft.com/office/drawing/2014/main" id="{B63762BD-33D8-33C6-1477-D4251E4A0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3" y="3884384"/>
              <a:ext cx="46232" cy="19335"/>
            </a:xfrm>
            <a:custGeom>
              <a:avLst/>
              <a:gdLst>
                <a:gd name="T0" fmla="*/ 39775 w 1339"/>
                <a:gd name="T1" fmla="*/ 35 h 560"/>
                <a:gd name="T2" fmla="*/ 38463 w 1339"/>
                <a:gd name="T3" fmla="*/ 173 h 560"/>
                <a:gd name="T4" fmla="*/ 4972 w 1339"/>
                <a:gd name="T5" fmla="*/ 7596 h 560"/>
                <a:gd name="T6" fmla="*/ 345 w 1339"/>
                <a:gd name="T7" fmla="*/ 14018 h 560"/>
                <a:gd name="T8" fmla="*/ 6215 w 1339"/>
                <a:gd name="T9" fmla="*/ 19335 h 560"/>
                <a:gd name="T10" fmla="*/ 7492 w 1339"/>
                <a:gd name="T11" fmla="*/ 19231 h 560"/>
                <a:gd name="T12" fmla="*/ 41018 w 1339"/>
                <a:gd name="T13" fmla="*/ 11808 h 560"/>
                <a:gd name="T14" fmla="*/ 45541 w 1339"/>
                <a:gd name="T15" fmla="*/ 4696 h 560"/>
                <a:gd name="T16" fmla="*/ 39775 w 1339"/>
                <a:gd name="T17" fmla="*/ 35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39" h="560" extrusionOk="0">
                  <a:moveTo>
                    <a:pt x="1152" y="1"/>
                  </a:moveTo>
                  <a:cubicBezTo>
                    <a:pt x="1139" y="1"/>
                    <a:pt x="1126" y="2"/>
                    <a:pt x="1114" y="5"/>
                  </a:cubicBezTo>
                  <a:lnTo>
                    <a:pt x="144" y="220"/>
                  </a:lnTo>
                  <a:cubicBezTo>
                    <a:pt x="58" y="239"/>
                    <a:pt x="0" y="319"/>
                    <a:pt x="10" y="406"/>
                  </a:cubicBezTo>
                  <a:cubicBezTo>
                    <a:pt x="19" y="494"/>
                    <a:pt x="93" y="560"/>
                    <a:pt x="180" y="560"/>
                  </a:cubicBezTo>
                  <a:cubicBezTo>
                    <a:pt x="193" y="560"/>
                    <a:pt x="206" y="558"/>
                    <a:pt x="217" y="557"/>
                  </a:cubicBezTo>
                  <a:lnTo>
                    <a:pt x="1188" y="342"/>
                  </a:lnTo>
                  <a:cubicBezTo>
                    <a:pt x="1281" y="320"/>
                    <a:pt x="1339" y="229"/>
                    <a:pt x="1319" y="136"/>
                  </a:cubicBezTo>
                  <a:cubicBezTo>
                    <a:pt x="1301" y="56"/>
                    <a:pt x="1230" y="1"/>
                    <a:pt x="115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7" name="Google Shape;1131;p16">
              <a:extLst>
                <a:ext uri="{FF2B5EF4-FFF2-40B4-BE49-F238E27FC236}">
                  <a16:creationId xmlns:a16="http://schemas.microsoft.com/office/drawing/2014/main" id="{4692353A-429C-0336-AA47-BFA03414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80" y="3882693"/>
              <a:ext cx="47441" cy="13776"/>
            </a:xfrm>
            <a:custGeom>
              <a:avLst/>
              <a:gdLst>
                <a:gd name="T0" fmla="*/ 5697 w 1374"/>
                <a:gd name="T1" fmla="*/ 0 h 399"/>
                <a:gd name="T2" fmla="*/ 173 w 1374"/>
                <a:gd name="T3" fmla="*/ 5662 h 399"/>
                <a:gd name="T4" fmla="*/ 5801 w 1374"/>
                <a:gd name="T5" fmla="*/ 11912 h 399"/>
                <a:gd name="T6" fmla="*/ 41157 w 1374"/>
                <a:gd name="T7" fmla="*/ 13776 h 399"/>
                <a:gd name="T8" fmla="*/ 41468 w 1374"/>
                <a:gd name="T9" fmla="*/ 13776 h 399"/>
                <a:gd name="T10" fmla="*/ 47372 w 1374"/>
                <a:gd name="T11" fmla="*/ 7976 h 399"/>
                <a:gd name="T12" fmla="*/ 41778 w 1374"/>
                <a:gd name="T13" fmla="*/ 1933 h 399"/>
                <a:gd name="T14" fmla="*/ 6457 w 1374"/>
                <a:gd name="T15" fmla="*/ 69 h 399"/>
                <a:gd name="T16" fmla="*/ 5697 w 1374"/>
                <a:gd name="T17" fmla="*/ 0 h 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4" h="399" extrusionOk="0">
                  <a:moveTo>
                    <a:pt x="165" y="0"/>
                  </a:moveTo>
                  <a:cubicBezTo>
                    <a:pt x="80" y="0"/>
                    <a:pt x="10" y="77"/>
                    <a:pt x="5" y="164"/>
                  </a:cubicBezTo>
                  <a:cubicBezTo>
                    <a:pt x="1" y="260"/>
                    <a:pt x="74" y="340"/>
                    <a:pt x="168" y="345"/>
                  </a:cubicBezTo>
                  <a:lnTo>
                    <a:pt x="1192" y="399"/>
                  </a:lnTo>
                  <a:lnTo>
                    <a:pt x="1201" y="399"/>
                  </a:lnTo>
                  <a:cubicBezTo>
                    <a:pt x="1293" y="398"/>
                    <a:pt x="1369" y="324"/>
                    <a:pt x="1372" y="231"/>
                  </a:cubicBezTo>
                  <a:cubicBezTo>
                    <a:pt x="1373" y="139"/>
                    <a:pt x="1303" y="61"/>
                    <a:pt x="1210" y="56"/>
                  </a:cubicBezTo>
                  <a:lnTo>
                    <a:pt x="187" y="2"/>
                  </a:lnTo>
                  <a:cubicBezTo>
                    <a:pt x="179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8" name="Google Shape;1132;p16">
              <a:extLst>
                <a:ext uri="{FF2B5EF4-FFF2-40B4-BE49-F238E27FC236}">
                  <a16:creationId xmlns:a16="http://schemas.microsoft.com/office/drawing/2014/main" id="{E3894140-31BD-3EF2-CC0F-60370F99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37" y="3886387"/>
              <a:ext cx="45714" cy="13846"/>
            </a:xfrm>
            <a:custGeom>
              <a:avLst/>
              <a:gdLst>
                <a:gd name="T0" fmla="*/ 5835 w 1324"/>
                <a:gd name="T1" fmla="*/ 35 h 401"/>
                <a:gd name="T2" fmla="*/ 207 w 1324"/>
                <a:gd name="T3" fmla="*/ 5663 h 401"/>
                <a:gd name="T4" fmla="*/ 5801 w 1324"/>
                <a:gd name="T5" fmla="*/ 11912 h 401"/>
                <a:gd name="T6" fmla="*/ 39257 w 1324"/>
                <a:gd name="T7" fmla="*/ 13811 h 401"/>
                <a:gd name="T8" fmla="*/ 39603 w 1324"/>
                <a:gd name="T9" fmla="*/ 13811 h 401"/>
                <a:gd name="T10" fmla="*/ 45576 w 1324"/>
                <a:gd name="T11" fmla="*/ 8045 h 401"/>
                <a:gd name="T12" fmla="*/ 39948 w 1324"/>
                <a:gd name="T13" fmla="*/ 1899 h 401"/>
                <a:gd name="T14" fmla="*/ 6457 w 1324"/>
                <a:gd name="T15" fmla="*/ 69 h 401"/>
                <a:gd name="T16" fmla="*/ 5835 w 1324"/>
                <a:gd name="T17" fmla="*/ 35 h 4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4" h="401" extrusionOk="0">
                  <a:moveTo>
                    <a:pt x="169" y="1"/>
                  </a:moveTo>
                  <a:cubicBezTo>
                    <a:pt x="82" y="1"/>
                    <a:pt x="11" y="76"/>
                    <a:pt x="6" y="164"/>
                  </a:cubicBezTo>
                  <a:cubicBezTo>
                    <a:pt x="0" y="260"/>
                    <a:pt x="73" y="340"/>
                    <a:pt x="168" y="345"/>
                  </a:cubicBezTo>
                  <a:lnTo>
                    <a:pt x="1137" y="400"/>
                  </a:lnTo>
                  <a:lnTo>
                    <a:pt x="1147" y="400"/>
                  </a:lnTo>
                  <a:cubicBezTo>
                    <a:pt x="1242" y="400"/>
                    <a:pt x="1319" y="326"/>
                    <a:pt x="1320" y="233"/>
                  </a:cubicBezTo>
                  <a:cubicBezTo>
                    <a:pt x="1323" y="139"/>
                    <a:pt x="1250" y="60"/>
                    <a:pt x="1157" y="55"/>
                  </a:cubicBezTo>
                  <a:lnTo>
                    <a:pt x="187" y="2"/>
                  </a:lnTo>
                  <a:cubicBezTo>
                    <a:pt x="181" y="1"/>
                    <a:pt x="175" y="1"/>
                    <a:pt x="16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9" name="Google Shape;1133;p16">
              <a:extLst>
                <a:ext uri="{FF2B5EF4-FFF2-40B4-BE49-F238E27FC236}">
                  <a16:creationId xmlns:a16="http://schemas.microsoft.com/office/drawing/2014/main" id="{63B67563-6914-00D0-ECB7-C3819264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41" y="3893880"/>
              <a:ext cx="14156" cy="11947"/>
            </a:xfrm>
            <a:custGeom>
              <a:avLst/>
              <a:gdLst>
                <a:gd name="T0" fmla="*/ 6008 w 410"/>
                <a:gd name="T1" fmla="*/ 0 h 346"/>
                <a:gd name="T2" fmla="*/ 0 w 410"/>
                <a:gd name="T3" fmla="*/ 5939 h 346"/>
                <a:gd name="T4" fmla="*/ 6008 w 410"/>
                <a:gd name="T5" fmla="*/ 11912 h 346"/>
                <a:gd name="T6" fmla="*/ 6180 w 410"/>
                <a:gd name="T7" fmla="*/ 11912 h 346"/>
                <a:gd name="T8" fmla="*/ 8010 w 410"/>
                <a:gd name="T9" fmla="*/ 11912 h 346"/>
                <a:gd name="T10" fmla="*/ 8183 w 410"/>
                <a:gd name="T11" fmla="*/ 11912 h 346"/>
                <a:gd name="T12" fmla="*/ 14156 w 410"/>
                <a:gd name="T13" fmla="*/ 5939 h 346"/>
                <a:gd name="T14" fmla="*/ 8217 w 410"/>
                <a:gd name="T15" fmla="*/ 0 h 346"/>
                <a:gd name="T16" fmla="*/ 8010 w 410"/>
                <a:gd name="T17" fmla="*/ 0 h 346"/>
                <a:gd name="T18" fmla="*/ 6180 w 410"/>
                <a:gd name="T19" fmla="*/ 0 h 346"/>
                <a:gd name="T20" fmla="*/ 6008 w 410"/>
                <a:gd name="T21" fmla="*/ 0 h 3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346" extrusionOk="0">
                  <a:moveTo>
                    <a:pt x="174" y="0"/>
                  </a:moveTo>
                  <a:cubicBezTo>
                    <a:pt x="78" y="0"/>
                    <a:pt x="0" y="77"/>
                    <a:pt x="0" y="172"/>
                  </a:cubicBezTo>
                  <a:cubicBezTo>
                    <a:pt x="0" y="268"/>
                    <a:pt x="78" y="345"/>
                    <a:pt x="174" y="345"/>
                  </a:cubicBezTo>
                  <a:cubicBezTo>
                    <a:pt x="176" y="345"/>
                    <a:pt x="177" y="345"/>
                    <a:pt x="179" y="345"/>
                  </a:cubicBezTo>
                  <a:lnTo>
                    <a:pt x="232" y="345"/>
                  </a:lnTo>
                  <a:cubicBezTo>
                    <a:pt x="234" y="345"/>
                    <a:pt x="236" y="345"/>
                    <a:pt x="237" y="345"/>
                  </a:cubicBezTo>
                  <a:cubicBezTo>
                    <a:pt x="332" y="345"/>
                    <a:pt x="410" y="268"/>
                    <a:pt x="410" y="172"/>
                  </a:cubicBezTo>
                  <a:cubicBezTo>
                    <a:pt x="410" y="77"/>
                    <a:pt x="332" y="0"/>
                    <a:pt x="238" y="0"/>
                  </a:cubicBezTo>
                  <a:cubicBezTo>
                    <a:pt x="236" y="0"/>
                    <a:pt x="234" y="0"/>
                    <a:pt x="232" y="0"/>
                  </a:cubicBezTo>
                  <a:lnTo>
                    <a:pt x="179" y="0"/>
                  </a:lnTo>
                  <a:cubicBezTo>
                    <a:pt x="177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0" name="Google Shape;1134;p16">
              <a:extLst>
                <a:ext uri="{FF2B5EF4-FFF2-40B4-BE49-F238E27FC236}">
                  <a16:creationId xmlns:a16="http://schemas.microsoft.com/office/drawing/2014/main" id="{B16E65B1-7BA2-74E7-2F4D-1884308EA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12" y="3991249"/>
              <a:ext cx="122296" cy="21821"/>
            </a:xfrm>
            <a:custGeom>
              <a:avLst/>
              <a:gdLst>
                <a:gd name="T0" fmla="*/ 115770 w 3542"/>
                <a:gd name="T1" fmla="*/ 35 h 632"/>
                <a:gd name="T2" fmla="*/ 114596 w 3542"/>
                <a:gd name="T3" fmla="*/ 138 h 632"/>
                <a:gd name="T4" fmla="*/ 29521 w 3542"/>
                <a:gd name="T5" fmla="*/ 9944 h 632"/>
                <a:gd name="T6" fmla="*/ 6491 w 3542"/>
                <a:gd name="T7" fmla="*/ 9219 h 632"/>
                <a:gd name="T8" fmla="*/ 5973 w 3542"/>
                <a:gd name="T9" fmla="*/ 9184 h 632"/>
                <a:gd name="T10" fmla="*/ 207 w 3542"/>
                <a:gd name="T11" fmla="*/ 14778 h 632"/>
                <a:gd name="T12" fmla="*/ 5732 w 3542"/>
                <a:gd name="T13" fmla="*/ 21096 h 632"/>
                <a:gd name="T14" fmla="*/ 29694 w 3542"/>
                <a:gd name="T15" fmla="*/ 21821 h 632"/>
                <a:gd name="T16" fmla="*/ 117290 w 3542"/>
                <a:gd name="T17" fmla="*/ 11705 h 632"/>
                <a:gd name="T18" fmla="*/ 121571 w 3542"/>
                <a:gd name="T19" fmla="*/ 4592 h 632"/>
                <a:gd name="T20" fmla="*/ 115770 w 3542"/>
                <a:gd name="T21" fmla="*/ 35 h 6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42" h="632" extrusionOk="0">
                  <a:moveTo>
                    <a:pt x="3353" y="1"/>
                  </a:moveTo>
                  <a:cubicBezTo>
                    <a:pt x="3342" y="1"/>
                    <a:pt x="3331" y="2"/>
                    <a:pt x="3319" y="4"/>
                  </a:cubicBezTo>
                  <a:cubicBezTo>
                    <a:pt x="2510" y="193"/>
                    <a:pt x="1684" y="288"/>
                    <a:pt x="855" y="288"/>
                  </a:cubicBezTo>
                  <a:cubicBezTo>
                    <a:pt x="632" y="288"/>
                    <a:pt x="410" y="281"/>
                    <a:pt x="188" y="267"/>
                  </a:cubicBezTo>
                  <a:cubicBezTo>
                    <a:pt x="183" y="267"/>
                    <a:pt x="178" y="266"/>
                    <a:pt x="173" y="266"/>
                  </a:cubicBezTo>
                  <a:cubicBezTo>
                    <a:pt x="85" y="266"/>
                    <a:pt x="10" y="337"/>
                    <a:pt x="6" y="428"/>
                  </a:cubicBezTo>
                  <a:cubicBezTo>
                    <a:pt x="0" y="522"/>
                    <a:pt x="72" y="604"/>
                    <a:pt x="166" y="611"/>
                  </a:cubicBezTo>
                  <a:cubicBezTo>
                    <a:pt x="397" y="625"/>
                    <a:pt x="630" y="632"/>
                    <a:pt x="860" y="632"/>
                  </a:cubicBezTo>
                  <a:cubicBezTo>
                    <a:pt x="1715" y="632"/>
                    <a:pt x="2565" y="533"/>
                    <a:pt x="3397" y="339"/>
                  </a:cubicBezTo>
                  <a:cubicBezTo>
                    <a:pt x="3487" y="315"/>
                    <a:pt x="3542" y="225"/>
                    <a:pt x="3521" y="133"/>
                  </a:cubicBezTo>
                  <a:cubicBezTo>
                    <a:pt x="3502" y="55"/>
                    <a:pt x="3431" y="1"/>
                    <a:pt x="335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1" name="Google Shape;1135;p16">
              <a:extLst>
                <a:ext uri="{FF2B5EF4-FFF2-40B4-BE49-F238E27FC236}">
                  <a16:creationId xmlns:a16="http://schemas.microsoft.com/office/drawing/2014/main" id="{6E74A4A2-7C66-A7BB-BFC2-7F047D128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37" y="3949850"/>
              <a:ext cx="61563" cy="32214"/>
            </a:xfrm>
            <a:custGeom>
              <a:avLst/>
              <a:gdLst>
                <a:gd name="T0" fmla="*/ 54830 w 1783"/>
                <a:gd name="T1" fmla="*/ 0 h 933"/>
                <a:gd name="T2" fmla="*/ 52793 w 1783"/>
                <a:gd name="T3" fmla="*/ 380 h 933"/>
                <a:gd name="T4" fmla="*/ 4454 w 1783"/>
                <a:gd name="T5" fmla="*/ 20820 h 933"/>
                <a:gd name="T6" fmla="*/ 1278 w 1783"/>
                <a:gd name="T7" fmla="*/ 28554 h 933"/>
                <a:gd name="T8" fmla="*/ 6767 w 1783"/>
                <a:gd name="T9" fmla="*/ 32214 h 933"/>
                <a:gd name="T10" fmla="*/ 9046 w 1783"/>
                <a:gd name="T11" fmla="*/ 31765 h 933"/>
                <a:gd name="T12" fmla="*/ 57454 w 1783"/>
                <a:gd name="T13" fmla="*/ 11290 h 933"/>
                <a:gd name="T14" fmla="*/ 60320 w 1783"/>
                <a:gd name="T15" fmla="*/ 3625 h 933"/>
                <a:gd name="T16" fmla="*/ 54830 w 1783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83" h="933" extrusionOk="0">
                  <a:moveTo>
                    <a:pt x="1588" y="0"/>
                  </a:moveTo>
                  <a:cubicBezTo>
                    <a:pt x="1568" y="0"/>
                    <a:pt x="1548" y="4"/>
                    <a:pt x="1529" y="11"/>
                  </a:cubicBezTo>
                  <a:lnTo>
                    <a:pt x="129" y="603"/>
                  </a:lnTo>
                  <a:cubicBezTo>
                    <a:pt x="41" y="640"/>
                    <a:pt x="0" y="740"/>
                    <a:pt x="37" y="827"/>
                  </a:cubicBezTo>
                  <a:cubicBezTo>
                    <a:pt x="64" y="892"/>
                    <a:pt x="127" y="933"/>
                    <a:pt x="196" y="933"/>
                  </a:cubicBezTo>
                  <a:cubicBezTo>
                    <a:pt x="219" y="933"/>
                    <a:pt x="241" y="928"/>
                    <a:pt x="262" y="920"/>
                  </a:cubicBezTo>
                  <a:lnTo>
                    <a:pt x="1664" y="327"/>
                  </a:lnTo>
                  <a:cubicBezTo>
                    <a:pt x="1746" y="287"/>
                    <a:pt x="1782" y="189"/>
                    <a:pt x="1747" y="105"/>
                  </a:cubicBezTo>
                  <a:cubicBezTo>
                    <a:pt x="1719" y="40"/>
                    <a:pt x="1655" y="0"/>
                    <a:pt x="158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2" name="Google Shape;1136;p16">
              <a:extLst>
                <a:ext uri="{FF2B5EF4-FFF2-40B4-BE49-F238E27FC236}">
                  <a16:creationId xmlns:a16="http://schemas.microsoft.com/office/drawing/2014/main" id="{D843D8DF-1638-92CD-51AD-108E18171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935" y="3921709"/>
              <a:ext cx="36047" cy="26862"/>
            </a:xfrm>
            <a:custGeom>
              <a:avLst/>
              <a:gdLst>
                <a:gd name="T0" fmla="*/ 29245 w 1044"/>
                <a:gd name="T1" fmla="*/ 35 h 778"/>
                <a:gd name="T2" fmla="*/ 25827 w 1044"/>
                <a:gd name="T3" fmla="*/ 1105 h 778"/>
                <a:gd name="T4" fmla="*/ 3522 w 1044"/>
                <a:gd name="T5" fmla="*/ 15986 h 778"/>
                <a:gd name="T6" fmla="*/ 1865 w 1044"/>
                <a:gd name="T7" fmla="*/ 24238 h 778"/>
                <a:gd name="T8" fmla="*/ 6767 w 1044"/>
                <a:gd name="T9" fmla="*/ 26862 h 778"/>
                <a:gd name="T10" fmla="*/ 10082 w 1044"/>
                <a:gd name="T11" fmla="*/ 25826 h 778"/>
                <a:gd name="T12" fmla="*/ 32422 w 1044"/>
                <a:gd name="T13" fmla="*/ 10980 h 778"/>
                <a:gd name="T14" fmla="*/ 34183 w 1044"/>
                <a:gd name="T15" fmla="*/ 2659 h 778"/>
                <a:gd name="T16" fmla="*/ 29245 w 1044"/>
                <a:gd name="T17" fmla="*/ 35 h 7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4" h="778" extrusionOk="0">
                  <a:moveTo>
                    <a:pt x="847" y="1"/>
                  </a:moveTo>
                  <a:cubicBezTo>
                    <a:pt x="812" y="1"/>
                    <a:pt x="778" y="11"/>
                    <a:pt x="748" y="32"/>
                  </a:cubicBezTo>
                  <a:lnTo>
                    <a:pt x="102" y="463"/>
                  </a:lnTo>
                  <a:cubicBezTo>
                    <a:pt x="21" y="515"/>
                    <a:pt x="0" y="622"/>
                    <a:pt x="54" y="702"/>
                  </a:cubicBezTo>
                  <a:cubicBezTo>
                    <a:pt x="86" y="751"/>
                    <a:pt x="140" y="778"/>
                    <a:pt x="196" y="778"/>
                  </a:cubicBezTo>
                  <a:cubicBezTo>
                    <a:pt x="229" y="778"/>
                    <a:pt x="262" y="768"/>
                    <a:pt x="292" y="748"/>
                  </a:cubicBezTo>
                  <a:lnTo>
                    <a:pt x="939" y="318"/>
                  </a:lnTo>
                  <a:cubicBezTo>
                    <a:pt x="1019" y="266"/>
                    <a:pt x="1043" y="157"/>
                    <a:pt x="990" y="77"/>
                  </a:cubicBezTo>
                  <a:cubicBezTo>
                    <a:pt x="957" y="27"/>
                    <a:pt x="902" y="1"/>
                    <a:pt x="84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3" name="Google Shape;1137;p16">
              <a:extLst>
                <a:ext uri="{FF2B5EF4-FFF2-40B4-BE49-F238E27FC236}">
                  <a16:creationId xmlns:a16="http://schemas.microsoft.com/office/drawing/2014/main" id="{26230992-4790-31FC-3DD3-CEA45EC2C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1" y="3826964"/>
              <a:ext cx="58490" cy="59802"/>
            </a:xfrm>
            <a:custGeom>
              <a:avLst/>
              <a:gdLst>
                <a:gd name="T0" fmla="*/ 25171 w 1694"/>
                <a:gd name="T1" fmla="*/ 11878 h 1732"/>
                <a:gd name="T2" fmla="*/ 26172 w 1694"/>
                <a:gd name="T3" fmla="*/ 11947 h 1732"/>
                <a:gd name="T4" fmla="*/ 27519 w 1694"/>
                <a:gd name="T5" fmla="*/ 12741 h 1732"/>
                <a:gd name="T6" fmla="*/ 27622 w 1694"/>
                <a:gd name="T7" fmla="*/ 12982 h 1732"/>
                <a:gd name="T8" fmla="*/ 24584 w 1694"/>
                <a:gd name="T9" fmla="*/ 33147 h 1732"/>
                <a:gd name="T10" fmla="*/ 15399 w 1694"/>
                <a:gd name="T11" fmla="*/ 46164 h 1732"/>
                <a:gd name="T12" fmla="*/ 15917 w 1694"/>
                <a:gd name="T13" fmla="*/ 24584 h 1732"/>
                <a:gd name="T14" fmla="*/ 21649 w 1694"/>
                <a:gd name="T15" fmla="*/ 13017 h 1732"/>
                <a:gd name="T16" fmla="*/ 25171 w 1694"/>
                <a:gd name="T17" fmla="*/ 11878 h 1732"/>
                <a:gd name="T18" fmla="*/ 25136 w 1694"/>
                <a:gd name="T19" fmla="*/ 35 h 1732"/>
                <a:gd name="T20" fmla="*/ 14294 w 1694"/>
                <a:gd name="T21" fmla="*/ 3764 h 1732"/>
                <a:gd name="T22" fmla="*/ 4420 w 1694"/>
                <a:gd name="T23" fmla="*/ 21545 h 1732"/>
                <a:gd name="T24" fmla="*/ 9599 w 1694"/>
                <a:gd name="T25" fmla="*/ 58076 h 1732"/>
                <a:gd name="T26" fmla="*/ 13708 w 1694"/>
                <a:gd name="T27" fmla="*/ 59767 h 1732"/>
                <a:gd name="T28" fmla="*/ 15745 w 1694"/>
                <a:gd name="T29" fmla="*/ 59388 h 1732"/>
                <a:gd name="T30" fmla="*/ 35874 w 1694"/>
                <a:gd name="T31" fmla="*/ 36979 h 1732"/>
                <a:gd name="T32" fmla="*/ 37670 w 1694"/>
                <a:gd name="T33" fmla="*/ 30419 h 1732"/>
                <a:gd name="T34" fmla="*/ 46164 w 1694"/>
                <a:gd name="T35" fmla="*/ 50790 h 1732"/>
                <a:gd name="T36" fmla="*/ 51723 w 1694"/>
                <a:gd name="T37" fmla="*/ 54692 h 1732"/>
                <a:gd name="T38" fmla="*/ 53794 w 1694"/>
                <a:gd name="T39" fmla="*/ 54278 h 1732"/>
                <a:gd name="T40" fmla="*/ 57316 w 1694"/>
                <a:gd name="T41" fmla="*/ 46647 h 1732"/>
                <a:gd name="T42" fmla="*/ 38947 w 1694"/>
                <a:gd name="T43" fmla="*/ 6664 h 1732"/>
                <a:gd name="T44" fmla="*/ 35529 w 1694"/>
                <a:gd name="T45" fmla="*/ 3902 h 1732"/>
                <a:gd name="T46" fmla="*/ 28520 w 1694"/>
                <a:gd name="T47" fmla="*/ 345 h 1732"/>
                <a:gd name="T48" fmla="*/ 25136 w 1694"/>
                <a:gd name="T49" fmla="*/ 35 h 17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94" h="1732" extrusionOk="0">
                  <a:moveTo>
                    <a:pt x="729" y="344"/>
                  </a:moveTo>
                  <a:cubicBezTo>
                    <a:pt x="739" y="344"/>
                    <a:pt x="748" y="345"/>
                    <a:pt x="758" y="346"/>
                  </a:cubicBezTo>
                  <a:cubicBezTo>
                    <a:pt x="773" y="348"/>
                    <a:pt x="787" y="356"/>
                    <a:pt x="797" y="369"/>
                  </a:cubicBezTo>
                  <a:lnTo>
                    <a:pt x="800" y="376"/>
                  </a:lnTo>
                  <a:cubicBezTo>
                    <a:pt x="791" y="576"/>
                    <a:pt x="776" y="777"/>
                    <a:pt x="712" y="960"/>
                  </a:cubicBezTo>
                  <a:cubicBezTo>
                    <a:pt x="656" y="1122"/>
                    <a:pt x="562" y="1257"/>
                    <a:pt x="446" y="1337"/>
                  </a:cubicBezTo>
                  <a:cubicBezTo>
                    <a:pt x="383" y="1198"/>
                    <a:pt x="387" y="990"/>
                    <a:pt x="461" y="712"/>
                  </a:cubicBezTo>
                  <a:cubicBezTo>
                    <a:pt x="494" y="589"/>
                    <a:pt x="538" y="449"/>
                    <a:pt x="627" y="377"/>
                  </a:cubicBezTo>
                  <a:cubicBezTo>
                    <a:pt x="656" y="356"/>
                    <a:pt x="693" y="344"/>
                    <a:pt x="729" y="344"/>
                  </a:cubicBezTo>
                  <a:close/>
                  <a:moveTo>
                    <a:pt x="728" y="1"/>
                  </a:moveTo>
                  <a:cubicBezTo>
                    <a:pt x="615" y="1"/>
                    <a:pt x="505" y="38"/>
                    <a:pt x="414" y="109"/>
                  </a:cubicBezTo>
                  <a:cubicBezTo>
                    <a:pt x="251" y="238"/>
                    <a:pt x="180" y="432"/>
                    <a:pt x="128" y="624"/>
                  </a:cubicBezTo>
                  <a:cubicBezTo>
                    <a:pt x="0" y="1104"/>
                    <a:pt x="50" y="1460"/>
                    <a:pt x="278" y="1682"/>
                  </a:cubicBezTo>
                  <a:cubicBezTo>
                    <a:pt x="309" y="1713"/>
                    <a:pt x="352" y="1730"/>
                    <a:pt x="397" y="1731"/>
                  </a:cubicBezTo>
                  <a:cubicBezTo>
                    <a:pt x="417" y="1731"/>
                    <a:pt x="438" y="1727"/>
                    <a:pt x="456" y="1720"/>
                  </a:cubicBezTo>
                  <a:cubicBezTo>
                    <a:pt x="718" y="1623"/>
                    <a:pt x="931" y="1385"/>
                    <a:pt x="1039" y="1071"/>
                  </a:cubicBezTo>
                  <a:cubicBezTo>
                    <a:pt x="1060" y="1009"/>
                    <a:pt x="1077" y="946"/>
                    <a:pt x="1091" y="881"/>
                  </a:cubicBezTo>
                  <a:cubicBezTo>
                    <a:pt x="1181" y="1076"/>
                    <a:pt x="1263" y="1273"/>
                    <a:pt x="1337" y="1471"/>
                  </a:cubicBezTo>
                  <a:cubicBezTo>
                    <a:pt x="1364" y="1541"/>
                    <a:pt x="1429" y="1584"/>
                    <a:pt x="1498" y="1584"/>
                  </a:cubicBezTo>
                  <a:cubicBezTo>
                    <a:pt x="1518" y="1584"/>
                    <a:pt x="1538" y="1580"/>
                    <a:pt x="1558" y="1572"/>
                  </a:cubicBezTo>
                  <a:cubicBezTo>
                    <a:pt x="1649" y="1540"/>
                    <a:pt x="1694" y="1440"/>
                    <a:pt x="1660" y="1351"/>
                  </a:cubicBezTo>
                  <a:cubicBezTo>
                    <a:pt x="1511" y="953"/>
                    <a:pt x="1333" y="566"/>
                    <a:pt x="1128" y="193"/>
                  </a:cubicBezTo>
                  <a:cubicBezTo>
                    <a:pt x="1107" y="155"/>
                    <a:pt x="1071" y="125"/>
                    <a:pt x="1029" y="113"/>
                  </a:cubicBezTo>
                  <a:cubicBezTo>
                    <a:pt x="973" y="59"/>
                    <a:pt x="903" y="24"/>
                    <a:pt x="826" y="10"/>
                  </a:cubicBezTo>
                  <a:cubicBezTo>
                    <a:pt x="794" y="4"/>
                    <a:pt x="761" y="1"/>
                    <a:pt x="7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4" name="Google Shape;1138;p16">
              <a:extLst>
                <a:ext uri="{FF2B5EF4-FFF2-40B4-BE49-F238E27FC236}">
                  <a16:creationId xmlns:a16="http://schemas.microsoft.com/office/drawing/2014/main" id="{3EB78BDA-429B-4B6B-46EE-19D8BD0DE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28" y="3653909"/>
              <a:ext cx="20993" cy="54623"/>
            </a:xfrm>
            <a:custGeom>
              <a:avLst/>
              <a:gdLst>
                <a:gd name="T0" fmla="*/ 6491 w 608"/>
                <a:gd name="T1" fmla="*/ 35 h 1582"/>
                <a:gd name="T2" fmla="*/ 5352 w 608"/>
                <a:gd name="T3" fmla="*/ 138 h 1582"/>
                <a:gd name="T4" fmla="*/ 587 w 608"/>
                <a:gd name="T5" fmla="*/ 7078 h 1582"/>
                <a:gd name="T6" fmla="*/ 8701 w 608"/>
                <a:gd name="T7" fmla="*/ 49755 h 1582"/>
                <a:gd name="T8" fmla="*/ 14536 w 608"/>
                <a:gd name="T9" fmla="*/ 54623 h 1582"/>
                <a:gd name="T10" fmla="*/ 15676 w 608"/>
                <a:gd name="T11" fmla="*/ 54485 h 1582"/>
                <a:gd name="T12" fmla="*/ 20371 w 608"/>
                <a:gd name="T13" fmla="*/ 47579 h 1582"/>
                <a:gd name="T14" fmla="*/ 12326 w 608"/>
                <a:gd name="T15" fmla="*/ 4868 h 1582"/>
                <a:gd name="T16" fmla="*/ 6491 w 608"/>
                <a:gd name="T17" fmla="*/ 35 h 1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8" h="1582" extrusionOk="0">
                  <a:moveTo>
                    <a:pt x="188" y="1"/>
                  </a:moveTo>
                  <a:cubicBezTo>
                    <a:pt x="177" y="1"/>
                    <a:pt x="166" y="2"/>
                    <a:pt x="155" y="4"/>
                  </a:cubicBezTo>
                  <a:cubicBezTo>
                    <a:pt x="61" y="22"/>
                    <a:pt x="0" y="111"/>
                    <a:pt x="17" y="205"/>
                  </a:cubicBezTo>
                  <a:lnTo>
                    <a:pt x="252" y="1441"/>
                  </a:lnTo>
                  <a:cubicBezTo>
                    <a:pt x="266" y="1521"/>
                    <a:pt x="338" y="1582"/>
                    <a:pt x="421" y="1582"/>
                  </a:cubicBezTo>
                  <a:cubicBezTo>
                    <a:pt x="431" y="1582"/>
                    <a:pt x="442" y="1581"/>
                    <a:pt x="454" y="1578"/>
                  </a:cubicBezTo>
                  <a:cubicBezTo>
                    <a:pt x="547" y="1561"/>
                    <a:pt x="607" y="1471"/>
                    <a:pt x="590" y="1378"/>
                  </a:cubicBezTo>
                  <a:lnTo>
                    <a:pt x="357" y="141"/>
                  </a:lnTo>
                  <a:cubicBezTo>
                    <a:pt x="340" y="59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5" name="Google Shape;1139;p16">
              <a:extLst>
                <a:ext uri="{FF2B5EF4-FFF2-40B4-BE49-F238E27FC236}">
                  <a16:creationId xmlns:a16="http://schemas.microsoft.com/office/drawing/2014/main" id="{51B54795-C40E-7B77-DD14-7B86D44C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05" y="3806454"/>
              <a:ext cx="18403" cy="45404"/>
            </a:xfrm>
            <a:custGeom>
              <a:avLst/>
              <a:gdLst>
                <a:gd name="T0" fmla="*/ 6491 w 533"/>
                <a:gd name="T1" fmla="*/ 0 h 1315"/>
                <a:gd name="T2" fmla="*/ 5421 w 533"/>
                <a:gd name="T3" fmla="*/ 104 h 1315"/>
                <a:gd name="T4" fmla="*/ 552 w 533"/>
                <a:gd name="T5" fmla="*/ 6940 h 1315"/>
                <a:gd name="T6" fmla="*/ 6146 w 533"/>
                <a:gd name="T7" fmla="*/ 40432 h 1315"/>
                <a:gd name="T8" fmla="*/ 11981 w 533"/>
                <a:gd name="T9" fmla="*/ 45404 h 1315"/>
                <a:gd name="T10" fmla="*/ 13017 w 533"/>
                <a:gd name="T11" fmla="*/ 45300 h 1315"/>
                <a:gd name="T12" fmla="*/ 17851 w 533"/>
                <a:gd name="T13" fmla="*/ 38464 h 1315"/>
                <a:gd name="T14" fmla="*/ 12292 w 533"/>
                <a:gd name="T15" fmla="*/ 4972 h 1315"/>
                <a:gd name="T16" fmla="*/ 6491 w 533"/>
                <a:gd name="T17" fmla="*/ 0 h 13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3" h="1315" extrusionOk="0">
                  <a:moveTo>
                    <a:pt x="188" y="0"/>
                  </a:moveTo>
                  <a:cubicBezTo>
                    <a:pt x="178" y="0"/>
                    <a:pt x="167" y="1"/>
                    <a:pt x="157" y="3"/>
                  </a:cubicBezTo>
                  <a:cubicBezTo>
                    <a:pt x="64" y="20"/>
                    <a:pt x="1" y="107"/>
                    <a:pt x="16" y="201"/>
                  </a:cubicBezTo>
                  <a:lnTo>
                    <a:pt x="178" y="1171"/>
                  </a:lnTo>
                  <a:cubicBezTo>
                    <a:pt x="192" y="1254"/>
                    <a:pt x="264" y="1315"/>
                    <a:pt x="347" y="1315"/>
                  </a:cubicBezTo>
                  <a:cubicBezTo>
                    <a:pt x="357" y="1315"/>
                    <a:pt x="367" y="1313"/>
                    <a:pt x="377" y="1312"/>
                  </a:cubicBezTo>
                  <a:cubicBezTo>
                    <a:pt x="470" y="1297"/>
                    <a:pt x="533" y="1208"/>
                    <a:pt x="517" y="1114"/>
                  </a:cubicBezTo>
                  <a:lnTo>
                    <a:pt x="356" y="144"/>
                  </a:lnTo>
                  <a:cubicBezTo>
                    <a:pt x="342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6" name="Google Shape;1140;p16">
              <a:extLst>
                <a:ext uri="{FF2B5EF4-FFF2-40B4-BE49-F238E27FC236}">
                  <a16:creationId xmlns:a16="http://schemas.microsoft.com/office/drawing/2014/main" id="{6846A395-BEF4-354A-9A8E-2F4B852F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23" y="3854932"/>
              <a:ext cx="55865" cy="76927"/>
            </a:xfrm>
            <a:custGeom>
              <a:avLst/>
              <a:gdLst>
                <a:gd name="T0" fmla="*/ 30626 w 1618"/>
                <a:gd name="T1" fmla="*/ 0 h 2228"/>
                <a:gd name="T2" fmla="*/ 29728 w 1618"/>
                <a:gd name="T3" fmla="*/ 69 h 2228"/>
                <a:gd name="T4" fmla="*/ 24721 w 1618"/>
                <a:gd name="T5" fmla="*/ 6733 h 2228"/>
                <a:gd name="T6" fmla="*/ 30280 w 1618"/>
                <a:gd name="T7" fmla="*/ 43919 h 2228"/>
                <a:gd name="T8" fmla="*/ 34044 w 1618"/>
                <a:gd name="T9" fmla="*/ 48580 h 2228"/>
                <a:gd name="T10" fmla="*/ 34009 w 1618"/>
                <a:gd name="T11" fmla="*/ 49616 h 2228"/>
                <a:gd name="T12" fmla="*/ 34044 w 1618"/>
                <a:gd name="T13" fmla="*/ 49858 h 2228"/>
                <a:gd name="T14" fmla="*/ 6318 w 1618"/>
                <a:gd name="T15" fmla="*/ 60043 h 2228"/>
                <a:gd name="T16" fmla="*/ 8252 w 1618"/>
                <a:gd name="T17" fmla="*/ 71575 h 2228"/>
                <a:gd name="T18" fmla="*/ 8356 w 1618"/>
                <a:gd name="T19" fmla="*/ 71575 h 2228"/>
                <a:gd name="T20" fmla="*/ 10393 w 1618"/>
                <a:gd name="T21" fmla="*/ 71230 h 2228"/>
                <a:gd name="T22" fmla="*/ 36046 w 1618"/>
                <a:gd name="T23" fmla="*/ 61804 h 2228"/>
                <a:gd name="T24" fmla="*/ 37738 w 1618"/>
                <a:gd name="T25" fmla="*/ 71921 h 2228"/>
                <a:gd name="T26" fmla="*/ 43642 w 1618"/>
                <a:gd name="T27" fmla="*/ 76927 h 2228"/>
                <a:gd name="T28" fmla="*/ 44609 w 1618"/>
                <a:gd name="T29" fmla="*/ 76823 h 2228"/>
                <a:gd name="T30" fmla="*/ 49477 w 1618"/>
                <a:gd name="T31" fmla="*/ 69952 h 2228"/>
                <a:gd name="T32" fmla="*/ 47440 w 1618"/>
                <a:gd name="T33" fmla="*/ 57626 h 2228"/>
                <a:gd name="T34" fmla="*/ 51273 w 1618"/>
                <a:gd name="T35" fmla="*/ 56176 h 2228"/>
                <a:gd name="T36" fmla="*/ 54726 w 1618"/>
                <a:gd name="T37" fmla="*/ 48580 h 2228"/>
                <a:gd name="T38" fmla="*/ 49132 w 1618"/>
                <a:gd name="T39" fmla="*/ 44713 h 2228"/>
                <a:gd name="T40" fmla="*/ 47199 w 1618"/>
                <a:gd name="T41" fmla="*/ 45024 h 2228"/>
                <a:gd name="T42" fmla="*/ 45058 w 1618"/>
                <a:gd name="T43" fmla="*/ 45818 h 2228"/>
                <a:gd name="T44" fmla="*/ 41985 w 1618"/>
                <a:gd name="T45" fmla="*/ 43194 h 2228"/>
                <a:gd name="T46" fmla="*/ 42020 w 1618"/>
                <a:gd name="T47" fmla="*/ 42158 h 2228"/>
                <a:gd name="T48" fmla="*/ 36495 w 1618"/>
                <a:gd name="T49" fmla="*/ 4972 h 2228"/>
                <a:gd name="T50" fmla="*/ 30626 w 1618"/>
                <a:gd name="T51" fmla="*/ 0 h 2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18" h="2228" extrusionOk="0">
                  <a:moveTo>
                    <a:pt x="887" y="0"/>
                  </a:moveTo>
                  <a:cubicBezTo>
                    <a:pt x="879" y="0"/>
                    <a:pt x="870" y="1"/>
                    <a:pt x="861" y="2"/>
                  </a:cubicBezTo>
                  <a:cubicBezTo>
                    <a:pt x="768" y="16"/>
                    <a:pt x="704" y="102"/>
                    <a:pt x="716" y="195"/>
                  </a:cubicBezTo>
                  <a:lnTo>
                    <a:pt x="877" y="1272"/>
                  </a:lnTo>
                  <a:cubicBezTo>
                    <a:pt x="887" y="1334"/>
                    <a:pt x="929" y="1386"/>
                    <a:pt x="986" y="1407"/>
                  </a:cubicBezTo>
                  <a:cubicBezTo>
                    <a:pt x="985" y="1417"/>
                    <a:pt x="985" y="1427"/>
                    <a:pt x="985" y="1437"/>
                  </a:cubicBezTo>
                  <a:lnTo>
                    <a:pt x="986" y="1444"/>
                  </a:lnTo>
                  <a:lnTo>
                    <a:pt x="183" y="1739"/>
                  </a:lnTo>
                  <a:cubicBezTo>
                    <a:pt x="1" y="1804"/>
                    <a:pt x="47" y="2073"/>
                    <a:pt x="239" y="2073"/>
                  </a:cubicBezTo>
                  <a:cubicBezTo>
                    <a:pt x="240" y="2073"/>
                    <a:pt x="241" y="2073"/>
                    <a:pt x="242" y="2073"/>
                  </a:cubicBezTo>
                  <a:cubicBezTo>
                    <a:pt x="262" y="2073"/>
                    <a:pt x="283" y="2070"/>
                    <a:pt x="301" y="2063"/>
                  </a:cubicBezTo>
                  <a:lnTo>
                    <a:pt x="1044" y="1790"/>
                  </a:lnTo>
                  <a:lnTo>
                    <a:pt x="1093" y="2083"/>
                  </a:lnTo>
                  <a:cubicBezTo>
                    <a:pt x="1108" y="2166"/>
                    <a:pt x="1179" y="2228"/>
                    <a:pt x="1264" y="2228"/>
                  </a:cubicBezTo>
                  <a:cubicBezTo>
                    <a:pt x="1274" y="2228"/>
                    <a:pt x="1282" y="2226"/>
                    <a:pt x="1292" y="2225"/>
                  </a:cubicBezTo>
                  <a:cubicBezTo>
                    <a:pt x="1385" y="2209"/>
                    <a:pt x="1448" y="2121"/>
                    <a:pt x="1433" y="2026"/>
                  </a:cubicBezTo>
                  <a:lnTo>
                    <a:pt x="1374" y="1669"/>
                  </a:lnTo>
                  <a:lnTo>
                    <a:pt x="1485" y="1627"/>
                  </a:lnTo>
                  <a:cubicBezTo>
                    <a:pt x="1572" y="1593"/>
                    <a:pt x="1617" y="1496"/>
                    <a:pt x="1585" y="1407"/>
                  </a:cubicBezTo>
                  <a:cubicBezTo>
                    <a:pt x="1559" y="1338"/>
                    <a:pt x="1493" y="1295"/>
                    <a:pt x="1423" y="1295"/>
                  </a:cubicBezTo>
                  <a:cubicBezTo>
                    <a:pt x="1404" y="1295"/>
                    <a:pt x="1385" y="1298"/>
                    <a:pt x="1367" y="1304"/>
                  </a:cubicBezTo>
                  <a:lnTo>
                    <a:pt x="1305" y="1327"/>
                  </a:lnTo>
                  <a:cubicBezTo>
                    <a:pt x="1285" y="1292"/>
                    <a:pt x="1254" y="1265"/>
                    <a:pt x="1216" y="1251"/>
                  </a:cubicBezTo>
                  <a:cubicBezTo>
                    <a:pt x="1217" y="1241"/>
                    <a:pt x="1219" y="1231"/>
                    <a:pt x="1217" y="1221"/>
                  </a:cubicBezTo>
                  <a:lnTo>
                    <a:pt x="1057" y="144"/>
                  </a:lnTo>
                  <a:cubicBezTo>
                    <a:pt x="1042" y="60"/>
                    <a:pt x="970" y="0"/>
                    <a:pt x="88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7" name="Google Shape;1141;p16">
              <a:extLst>
                <a:ext uri="{FF2B5EF4-FFF2-40B4-BE49-F238E27FC236}">
                  <a16:creationId xmlns:a16="http://schemas.microsoft.com/office/drawing/2014/main" id="{1F081102-2FAF-3644-8B3F-82A9F81D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73" y="3795060"/>
              <a:ext cx="63807" cy="77169"/>
            </a:xfrm>
            <a:custGeom>
              <a:avLst/>
              <a:gdLst>
                <a:gd name="T0" fmla="*/ 6698 w 1848"/>
                <a:gd name="T1" fmla="*/ 35 h 2235"/>
                <a:gd name="T2" fmla="*/ 5041 w 1848"/>
                <a:gd name="T3" fmla="*/ 276 h 2235"/>
                <a:gd name="T4" fmla="*/ 967 w 1848"/>
                <a:gd name="T5" fmla="*/ 7596 h 2235"/>
                <a:gd name="T6" fmla="*/ 15676 w 1848"/>
                <a:gd name="T7" fmla="*/ 58938 h 2235"/>
                <a:gd name="T8" fmla="*/ 21373 w 1848"/>
                <a:gd name="T9" fmla="*/ 63220 h 2235"/>
                <a:gd name="T10" fmla="*/ 26517 w 1848"/>
                <a:gd name="T11" fmla="*/ 60285 h 2235"/>
                <a:gd name="T12" fmla="*/ 42642 w 1848"/>
                <a:gd name="T13" fmla="*/ 37600 h 2235"/>
                <a:gd name="T14" fmla="*/ 49754 w 1848"/>
                <a:gd name="T15" fmla="*/ 70402 h 2235"/>
                <a:gd name="T16" fmla="*/ 54795 w 1848"/>
                <a:gd name="T17" fmla="*/ 77100 h 2235"/>
                <a:gd name="T18" fmla="*/ 55624 w 1848"/>
                <a:gd name="T19" fmla="*/ 77169 h 2235"/>
                <a:gd name="T20" fmla="*/ 61494 w 1848"/>
                <a:gd name="T21" fmla="*/ 72059 h 2235"/>
                <a:gd name="T22" fmla="*/ 47717 w 1848"/>
                <a:gd name="T23" fmla="*/ 24376 h 2235"/>
                <a:gd name="T24" fmla="*/ 43332 w 1848"/>
                <a:gd name="T25" fmla="*/ 22270 h 2235"/>
                <a:gd name="T26" fmla="*/ 43021 w 1848"/>
                <a:gd name="T27" fmla="*/ 22270 h 2235"/>
                <a:gd name="T28" fmla="*/ 38809 w 1848"/>
                <a:gd name="T29" fmla="*/ 24135 h 2235"/>
                <a:gd name="T30" fmla="*/ 23444 w 1848"/>
                <a:gd name="T31" fmla="*/ 42987 h 2235"/>
                <a:gd name="T32" fmla="*/ 12361 w 1848"/>
                <a:gd name="T33" fmla="*/ 4350 h 2235"/>
                <a:gd name="T34" fmla="*/ 6698 w 1848"/>
                <a:gd name="T35" fmla="*/ 35 h 2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8" h="2235" extrusionOk="0">
                  <a:moveTo>
                    <a:pt x="194" y="1"/>
                  </a:moveTo>
                  <a:cubicBezTo>
                    <a:pt x="178" y="1"/>
                    <a:pt x="162" y="3"/>
                    <a:pt x="146" y="8"/>
                  </a:cubicBezTo>
                  <a:cubicBezTo>
                    <a:pt x="54" y="33"/>
                    <a:pt x="1" y="129"/>
                    <a:pt x="28" y="220"/>
                  </a:cubicBezTo>
                  <a:lnTo>
                    <a:pt x="454" y="1707"/>
                  </a:lnTo>
                  <a:cubicBezTo>
                    <a:pt x="477" y="1788"/>
                    <a:pt x="548" y="1831"/>
                    <a:pt x="619" y="1831"/>
                  </a:cubicBezTo>
                  <a:cubicBezTo>
                    <a:pt x="676" y="1831"/>
                    <a:pt x="734" y="1804"/>
                    <a:pt x="768" y="1746"/>
                  </a:cubicBezTo>
                  <a:cubicBezTo>
                    <a:pt x="903" y="1513"/>
                    <a:pt x="1061" y="1293"/>
                    <a:pt x="1235" y="1089"/>
                  </a:cubicBezTo>
                  <a:cubicBezTo>
                    <a:pt x="1413" y="1373"/>
                    <a:pt x="1484" y="1708"/>
                    <a:pt x="1441" y="2039"/>
                  </a:cubicBezTo>
                  <a:cubicBezTo>
                    <a:pt x="1428" y="2133"/>
                    <a:pt x="1493" y="2219"/>
                    <a:pt x="1587" y="2233"/>
                  </a:cubicBezTo>
                  <a:cubicBezTo>
                    <a:pt x="1594" y="2235"/>
                    <a:pt x="1603" y="2235"/>
                    <a:pt x="1611" y="2235"/>
                  </a:cubicBezTo>
                  <a:cubicBezTo>
                    <a:pt x="1697" y="2235"/>
                    <a:pt x="1769" y="2171"/>
                    <a:pt x="1781" y="2087"/>
                  </a:cubicBezTo>
                  <a:cubicBezTo>
                    <a:pt x="1848" y="1590"/>
                    <a:pt x="1703" y="1090"/>
                    <a:pt x="1382" y="706"/>
                  </a:cubicBezTo>
                  <a:cubicBezTo>
                    <a:pt x="1349" y="669"/>
                    <a:pt x="1303" y="647"/>
                    <a:pt x="1255" y="645"/>
                  </a:cubicBezTo>
                  <a:cubicBezTo>
                    <a:pt x="1252" y="645"/>
                    <a:pt x="1249" y="645"/>
                    <a:pt x="1246" y="645"/>
                  </a:cubicBezTo>
                  <a:cubicBezTo>
                    <a:pt x="1200" y="645"/>
                    <a:pt x="1156" y="665"/>
                    <a:pt x="1124" y="699"/>
                  </a:cubicBezTo>
                  <a:cubicBezTo>
                    <a:pt x="964" y="871"/>
                    <a:pt x="814" y="1052"/>
                    <a:pt x="679" y="1245"/>
                  </a:cubicBezTo>
                  <a:lnTo>
                    <a:pt x="358" y="126"/>
                  </a:lnTo>
                  <a:cubicBezTo>
                    <a:pt x="336" y="51"/>
                    <a:pt x="268" y="1"/>
                    <a:pt x="19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8" name="Google Shape;1142;p16">
              <a:extLst>
                <a:ext uri="{FF2B5EF4-FFF2-40B4-BE49-F238E27FC236}">
                  <a16:creationId xmlns:a16="http://schemas.microsoft.com/office/drawing/2014/main" id="{A02FF75B-B61F-2961-BFE7-46CB62690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22" y="3759427"/>
              <a:ext cx="38671" cy="75615"/>
            </a:xfrm>
            <a:custGeom>
              <a:avLst/>
              <a:gdLst>
                <a:gd name="T0" fmla="*/ 31973 w 1120"/>
                <a:gd name="T1" fmla="*/ 35 h 2190"/>
                <a:gd name="T2" fmla="*/ 28175 w 1120"/>
                <a:gd name="T3" fmla="*/ 1381 h 2190"/>
                <a:gd name="T4" fmla="*/ 10704 w 1120"/>
                <a:gd name="T5" fmla="*/ 26137 h 2190"/>
                <a:gd name="T6" fmla="*/ 6767 w 1120"/>
                <a:gd name="T7" fmla="*/ 24584 h 2190"/>
                <a:gd name="T8" fmla="*/ 967 w 1120"/>
                <a:gd name="T9" fmla="*/ 31869 h 2190"/>
                <a:gd name="T10" fmla="*/ 6457 w 1120"/>
                <a:gd name="T11" fmla="*/ 55796 h 2190"/>
                <a:gd name="T12" fmla="*/ 10255 w 1120"/>
                <a:gd name="T13" fmla="*/ 71852 h 2190"/>
                <a:gd name="T14" fmla="*/ 15814 w 1120"/>
                <a:gd name="T15" fmla="*/ 75615 h 2190"/>
                <a:gd name="T16" fmla="*/ 17540 w 1120"/>
                <a:gd name="T17" fmla="*/ 75373 h 2190"/>
                <a:gd name="T18" fmla="*/ 21580 w 1120"/>
                <a:gd name="T19" fmla="*/ 68364 h 2190"/>
                <a:gd name="T20" fmla="*/ 18162 w 1120"/>
                <a:gd name="T21" fmla="*/ 53725 h 2190"/>
                <a:gd name="T22" fmla="*/ 35805 w 1120"/>
                <a:gd name="T23" fmla="*/ 10531 h 2190"/>
                <a:gd name="T24" fmla="*/ 36565 w 1120"/>
                <a:gd name="T25" fmla="*/ 2141 h 2190"/>
                <a:gd name="T26" fmla="*/ 31973 w 1120"/>
                <a:gd name="T27" fmla="*/ 35 h 21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0" h="2190" extrusionOk="0">
                  <a:moveTo>
                    <a:pt x="926" y="1"/>
                  </a:moveTo>
                  <a:cubicBezTo>
                    <a:pt x="887" y="1"/>
                    <a:pt x="848" y="14"/>
                    <a:pt x="816" y="40"/>
                  </a:cubicBezTo>
                  <a:cubicBezTo>
                    <a:pt x="590" y="233"/>
                    <a:pt x="417" y="480"/>
                    <a:pt x="310" y="757"/>
                  </a:cubicBezTo>
                  <a:cubicBezTo>
                    <a:pt x="275" y="726"/>
                    <a:pt x="235" y="712"/>
                    <a:pt x="196" y="712"/>
                  </a:cubicBezTo>
                  <a:cubicBezTo>
                    <a:pt x="95" y="712"/>
                    <a:pt x="1" y="805"/>
                    <a:pt x="28" y="923"/>
                  </a:cubicBezTo>
                  <a:lnTo>
                    <a:pt x="187" y="1616"/>
                  </a:lnTo>
                  <a:cubicBezTo>
                    <a:pt x="203" y="1775"/>
                    <a:pt x="239" y="1932"/>
                    <a:pt x="297" y="2081"/>
                  </a:cubicBezTo>
                  <a:cubicBezTo>
                    <a:pt x="322" y="2146"/>
                    <a:pt x="386" y="2190"/>
                    <a:pt x="458" y="2190"/>
                  </a:cubicBezTo>
                  <a:cubicBezTo>
                    <a:pt x="474" y="2190"/>
                    <a:pt x="491" y="2187"/>
                    <a:pt x="508" y="2183"/>
                  </a:cubicBezTo>
                  <a:cubicBezTo>
                    <a:pt x="594" y="2156"/>
                    <a:pt x="645" y="2067"/>
                    <a:pt x="625" y="1980"/>
                  </a:cubicBezTo>
                  <a:lnTo>
                    <a:pt x="526" y="1556"/>
                  </a:lnTo>
                  <a:cubicBezTo>
                    <a:pt x="491" y="1091"/>
                    <a:pt x="678" y="606"/>
                    <a:pt x="1037" y="305"/>
                  </a:cubicBezTo>
                  <a:cubicBezTo>
                    <a:pt x="1111" y="243"/>
                    <a:pt x="1119" y="135"/>
                    <a:pt x="1059" y="62"/>
                  </a:cubicBezTo>
                  <a:cubicBezTo>
                    <a:pt x="1024" y="22"/>
                    <a:pt x="975" y="1"/>
                    <a:pt x="92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9" name="Google Shape;1143;p16">
              <a:extLst>
                <a:ext uri="{FF2B5EF4-FFF2-40B4-BE49-F238E27FC236}">
                  <a16:creationId xmlns:a16="http://schemas.microsoft.com/office/drawing/2014/main" id="{BC52E1E4-6DFA-6538-891A-E0529A6C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64" y="3662748"/>
              <a:ext cx="52309" cy="56936"/>
            </a:xfrm>
            <a:custGeom>
              <a:avLst/>
              <a:gdLst>
                <a:gd name="T0" fmla="*/ 29003 w 1515"/>
                <a:gd name="T1" fmla="*/ 13017 h 1649"/>
                <a:gd name="T2" fmla="*/ 31316 w 1515"/>
                <a:gd name="T3" fmla="*/ 13846 h 1649"/>
                <a:gd name="T4" fmla="*/ 31593 w 1515"/>
                <a:gd name="T5" fmla="*/ 13949 h 1649"/>
                <a:gd name="T6" fmla="*/ 23858 w 1515"/>
                <a:gd name="T7" fmla="*/ 28416 h 1649"/>
                <a:gd name="T8" fmla="*/ 21580 w 1515"/>
                <a:gd name="T9" fmla="*/ 33733 h 1649"/>
                <a:gd name="T10" fmla="*/ 14191 w 1515"/>
                <a:gd name="T11" fmla="*/ 43125 h 1649"/>
                <a:gd name="T12" fmla="*/ 29003 w 1515"/>
                <a:gd name="T13" fmla="*/ 13017 h 1649"/>
                <a:gd name="T14" fmla="*/ 27000 w 1515"/>
                <a:gd name="T15" fmla="*/ 35 h 1649"/>
                <a:gd name="T16" fmla="*/ 22408 w 1515"/>
                <a:gd name="T17" fmla="*/ 2244 h 1649"/>
                <a:gd name="T18" fmla="*/ 552 w 1515"/>
                <a:gd name="T19" fmla="*/ 49616 h 1649"/>
                <a:gd name="T20" fmla="*/ 5006 w 1515"/>
                <a:gd name="T21" fmla="*/ 56418 h 1649"/>
                <a:gd name="T22" fmla="*/ 9219 w 1515"/>
                <a:gd name="T23" fmla="*/ 56901 h 1649"/>
                <a:gd name="T24" fmla="*/ 32318 w 1515"/>
                <a:gd name="T25" fmla="*/ 38844 h 1649"/>
                <a:gd name="T26" fmla="*/ 34804 w 1515"/>
                <a:gd name="T27" fmla="*/ 33043 h 1649"/>
                <a:gd name="T28" fmla="*/ 36944 w 1515"/>
                <a:gd name="T29" fmla="*/ 28175 h 1649"/>
                <a:gd name="T30" fmla="*/ 40155 w 1515"/>
                <a:gd name="T31" fmla="*/ 50169 h 1649"/>
                <a:gd name="T32" fmla="*/ 46025 w 1515"/>
                <a:gd name="T33" fmla="*/ 55106 h 1649"/>
                <a:gd name="T34" fmla="*/ 46854 w 1515"/>
                <a:gd name="T35" fmla="*/ 55072 h 1649"/>
                <a:gd name="T36" fmla="*/ 51860 w 1515"/>
                <a:gd name="T37" fmla="*/ 48442 h 1649"/>
                <a:gd name="T38" fmla="*/ 46647 w 1515"/>
                <a:gd name="T39" fmla="*/ 12499 h 1649"/>
                <a:gd name="T40" fmla="*/ 43159 w 1515"/>
                <a:gd name="T41" fmla="*/ 7838 h 1649"/>
                <a:gd name="T42" fmla="*/ 41571 w 1515"/>
                <a:gd name="T43" fmla="*/ 8010 h 1649"/>
                <a:gd name="T44" fmla="*/ 35322 w 1515"/>
                <a:gd name="T45" fmla="*/ 2659 h 1649"/>
                <a:gd name="T46" fmla="*/ 29072 w 1515"/>
                <a:gd name="T47" fmla="*/ 380 h 1649"/>
                <a:gd name="T48" fmla="*/ 27000 w 1515"/>
                <a:gd name="T49" fmla="*/ 35 h 16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15" h="1649" extrusionOk="0">
                  <a:moveTo>
                    <a:pt x="840" y="377"/>
                  </a:moveTo>
                  <a:lnTo>
                    <a:pt x="907" y="401"/>
                  </a:lnTo>
                  <a:cubicBezTo>
                    <a:pt x="909" y="403"/>
                    <a:pt x="912" y="403"/>
                    <a:pt x="915" y="404"/>
                  </a:cubicBezTo>
                  <a:cubicBezTo>
                    <a:pt x="814" y="532"/>
                    <a:pt x="750" y="684"/>
                    <a:pt x="691" y="823"/>
                  </a:cubicBezTo>
                  <a:cubicBezTo>
                    <a:pt x="670" y="876"/>
                    <a:pt x="648" y="928"/>
                    <a:pt x="625" y="977"/>
                  </a:cubicBezTo>
                  <a:cubicBezTo>
                    <a:pt x="574" y="1085"/>
                    <a:pt x="496" y="1189"/>
                    <a:pt x="411" y="1249"/>
                  </a:cubicBezTo>
                  <a:cubicBezTo>
                    <a:pt x="500" y="935"/>
                    <a:pt x="645" y="639"/>
                    <a:pt x="840" y="377"/>
                  </a:cubicBezTo>
                  <a:close/>
                  <a:moveTo>
                    <a:pt x="782" y="1"/>
                  </a:moveTo>
                  <a:cubicBezTo>
                    <a:pt x="732" y="1"/>
                    <a:pt x="682" y="23"/>
                    <a:pt x="649" y="65"/>
                  </a:cubicBezTo>
                  <a:cubicBezTo>
                    <a:pt x="325" y="460"/>
                    <a:pt x="107" y="932"/>
                    <a:pt x="16" y="1437"/>
                  </a:cubicBezTo>
                  <a:cubicBezTo>
                    <a:pt x="0" y="1526"/>
                    <a:pt x="56" y="1613"/>
                    <a:pt x="145" y="1634"/>
                  </a:cubicBezTo>
                  <a:cubicBezTo>
                    <a:pt x="186" y="1644"/>
                    <a:pt x="227" y="1648"/>
                    <a:pt x="267" y="1648"/>
                  </a:cubicBezTo>
                  <a:cubicBezTo>
                    <a:pt x="557" y="1648"/>
                    <a:pt x="807" y="1399"/>
                    <a:pt x="936" y="1125"/>
                  </a:cubicBezTo>
                  <a:cubicBezTo>
                    <a:pt x="961" y="1070"/>
                    <a:pt x="985" y="1013"/>
                    <a:pt x="1008" y="957"/>
                  </a:cubicBezTo>
                  <a:cubicBezTo>
                    <a:pt x="1029" y="909"/>
                    <a:pt x="1049" y="861"/>
                    <a:pt x="1070" y="816"/>
                  </a:cubicBezTo>
                  <a:lnTo>
                    <a:pt x="1163" y="1453"/>
                  </a:lnTo>
                  <a:cubicBezTo>
                    <a:pt x="1177" y="1537"/>
                    <a:pt x="1250" y="1596"/>
                    <a:pt x="1333" y="1596"/>
                  </a:cubicBezTo>
                  <a:cubicBezTo>
                    <a:pt x="1341" y="1596"/>
                    <a:pt x="1349" y="1596"/>
                    <a:pt x="1357" y="1595"/>
                  </a:cubicBezTo>
                  <a:cubicBezTo>
                    <a:pt x="1450" y="1581"/>
                    <a:pt x="1515" y="1496"/>
                    <a:pt x="1502" y="1403"/>
                  </a:cubicBezTo>
                  <a:lnTo>
                    <a:pt x="1351" y="362"/>
                  </a:lnTo>
                  <a:cubicBezTo>
                    <a:pt x="1343" y="301"/>
                    <a:pt x="1305" y="251"/>
                    <a:pt x="1250" y="227"/>
                  </a:cubicBezTo>
                  <a:cubicBezTo>
                    <a:pt x="1235" y="231"/>
                    <a:pt x="1219" y="232"/>
                    <a:pt x="1204" y="232"/>
                  </a:cubicBezTo>
                  <a:cubicBezTo>
                    <a:pt x="1117" y="232"/>
                    <a:pt x="1038" y="169"/>
                    <a:pt x="1023" y="77"/>
                  </a:cubicBezTo>
                  <a:lnTo>
                    <a:pt x="842" y="11"/>
                  </a:lnTo>
                  <a:cubicBezTo>
                    <a:pt x="822" y="4"/>
                    <a:pt x="802" y="1"/>
                    <a:pt x="78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0" name="Google Shape;1144;p16">
              <a:extLst>
                <a:ext uri="{FF2B5EF4-FFF2-40B4-BE49-F238E27FC236}">
                  <a16:creationId xmlns:a16="http://schemas.microsoft.com/office/drawing/2014/main" id="{470256ED-2ADD-BDC9-F792-F71A9AF01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81" y="3600218"/>
              <a:ext cx="94709" cy="105171"/>
            </a:xfrm>
            <a:custGeom>
              <a:avLst/>
              <a:gdLst>
                <a:gd name="T0" fmla="*/ 14571 w 2743"/>
                <a:gd name="T1" fmla="*/ 0 h 3046"/>
                <a:gd name="T2" fmla="*/ 10565 w 2743"/>
                <a:gd name="T3" fmla="*/ 483 h 3046"/>
                <a:gd name="T4" fmla="*/ 587 w 2743"/>
                <a:gd name="T5" fmla="*/ 10531 h 3046"/>
                <a:gd name="T6" fmla="*/ 5904 w 2743"/>
                <a:gd name="T7" fmla="*/ 17126 h 3046"/>
                <a:gd name="T8" fmla="*/ 6871 w 2743"/>
                <a:gd name="T9" fmla="*/ 17229 h 3046"/>
                <a:gd name="T10" fmla="*/ 13328 w 2743"/>
                <a:gd name="T11" fmla="*/ 12050 h 3046"/>
                <a:gd name="T12" fmla="*/ 14536 w 2743"/>
                <a:gd name="T13" fmla="*/ 11877 h 3046"/>
                <a:gd name="T14" fmla="*/ 18645 w 2743"/>
                <a:gd name="T15" fmla="*/ 13604 h 3046"/>
                <a:gd name="T16" fmla="*/ 20233 w 2743"/>
                <a:gd name="T17" fmla="*/ 29970 h 3046"/>
                <a:gd name="T18" fmla="*/ 20613 w 2743"/>
                <a:gd name="T19" fmla="*/ 43194 h 3046"/>
                <a:gd name="T20" fmla="*/ 41951 w 2743"/>
                <a:gd name="T21" fmla="*/ 58006 h 3046"/>
                <a:gd name="T22" fmla="*/ 43505 w 2743"/>
                <a:gd name="T23" fmla="*/ 58075 h 3046"/>
                <a:gd name="T24" fmla="*/ 64083 w 2743"/>
                <a:gd name="T25" fmla="*/ 53207 h 3046"/>
                <a:gd name="T26" fmla="*/ 67847 w 2743"/>
                <a:gd name="T27" fmla="*/ 48131 h 3046"/>
                <a:gd name="T28" fmla="*/ 67847 w 2743"/>
                <a:gd name="T29" fmla="*/ 48131 h 3046"/>
                <a:gd name="T30" fmla="*/ 67570 w 2743"/>
                <a:gd name="T31" fmla="*/ 65637 h 3046"/>
                <a:gd name="T32" fmla="*/ 64877 w 2743"/>
                <a:gd name="T33" fmla="*/ 65810 h 3046"/>
                <a:gd name="T34" fmla="*/ 63082 w 2743"/>
                <a:gd name="T35" fmla="*/ 65741 h 3046"/>
                <a:gd name="T36" fmla="*/ 62322 w 2743"/>
                <a:gd name="T37" fmla="*/ 65671 h 3046"/>
                <a:gd name="T38" fmla="*/ 56591 w 2743"/>
                <a:gd name="T39" fmla="*/ 71023 h 3046"/>
                <a:gd name="T40" fmla="*/ 61873 w 2743"/>
                <a:gd name="T41" fmla="*/ 77549 h 3046"/>
                <a:gd name="T42" fmla="*/ 65084 w 2743"/>
                <a:gd name="T43" fmla="*/ 77756 h 3046"/>
                <a:gd name="T44" fmla="*/ 67950 w 2743"/>
                <a:gd name="T45" fmla="*/ 77445 h 3046"/>
                <a:gd name="T46" fmla="*/ 68157 w 2743"/>
                <a:gd name="T47" fmla="*/ 83764 h 3046"/>
                <a:gd name="T48" fmla="*/ 72301 w 2743"/>
                <a:gd name="T49" fmla="*/ 98783 h 3046"/>
                <a:gd name="T50" fmla="*/ 82279 w 2743"/>
                <a:gd name="T51" fmla="*/ 104998 h 3046"/>
                <a:gd name="T52" fmla="*/ 84351 w 2743"/>
                <a:gd name="T53" fmla="*/ 105136 h 3046"/>
                <a:gd name="T54" fmla="*/ 84523 w 2743"/>
                <a:gd name="T55" fmla="*/ 105171 h 3046"/>
                <a:gd name="T56" fmla="*/ 91532 w 2743"/>
                <a:gd name="T57" fmla="*/ 102789 h 3046"/>
                <a:gd name="T58" fmla="*/ 92706 w 2743"/>
                <a:gd name="T59" fmla="*/ 94398 h 3046"/>
                <a:gd name="T60" fmla="*/ 87976 w 2743"/>
                <a:gd name="T61" fmla="*/ 92051 h 3046"/>
                <a:gd name="T62" fmla="*/ 84420 w 2743"/>
                <a:gd name="T63" fmla="*/ 93259 h 3046"/>
                <a:gd name="T64" fmla="*/ 84247 w 2743"/>
                <a:gd name="T65" fmla="*/ 93259 h 3046"/>
                <a:gd name="T66" fmla="*/ 81968 w 2743"/>
                <a:gd name="T67" fmla="*/ 91947 h 3046"/>
                <a:gd name="T68" fmla="*/ 80000 w 2743"/>
                <a:gd name="T69" fmla="*/ 83073 h 3046"/>
                <a:gd name="T70" fmla="*/ 79724 w 2743"/>
                <a:gd name="T71" fmla="*/ 74096 h 3046"/>
                <a:gd name="T72" fmla="*/ 86871 w 2743"/>
                <a:gd name="T73" fmla="*/ 69435 h 3046"/>
                <a:gd name="T74" fmla="*/ 87286 w 2743"/>
                <a:gd name="T75" fmla="*/ 61079 h 3046"/>
                <a:gd name="T76" fmla="*/ 82970 w 2743"/>
                <a:gd name="T77" fmla="*/ 59146 h 3046"/>
                <a:gd name="T78" fmla="*/ 79517 w 2743"/>
                <a:gd name="T79" fmla="*/ 60251 h 3046"/>
                <a:gd name="T80" fmla="*/ 79759 w 2743"/>
                <a:gd name="T81" fmla="*/ 46819 h 3046"/>
                <a:gd name="T82" fmla="*/ 74131 w 2743"/>
                <a:gd name="T83" fmla="*/ 40673 h 3046"/>
                <a:gd name="T84" fmla="*/ 73613 w 2743"/>
                <a:gd name="T85" fmla="*/ 40639 h 3046"/>
                <a:gd name="T86" fmla="*/ 67916 w 2743"/>
                <a:gd name="T87" fmla="*/ 46301 h 3046"/>
                <a:gd name="T88" fmla="*/ 67916 w 2743"/>
                <a:gd name="T89" fmla="*/ 47372 h 3046"/>
                <a:gd name="T90" fmla="*/ 67916 w 2743"/>
                <a:gd name="T91" fmla="*/ 47372 h 3046"/>
                <a:gd name="T92" fmla="*/ 62080 w 2743"/>
                <a:gd name="T93" fmla="*/ 41606 h 3046"/>
                <a:gd name="T94" fmla="*/ 59940 w 2743"/>
                <a:gd name="T95" fmla="*/ 42020 h 3046"/>
                <a:gd name="T96" fmla="*/ 43090 w 2743"/>
                <a:gd name="T97" fmla="*/ 46163 h 3046"/>
                <a:gd name="T98" fmla="*/ 42538 w 2743"/>
                <a:gd name="T99" fmla="*/ 46163 h 3046"/>
                <a:gd name="T100" fmla="*/ 32007 w 2743"/>
                <a:gd name="T101" fmla="*/ 39638 h 3046"/>
                <a:gd name="T102" fmla="*/ 32042 w 2743"/>
                <a:gd name="T103" fmla="*/ 31489 h 3046"/>
                <a:gd name="T104" fmla="*/ 28105 w 2743"/>
                <a:gd name="T105" fmla="*/ 6388 h 3046"/>
                <a:gd name="T106" fmla="*/ 14571 w 2743"/>
                <a:gd name="T107" fmla="*/ 0 h 30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43" h="3046" extrusionOk="0">
                  <a:moveTo>
                    <a:pt x="422" y="0"/>
                  </a:moveTo>
                  <a:cubicBezTo>
                    <a:pt x="383" y="0"/>
                    <a:pt x="344" y="5"/>
                    <a:pt x="306" y="14"/>
                  </a:cubicBezTo>
                  <a:cubicBezTo>
                    <a:pt x="151" y="52"/>
                    <a:pt x="44" y="160"/>
                    <a:pt x="17" y="305"/>
                  </a:cubicBezTo>
                  <a:cubicBezTo>
                    <a:pt x="0" y="398"/>
                    <a:pt x="78" y="480"/>
                    <a:pt x="171" y="496"/>
                  </a:cubicBezTo>
                  <a:cubicBezTo>
                    <a:pt x="180" y="498"/>
                    <a:pt x="190" y="499"/>
                    <a:pt x="199" y="499"/>
                  </a:cubicBezTo>
                  <a:cubicBezTo>
                    <a:pt x="285" y="499"/>
                    <a:pt x="371" y="433"/>
                    <a:pt x="386" y="349"/>
                  </a:cubicBezTo>
                  <a:cubicBezTo>
                    <a:pt x="397" y="346"/>
                    <a:pt x="409" y="344"/>
                    <a:pt x="421" y="344"/>
                  </a:cubicBezTo>
                  <a:cubicBezTo>
                    <a:pt x="467" y="344"/>
                    <a:pt x="517" y="364"/>
                    <a:pt x="540" y="394"/>
                  </a:cubicBezTo>
                  <a:cubicBezTo>
                    <a:pt x="624" y="503"/>
                    <a:pt x="609" y="689"/>
                    <a:pt x="586" y="868"/>
                  </a:cubicBezTo>
                  <a:cubicBezTo>
                    <a:pt x="572" y="978"/>
                    <a:pt x="555" y="1113"/>
                    <a:pt x="597" y="1251"/>
                  </a:cubicBezTo>
                  <a:cubicBezTo>
                    <a:pt x="685" y="1531"/>
                    <a:pt x="970" y="1667"/>
                    <a:pt x="1215" y="1680"/>
                  </a:cubicBezTo>
                  <a:cubicBezTo>
                    <a:pt x="1229" y="1682"/>
                    <a:pt x="1245" y="1682"/>
                    <a:pt x="1260" y="1682"/>
                  </a:cubicBezTo>
                  <a:cubicBezTo>
                    <a:pt x="1477" y="1682"/>
                    <a:pt x="1678" y="1607"/>
                    <a:pt x="1856" y="1541"/>
                  </a:cubicBezTo>
                  <a:cubicBezTo>
                    <a:pt x="1918" y="1517"/>
                    <a:pt x="1960" y="1461"/>
                    <a:pt x="1965" y="1394"/>
                  </a:cubicBezTo>
                  <a:cubicBezTo>
                    <a:pt x="1960" y="1563"/>
                    <a:pt x="1956" y="1732"/>
                    <a:pt x="1957" y="1901"/>
                  </a:cubicBezTo>
                  <a:cubicBezTo>
                    <a:pt x="1931" y="1905"/>
                    <a:pt x="1905" y="1906"/>
                    <a:pt x="1879" y="1906"/>
                  </a:cubicBezTo>
                  <a:cubicBezTo>
                    <a:pt x="1862" y="1906"/>
                    <a:pt x="1845" y="1906"/>
                    <a:pt x="1827" y="1904"/>
                  </a:cubicBezTo>
                  <a:cubicBezTo>
                    <a:pt x="1820" y="1903"/>
                    <a:pt x="1813" y="1902"/>
                    <a:pt x="1805" y="1902"/>
                  </a:cubicBezTo>
                  <a:cubicBezTo>
                    <a:pt x="1719" y="1902"/>
                    <a:pt x="1645" y="1969"/>
                    <a:pt x="1639" y="2057"/>
                  </a:cubicBezTo>
                  <a:cubicBezTo>
                    <a:pt x="1629" y="2152"/>
                    <a:pt x="1697" y="2236"/>
                    <a:pt x="1792" y="2246"/>
                  </a:cubicBezTo>
                  <a:cubicBezTo>
                    <a:pt x="1823" y="2249"/>
                    <a:pt x="1854" y="2252"/>
                    <a:pt x="1885" y="2252"/>
                  </a:cubicBezTo>
                  <a:cubicBezTo>
                    <a:pt x="1913" y="2252"/>
                    <a:pt x="1940" y="2246"/>
                    <a:pt x="1968" y="2243"/>
                  </a:cubicBezTo>
                  <a:cubicBezTo>
                    <a:pt x="1971" y="2304"/>
                    <a:pt x="1971" y="2367"/>
                    <a:pt x="1974" y="2426"/>
                  </a:cubicBezTo>
                  <a:cubicBezTo>
                    <a:pt x="1982" y="2574"/>
                    <a:pt x="1999" y="2727"/>
                    <a:pt x="2094" y="2861"/>
                  </a:cubicBezTo>
                  <a:cubicBezTo>
                    <a:pt x="2162" y="2957"/>
                    <a:pt x="2267" y="3022"/>
                    <a:pt x="2383" y="3041"/>
                  </a:cubicBezTo>
                  <a:cubicBezTo>
                    <a:pt x="2403" y="3044"/>
                    <a:pt x="2423" y="3045"/>
                    <a:pt x="2443" y="3045"/>
                  </a:cubicBezTo>
                  <a:cubicBezTo>
                    <a:pt x="2445" y="3046"/>
                    <a:pt x="2447" y="3046"/>
                    <a:pt x="2448" y="3046"/>
                  </a:cubicBezTo>
                  <a:cubicBezTo>
                    <a:pt x="2521" y="3046"/>
                    <a:pt x="2593" y="3020"/>
                    <a:pt x="2651" y="2977"/>
                  </a:cubicBezTo>
                  <a:cubicBezTo>
                    <a:pt x="2727" y="2919"/>
                    <a:pt x="2742" y="2810"/>
                    <a:pt x="2685" y="2734"/>
                  </a:cubicBezTo>
                  <a:cubicBezTo>
                    <a:pt x="2651" y="2689"/>
                    <a:pt x="2600" y="2666"/>
                    <a:pt x="2548" y="2666"/>
                  </a:cubicBezTo>
                  <a:cubicBezTo>
                    <a:pt x="2512" y="2666"/>
                    <a:pt x="2476" y="2677"/>
                    <a:pt x="2445" y="2701"/>
                  </a:cubicBezTo>
                  <a:cubicBezTo>
                    <a:pt x="2444" y="2701"/>
                    <a:pt x="2442" y="2701"/>
                    <a:pt x="2440" y="2701"/>
                  </a:cubicBezTo>
                  <a:cubicBezTo>
                    <a:pt x="2425" y="2701"/>
                    <a:pt x="2392" y="2687"/>
                    <a:pt x="2374" y="2663"/>
                  </a:cubicBezTo>
                  <a:cubicBezTo>
                    <a:pt x="2333" y="2603"/>
                    <a:pt x="2323" y="2508"/>
                    <a:pt x="2317" y="2406"/>
                  </a:cubicBezTo>
                  <a:cubicBezTo>
                    <a:pt x="2313" y="2321"/>
                    <a:pt x="2312" y="2233"/>
                    <a:pt x="2309" y="2146"/>
                  </a:cubicBezTo>
                  <a:cubicBezTo>
                    <a:pt x="2383" y="2111"/>
                    <a:pt x="2452" y="2066"/>
                    <a:pt x="2516" y="2011"/>
                  </a:cubicBezTo>
                  <a:cubicBezTo>
                    <a:pt x="2586" y="1948"/>
                    <a:pt x="2592" y="1839"/>
                    <a:pt x="2528" y="1769"/>
                  </a:cubicBezTo>
                  <a:cubicBezTo>
                    <a:pt x="2495" y="1732"/>
                    <a:pt x="2449" y="1713"/>
                    <a:pt x="2403" y="1713"/>
                  </a:cubicBezTo>
                  <a:cubicBezTo>
                    <a:pt x="2368" y="1713"/>
                    <a:pt x="2333" y="1723"/>
                    <a:pt x="2303" y="1745"/>
                  </a:cubicBezTo>
                  <a:cubicBezTo>
                    <a:pt x="2305" y="1615"/>
                    <a:pt x="2305" y="1484"/>
                    <a:pt x="2310" y="1356"/>
                  </a:cubicBezTo>
                  <a:cubicBezTo>
                    <a:pt x="2314" y="1262"/>
                    <a:pt x="2241" y="1182"/>
                    <a:pt x="2147" y="1178"/>
                  </a:cubicBezTo>
                  <a:cubicBezTo>
                    <a:pt x="2142" y="1177"/>
                    <a:pt x="2137" y="1177"/>
                    <a:pt x="2132" y="1177"/>
                  </a:cubicBezTo>
                  <a:cubicBezTo>
                    <a:pt x="2049" y="1177"/>
                    <a:pt x="1971" y="1252"/>
                    <a:pt x="1967" y="1341"/>
                  </a:cubicBezTo>
                  <a:lnTo>
                    <a:pt x="1967" y="1372"/>
                  </a:lnTo>
                  <a:cubicBezTo>
                    <a:pt x="1966" y="1276"/>
                    <a:pt x="1886" y="1205"/>
                    <a:pt x="1798" y="1205"/>
                  </a:cubicBezTo>
                  <a:cubicBezTo>
                    <a:pt x="1777" y="1205"/>
                    <a:pt x="1756" y="1209"/>
                    <a:pt x="1736" y="1217"/>
                  </a:cubicBezTo>
                  <a:cubicBezTo>
                    <a:pt x="1574" y="1278"/>
                    <a:pt x="1406" y="1337"/>
                    <a:pt x="1248" y="1337"/>
                  </a:cubicBezTo>
                  <a:cubicBezTo>
                    <a:pt x="1243" y="1337"/>
                    <a:pt x="1237" y="1337"/>
                    <a:pt x="1232" y="1337"/>
                  </a:cubicBezTo>
                  <a:cubicBezTo>
                    <a:pt x="1107" y="1330"/>
                    <a:pt x="962" y="1264"/>
                    <a:pt x="927" y="1148"/>
                  </a:cubicBezTo>
                  <a:cubicBezTo>
                    <a:pt x="906" y="1083"/>
                    <a:pt x="917" y="996"/>
                    <a:pt x="928" y="912"/>
                  </a:cubicBezTo>
                  <a:cubicBezTo>
                    <a:pt x="951" y="726"/>
                    <a:pt x="990" y="416"/>
                    <a:pt x="814" y="185"/>
                  </a:cubicBezTo>
                  <a:cubicBezTo>
                    <a:pt x="726" y="69"/>
                    <a:pt x="575" y="0"/>
                    <a:pt x="42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1" name="Google Shape;1145;p16">
              <a:extLst>
                <a:ext uri="{FF2B5EF4-FFF2-40B4-BE49-F238E27FC236}">
                  <a16:creationId xmlns:a16="http://schemas.microsoft.com/office/drawing/2014/main" id="{0F19A934-1EF2-528B-7349-E91B452D3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528" y="3590619"/>
              <a:ext cx="51066" cy="99232"/>
            </a:xfrm>
            <a:custGeom>
              <a:avLst/>
              <a:gdLst>
                <a:gd name="T0" fmla="*/ 5835 w 1479"/>
                <a:gd name="T1" fmla="*/ 0 h 2874"/>
                <a:gd name="T2" fmla="*/ 104 w 1479"/>
                <a:gd name="T3" fmla="*/ 6146 h 2874"/>
                <a:gd name="T4" fmla="*/ 5214 w 1479"/>
                <a:gd name="T5" fmla="*/ 70229 h 2874"/>
                <a:gd name="T6" fmla="*/ 10842 w 1479"/>
                <a:gd name="T7" fmla="*/ 79862 h 2874"/>
                <a:gd name="T8" fmla="*/ 15054 w 1479"/>
                <a:gd name="T9" fmla="*/ 80863 h 2874"/>
                <a:gd name="T10" fmla="*/ 22167 w 1479"/>
                <a:gd name="T11" fmla="*/ 78654 h 2874"/>
                <a:gd name="T12" fmla="*/ 37980 w 1479"/>
                <a:gd name="T13" fmla="*/ 69642 h 2874"/>
                <a:gd name="T14" fmla="*/ 37980 w 1479"/>
                <a:gd name="T15" fmla="*/ 69642 h 2874"/>
                <a:gd name="T16" fmla="*/ 34735 w 1479"/>
                <a:gd name="T17" fmla="*/ 91187 h 2874"/>
                <a:gd name="T18" fmla="*/ 38222 w 1479"/>
                <a:gd name="T19" fmla="*/ 98818 h 2874"/>
                <a:gd name="T20" fmla="*/ 40293 w 1479"/>
                <a:gd name="T21" fmla="*/ 99197 h 2874"/>
                <a:gd name="T22" fmla="*/ 45887 w 1479"/>
                <a:gd name="T23" fmla="*/ 95296 h 2874"/>
                <a:gd name="T24" fmla="*/ 48511 w 1479"/>
                <a:gd name="T25" fmla="*/ 58869 h 2874"/>
                <a:gd name="T26" fmla="*/ 45127 w 1479"/>
                <a:gd name="T27" fmla="*/ 54692 h 2874"/>
                <a:gd name="T28" fmla="*/ 42710 w 1479"/>
                <a:gd name="T29" fmla="*/ 54174 h 2874"/>
                <a:gd name="T30" fmla="*/ 39776 w 1479"/>
                <a:gd name="T31" fmla="*/ 54933 h 2874"/>
                <a:gd name="T32" fmla="*/ 16884 w 1479"/>
                <a:gd name="T33" fmla="*/ 67950 h 2874"/>
                <a:gd name="T34" fmla="*/ 11981 w 1479"/>
                <a:gd name="T35" fmla="*/ 5732 h 2874"/>
                <a:gd name="T36" fmla="*/ 5835 w 1479"/>
                <a:gd name="T37" fmla="*/ 0 h 28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79" h="2874" extrusionOk="0">
                  <a:moveTo>
                    <a:pt x="169" y="0"/>
                  </a:moveTo>
                  <a:cubicBezTo>
                    <a:pt x="75" y="3"/>
                    <a:pt x="1" y="82"/>
                    <a:pt x="3" y="178"/>
                  </a:cubicBezTo>
                  <a:cubicBezTo>
                    <a:pt x="22" y="796"/>
                    <a:pt x="71" y="1420"/>
                    <a:pt x="151" y="2034"/>
                  </a:cubicBezTo>
                  <a:cubicBezTo>
                    <a:pt x="158" y="2090"/>
                    <a:pt x="178" y="2241"/>
                    <a:pt x="314" y="2313"/>
                  </a:cubicBezTo>
                  <a:cubicBezTo>
                    <a:pt x="356" y="2334"/>
                    <a:pt x="398" y="2342"/>
                    <a:pt x="436" y="2342"/>
                  </a:cubicBezTo>
                  <a:cubicBezTo>
                    <a:pt x="528" y="2342"/>
                    <a:pt x="606" y="2297"/>
                    <a:pt x="642" y="2278"/>
                  </a:cubicBezTo>
                  <a:lnTo>
                    <a:pt x="1100" y="2017"/>
                  </a:lnTo>
                  <a:cubicBezTo>
                    <a:pt x="1111" y="2230"/>
                    <a:pt x="1079" y="2441"/>
                    <a:pt x="1006" y="2641"/>
                  </a:cubicBezTo>
                  <a:cubicBezTo>
                    <a:pt x="973" y="2729"/>
                    <a:pt x="1018" y="2829"/>
                    <a:pt x="1107" y="2862"/>
                  </a:cubicBezTo>
                  <a:cubicBezTo>
                    <a:pt x="1127" y="2869"/>
                    <a:pt x="1146" y="2873"/>
                    <a:pt x="1167" y="2873"/>
                  </a:cubicBezTo>
                  <a:cubicBezTo>
                    <a:pt x="1239" y="2873"/>
                    <a:pt x="1304" y="2828"/>
                    <a:pt x="1329" y="2760"/>
                  </a:cubicBezTo>
                  <a:cubicBezTo>
                    <a:pt x="1452" y="2423"/>
                    <a:pt x="1478" y="2057"/>
                    <a:pt x="1405" y="1705"/>
                  </a:cubicBezTo>
                  <a:cubicBezTo>
                    <a:pt x="1394" y="1651"/>
                    <a:pt x="1357" y="1606"/>
                    <a:pt x="1307" y="1584"/>
                  </a:cubicBezTo>
                  <a:cubicBezTo>
                    <a:pt x="1285" y="1574"/>
                    <a:pt x="1261" y="1569"/>
                    <a:pt x="1237" y="1569"/>
                  </a:cubicBezTo>
                  <a:cubicBezTo>
                    <a:pt x="1208" y="1569"/>
                    <a:pt x="1178" y="1576"/>
                    <a:pt x="1152" y="1591"/>
                  </a:cubicBezTo>
                  <a:lnTo>
                    <a:pt x="489" y="1968"/>
                  </a:lnTo>
                  <a:cubicBezTo>
                    <a:pt x="413" y="1373"/>
                    <a:pt x="365" y="766"/>
                    <a:pt x="347" y="166"/>
                  </a:cubicBezTo>
                  <a:cubicBezTo>
                    <a:pt x="344" y="71"/>
                    <a:pt x="264" y="7"/>
                    <a:pt x="16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2" name="Google Shape;1146;p16">
              <a:extLst>
                <a:ext uri="{FF2B5EF4-FFF2-40B4-BE49-F238E27FC236}">
                  <a16:creationId xmlns:a16="http://schemas.microsoft.com/office/drawing/2014/main" id="{9F13797A-0CBA-F193-639B-B8904E24D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66" y="3566829"/>
              <a:ext cx="50755" cy="53172"/>
            </a:xfrm>
            <a:custGeom>
              <a:avLst/>
              <a:gdLst>
                <a:gd name="T0" fmla="*/ 8494 w 1470"/>
                <a:gd name="T1" fmla="*/ 0 h 1540"/>
                <a:gd name="T2" fmla="*/ 3591 w 1470"/>
                <a:gd name="T3" fmla="*/ 1485 h 1540"/>
                <a:gd name="T4" fmla="*/ 138 w 1470"/>
                <a:gd name="T5" fmla="*/ 8183 h 1540"/>
                <a:gd name="T6" fmla="*/ 5904 w 1470"/>
                <a:gd name="T7" fmla="*/ 13845 h 1540"/>
                <a:gd name="T8" fmla="*/ 6422 w 1470"/>
                <a:gd name="T9" fmla="*/ 13845 h 1540"/>
                <a:gd name="T10" fmla="*/ 7700 w 1470"/>
                <a:gd name="T11" fmla="*/ 13638 h 1540"/>
                <a:gd name="T12" fmla="*/ 18955 w 1470"/>
                <a:gd name="T13" fmla="*/ 37393 h 1540"/>
                <a:gd name="T14" fmla="*/ 30764 w 1470"/>
                <a:gd name="T15" fmla="*/ 51756 h 1540"/>
                <a:gd name="T16" fmla="*/ 37082 w 1470"/>
                <a:gd name="T17" fmla="*/ 53137 h 1540"/>
                <a:gd name="T18" fmla="*/ 44954 w 1470"/>
                <a:gd name="T19" fmla="*/ 50962 h 1540"/>
                <a:gd name="T20" fmla="*/ 50686 w 1470"/>
                <a:gd name="T21" fmla="*/ 41260 h 1540"/>
                <a:gd name="T22" fmla="*/ 44920 w 1470"/>
                <a:gd name="T23" fmla="*/ 35011 h 1540"/>
                <a:gd name="T24" fmla="*/ 44816 w 1470"/>
                <a:gd name="T25" fmla="*/ 35011 h 1540"/>
                <a:gd name="T26" fmla="*/ 44644 w 1470"/>
                <a:gd name="T27" fmla="*/ 35011 h 1540"/>
                <a:gd name="T28" fmla="*/ 38981 w 1470"/>
                <a:gd name="T29" fmla="*/ 40673 h 1540"/>
                <a:gd name="T30" fmla="*/ 37082 w 1470"/>
                <a:gd name="T31" fmla="*/ 41226 h 1540"/>
                <a:gd name="T32" fmla="*/ 36012 w 1470"/>
                <a:gd name="T33" fmla="*/ 41053 h 1540"/>
                <a:gd name="T34" fmla="*/ 29693 w 1470"/>
                <a:gd name="T35" fmla="*/ 32318 h 1540"/>
                <a:gd name="T36" fmla="*/ 17747 w 1470"/>
                <a:gd name="T37" fmla="*/ 7182 h 1540"/>
                <a:gd name="T38" fmla="*/ 12050 w 1470"/>
                <a:gd name="T39" fmla="*/ 760 h 1540"/>
                <a:gd name="T40" fmla="*/ 8494 w 1470"/>
                <a:gd name="T41" fmla="*/ 0 h 15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0" h="1540" extrusionOk="0">
                  <a:moveTo>
                    <a:pt x="246" y="0"/>
                  </a:moveTo>
                  <a:cubicBezTo>
                    <a:pt x="196" y="0"/>
                    <a:pt x="147" y="14"/>
                    <a:pt x="104" y="43"/>
                  </a:cubicBezTo>
                  <a:cubicBezTo>
                    <a:pt x="38" y="85"/>
                    <a:pt x="0" y="160"/>
                    <a:pt x="4" y="237"/>
                  </a:cubicBezTo>
                  <a:cubicBezTo>
                    <a:pt x="6" y="330"/>
                    <a:pt x="80" y="401"/>
                    <a:pt x="171" y="401"/>
                  </a:cubicBezTo>
                  <a:cubicBezTo>
                    <a:pt x="176" y="401"/>
                    <a:pt x="181" y="401"/>
                    <a:pt x="186" y="401"/>
                  </a:cubicBezTo>
                  <a:cubicBezTo>
                    <a:pt x="197" y="401"/>
                    <a:pt x="210" y="398"/>
                    <a:pt x="223" y="395"/>
                  </a:cubicBezTo>
                  <a:lnTo>
                    <a:pt x="549" y="1083"/>
                  </a:lnTo>
                  <a:cubicBezTo>
                    <a:pt x="611" y="1211"/>
                    <a:pt x="703" y="1406"/>
                    <a:pt x="891" y="1499"/>
                  </a:cubicBezTo>
                  <a:cubicBezTo>
                    <a:pt x="947" y="1525"/>
                    <a:pt x="1011" y="1539"/>
                    <a:pt x="1074" y="1539"/>
                  </a:cubicBezTo>
                  <a:cubicBezTo>
                    <a:pt x="1154" y="1539"/>
                    <a:pt x="1233" y="1517"/>
                    <a:pt x="1302" y="1476"/>
                  </a:cubicBezTo>
                  <a:cubicBezTo>
                    <a:pt x="1404" y="1417"/>
                    <a:pt x="1467" y="1311"/>
                    <a:pt x="1468" y="1195"/>
                  </a:cubicBezTo>
                  <a:cubicBezTo>
                    <a:pt x="1470" y="1099"/>
                    <a:pt x="1396" y="1014"/>
                    <a:pt x="1301" y="1014"/>
                  </a:cubicBezTo>
                  <a:lnTo>
                    <a:pt x="1298" y="1014"/>
                  </a:lnTo>
                  <a:cubicBezTo>
                    <a:pt x="1296" y="1014"/>
                    <a:pt x="1295" y="1014"/>
                    <a:pt x="1293" y="1014"/>
                  </a:cubicBezTo>
                  <a:cubicBezTo>
                    <a:pt x="1204" y="1014"/>
                    <a:pt x="1129" y="1086"/>
                    <a:pt x="1129" y="1178"/>
                  </a:cubicBezTo>
                  <a:cubicBezTo>
                    <a:pt x="1113" y="1189"/>
                    <a:pt x="1094" y="1194"/>
                    <a:pt x="1074" y="1194"/>
                  </a:cubicBezTo>
                  <a:cubicBezTo>
                    <a:pt x="1064" y="1194"/>
                    <a:pt x="1053" y="1192"/>
                    <a:pt x="1043" y="1189"/>
                  </a:cubicBezTo>
                  <a:cubicBezTo>
                    <a:pt x="967" y="1151"/>
                    <a:pt x="914" y="1048"/>
                    <a:pt x="860" y="936"/>
                  </a:cubicBezTo>
                  <a:lnTo>
                    <a:pt x="514" y="208"/>
                  </a:lnTo>
                  <a:cubicBezTo>
                    <a:pt x="491" y="159"/>
                    <a:pt x="448" y="69"/>
                    <a:pt x="349" y="22"/>
                  </a:cubicBezTo>
                  <a:cubicBezTo>
                    <a:pt x="316" y="7"/>
                    <a:pt x="281" y="0"/>
                    <a:pt x="2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3" name="Google Shape;1147;p16">
              <a:extLst>
                <a:ext uri="{FF2B5EF4-FFF2-40B4-BE49-F238E27FC236}">
                  <a16:creationId xmlns:a16="http://schemas.microsoft.com/office/drawing/2014/main" id="{C3623730-BDFF-1DEF-3FD0-590A8D93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42" y="3714230"/>
              <a:ext cx="213484" cy="76513"/>
            </a:xfrm>
            <a:custGeom>
              <a:avLst/>
              <a:gdLst>
                <a:gd name="T0" fmla="*/ 206993 w 6183"/>
                <a:gd name="T1" fmla="*/ 35 h 2216"/>
                <a:gd name="T2" fmla="*/ 205819 w 6183"/>
                <a:gd name="T3" fmla="*/ 138 h 2216"/>
                <a:gd name="T4" fmla="*/ 205819 w 6183"/>
                <a:gd name="T5" fmla="*/ 69 h 2216"/>
                <a:gd name="T6" fmla="*/ 113976 w 6183"/>
                <a:gd name="T7" fmla="*/ 31075 h 2216"/>
                <a:gd name="T8" fmla="*/ 5421 w 6183"/>
                <a:gd name="T9" fmla="*/ 64670 h 2216"/>
                <a:gd name="T10" fmla="*/ 207 w 6183"/>
                <a:gd name="T11" fmla="*/ 70954 h 2216"/>
                <a:gd name="T12" fmla="*/ 6180 w 6183"/>
                <a:gd name="T13" fmla="*/ 76478 h 2216"/>
                <a:gd name="T14" fmla="*/ 6975 w 6183"/>
                <a:gd name="T15" fmla="*/ 76444 h 2216"/>
                <a:gd name="T16" fmla="*/ 118395 w 6183"/>
                <a:gd name="T17" fmla="*/ 42124 h 2216"/>
                <a:gd name="T18" fmla="*/ 208305 w 6183"/>
                <a:gd name="T19" fmla="*/ 11739 h 2216"/>
                <a:gd name="T20" fmla="*/ 212793 w 6183"/>
                <a:gd name="T21" fmla="*/ 4696 h 2216"/>
                <a:gd name="T22" fmla="*/ 206993 w 6183"/>
                <a:gd name="T23" fmla="*/ 35 h 22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83" h="2216" extrusionOk="0">
                  <a:moveTo>
                    <a:pt x="5995" y="1"/>
                  </a:moveTo>
                  <a:cubicBezTo>
                    <a:pt x="5984" y="1"/>
                    <a:pt x="5973" y="2"/>
                    <a:pt x="5961" y="4"/>
                  </a:cubicBezTo>
                  <a:lnTo>
                    <a:pt x="5961" y="2"/>
                  </a:lnTo>
                  <a:cubicBezTo>
                    <a:pt x="5042" y="201"/>
                    <a:pt x="4157" y="556"/>
                    <a:pt x="3301" y="900"/>
                  </a:cubicBezTo>
                  <a:cubicBezTo>
                    <a:pt x="2289" y="1307"/>
                    <a:pt x="1242" y="1727"/>
                    <a:pt x="157" y="1873"/>
                  </a:cubicBezTo>
                  <a:cubicBezTo>
                    <a:pt x="66" y="1884"/>
                    <a:pt x="0" y="1965"/>
                    <a:pt x="6" y="2055"/>
                  </a:cubicBezTo>
                  <a:cubicBezTo>
                    <a:pt x="13" y="2145"/>
                    <a:pt x="88" y="2215"/>
                    <a:pt x="179" y="2215"/>
                  </a:cubicBezTo>
                  <a:cubicBezTo>
                    <a:pt x="186" y="2215"/>
                    <a:pt x="195" y="2215"/>
                    <a:pt x="202" y="2214"/>
                  </a:cubicBezTo>
                  <a:cubicBezTo>
                    <a:pt x="1329" y="2063"/>
                    <a:pt x="2397" y="1634"/>
                    <a:pt x="3429" y="1220"/>
                  </a:cubicBezTo>
                  <a:cubicBezTo>
                    <a:pt x="4272" y="882"/>
                    <a:pt x="5144" y="532"/>
                    <a:pt x="6033" y="340"/>
                  </a:cubicBezTo>
                  <a:cubicBezTo>
                    <a:pt x="6125" y="319"/>
                    <a:pt x="6182" y="228"/>
                    <a:pt x="6163" y="136"/>
                  </a:cubicBezTo>
                  <a:cubicBezTo>
                    <a:pt x="6145" y="56"/>
                    <a:pt x="6074" y="1"/>
                    <a:pt x="599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4" name="Google Shape;1148;p16">
              <a:extLst>
                <a:ext uri="{FF2B5EF4-FFF2-40B4-BE49-F238E27FC236}">
                  <a16:creationId xmlns:a16="http://schemas.microsoft.com/office/drawing/2014/main" id="{CA643639-DB9A-C7E3-15B2-91B2CEC9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78" y="3809044"/>
              <a:ext cx="22098" cy="68779"/>
            </a:xfrm>
            <a:custGeom>
              <a:avLst/>
              <a:gdLst>
                <a:gd name="T0" fmla="*/ 15296 w 640"/>
                <a:gd name="T1" fmla="*/ 35 h 1992"/>
                <a:gd name="T2" fmla="*/ 10082 w 640"/>
                <a:gd name="T3" fmla="*/ 3211 h 1992"/>
                <a:gd name="T4" fmla="*/ 4247 w 640"/>
                <a:gd name="T5" fmla="*/ 18162 h 1992"/>
                <a:gd name="T6" fmla="*/ 207 w 640"/>
                <a:gd name="T7" fmla="*/ 24238 h 1992"/>
                <a:gd name="T8" fmla="*/ 1416 w 640"/>
                <a:gd name="T9" fmla="*/ 37221 h 1992"/>
                <a:gd name="T10" fmla="*/ 5732 w 640"/>
                <a:gd name="T11" fmla="*/ 64808 h 1992"/>
                <a:gd name="T12" fmla="*/ 11394 w 640"/>
                <a:gd name="T13" fmla="*/ 68744 h 1992"/>
                <a:gd name="T14" fmla="*/ 12948 w 640"/>
                <a:gd name="T15" fmla="*/ 68572 h 1992"/>
                <a:gd name="T16" fmla="*/ 17160 w 640"/>
                <a:gd name="T17" fmla="*/ 61666 h 1992"/>
                <a:gd name="T18" fmla="*/ 13293 w 640"/>
                <a:gd name="T19" fmla="*/ 36599 h 1992"/>
                <a:gd name="T20" fmla="*/ 20579 w 640"/>
                <a:gd name="T21" fmla="*/ 8701 h 1992"/>
                <a:gd name="T22" fmla="*/ 18093 w 640"/>
                <a:gd name="T23" fmla="*/ 725 h 1992"/>
                <a:gd name="T24" fmla="*/ 15296 w 640"/>
                <a:gd name="T25" fmla="*/ 35 h 19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0" h="1992" extrusionOk="0">
                  <a:moveTo>
                    <a:pt x="443" y="1"/>
                  </a:moveTo>
                  <a:cubicBezTo>
                    <a:pt x="381" y="1"/>
                    <a:pt x="322" y="34"/>
                    <a:pt x="292" y="93"/>
                  </a:cubicBezTo>
                  <a:cubicBezTo>
                    <a:pt x="220" y="231"/>
                    <a:pt x="162" y="377"/>
                    <a:pt x="123" y="526"/>
                  </a:cubicBezTo>
                  <a:cubicBezTo>
                    <a:pt x="48" y="552"/>
                    <a:pt x="0" y="625"/>
                    <a:pt x="6" y="702"/>
                  </a:cubicBezTo>
                  <a:cubicBezTo>
                    <a:pt x="16" y="827"/>
                    <a:pt x="27" y="953"/>
                    <a:pt x="41" y="1078"/>
                  </a:cubicBezTo>
                  <a:cubicBezTo>
                    <a:pt x="34" y="1350"/>
                    <a:pt x="76" y="1621"/>
                    <a:pt x="166" y="1877"/>
                  </a:cubicBezTo>
                  <a:cubicBezTo>
                    <a:pt x="192" y="1945"/>
                    <a:pt x="257" y="1991"/>
                    <a:pt x="330" y="1991"/>
                  </a:cubicBezTo>
                  <a:cubicBezTo>
                    <a:pt x="345" y="1991"/>
                    <a:pt x="359" y="1989"/>
                    <a:pt x="375" y="1986"/>
                  </a:cubicBezTo>
                  <a:cubicBezTo>
                    <a:pt x="461" y="1962"/>
                    <a:pt x="514" y="1875"/>
                    <a:pt x="497" y="1786"/>
                  </a:cubicBezTo>
                  <a:cubicBezTo>
                    <a:pt x="451" y="1547"/>
                    <a:pt x="414" y="1303"/>
                    <a:pt x="385" y="1060"/>
                  </a:cubicBezTo>
                  <a:cubicBezTo>
                    <a:pt x="394" y="778"/>
                    <a:pt x="466" y="502"/>
                    <a:pt x="596" y="252"/>
                  </a:cubicBezTo>
                  <a:cubicBezTo>
                    <a:pt x="639" y="169"/>
                    <a:pt x="607" y="65"/>
                    <a:pt x="524" y="21"/>
                  </a:cubicBezTo>
                  <a:cubicBezTo>
                    <a:pt x="498" y="7"/>
                    <a:pt x="470" y="1"/>
                    <a:pt x="44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5" name="Google Shape;1149;p16">
              <a:extLst>
                <a:ext uri="{FF2B5EF4-FFF2-40B4-BE49-F238E27FC236}">
                  <a16:creationId xmlns:a16="http://schemas.microsoft.com/office/drawing/2014/main" id="{3904A668-9490-9F81-D6B5-56AE217A3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128" y="3772686"/>
              <a:ext cx="62633" cy="45991"/>
            </a:xfrm>
            <a:custGeom>
              <a:avLst/>
              <a:gdLst>
                <a:gd name="T0" fmla="*/ 15710 w 1814"/>
                <a:gd name="T1" fmla="*/ 0 h 1332"/>
                <a:gd name="T2" fmla="*/ 13707 w 1814"/>
                <a:gd name="T3" fmla="*/ 138 h 1332"/>
                <a:gd name="T4" fmla="*/ 1795 w 1814"/>
                <a:gd name="T5" fmla="*/ 9771 h 1332"/>
                <a:gd name="T6" fmla="*/ 3660 w 1814"/>
                <a:gd name="T7" fmla="*/ 22754 h 1332"/>
                <a:gd name="T8" fmla="*/ 8183 w 1814"/>
                <a:gd name="T9" fmla="*/ 24825 h 1332"/>
                <a:gd name="T10" fmla="*/ 12016 w 1814"/>
                <a:gd name="T11" fmla="*/ 23410 h 1332"/>
                <a:gd name="T12" fmla="*/ 12706 w 1814"/>
                <a:gd name="T13" fmla="*/ 15054 h 1332"/>
                <a:gd name="T14" fmla="*/ 13120 w 1814"/>
                <a:gd name="T15" fmla="*/ 13569 h 1332"/>
                <a:gd name="T16" fmla="*/ 15227 w 1814"/>
                <a:gd name="T17" fmla="*/ 11912 h 1332"/>
                <a:gd name="T18" fmla="*/ 15848 w 1814"/>
                <a:gd name="T19" fmla="*/ 11843 h 1332"/>
                <a:gd name="T20" fmla="*/ 22650 w 1814"/>
                <a:gd name="T21" fmla="*/ 17506 h 1332"/>
                <a:gd name="T22" fmla="*/ 24756 w 1814"/>
                <a:gd name="T23" fmla="*/ 32353 h 1332"/>
                <a:gd name="T24" fmla="*/ 30660 w 1814"/>
                <a:gd name="T25" fmla="*/ 44713 h 1332"/>
                <a:gd name="T26" fmla="*/ 35771 w 1814"/>
                <a:gd name="T27" fmla="*/ 45956 h 1332"/>
                <a:gd name="T28" fmla="*/ 40915 w 1814"/>
                <a:gd name="T29" fmla="*/ 45059 h 1332"/>
                <a:gd name="T30" fmla="*/ 60354 w 1814"/>
                <a:gd name="T31" fmla="*/ 32525 h 1332"/>
                <a:gd name="T32" fmla="*/ 59974 w 1814"/>
                <a:gd name="T33" fmla="*/ 24100 h 1332"/>
                <a:gd name="T34" fmla="*/ 55969 w 1814"/>
                <a:gd name="T35" fmla="*/ 22581 h 1332"/>
                <a:gd name="T36" fmla="*/ 51584 w 1814"/>
                <a:gd name="T37" fmla="*/ 24549 h 1332"/>
                <a:gd name="T38" fmla="*/ 37324 w 1814"/>
                <a:gd name="T39" fmla="*/ 33734 h 1332"/>
                <a:gd name="T40" fmla="*/ 36737 w 1814"/>
                <a:gd name="T41" fmla="*/ 33906 h 1332"/>
                <a:gd name="T42" fmla="*/ 36599 w 1814"/>
                <a:gd name="T43" fmla="*/ 31593 h 1332"/>
                <a:gd name="T44" fmla="*/ 33492 w 1814"/>
                <a:gd name="T45" fmla="*/ 12637 h 1332"/>
                <a:gd name="T46" fmla="*/ 15710 w 1814"/>
                <a:gd name="T47" fmla="*/ 0 h 13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14" h="1332" extrusionOk="0">
                  <a:moveTo>
                    <a:pt x="455" y="0"/>
                  </a:moveTo>
                  <a:cubicBezTo>
                    <a:pt x="436" y="0"/>
                    <a:pt x="416" y="2"/>
                    <a:pt x="397" y="4"/>
                  </a:cubicBezTo>
                  <a:cubicBezTo>
                    <a:pt x="247" y="22"/>
                    <a:pt x="111" y="132"/>
                    <a:pt x="52" y="283"/>
                  </a:cubicBezTo>
                  <a:cubicBezTo>
                    <a:pt x="0" y="417"/>
                    <a:pt x="20" y="557"/>
                    <a:pt x="106" y="659"/>
                  </a:cubicBezTo>
                  <a:cubicBezTo>
                    <a:pt x="139" y="699"/>
                    <a:pt x="188" y="719"/>
                    <a:pt x="237" y="719"/>
                  </a:cubicBezTo>
                  <a:cubicBezTo>
                    <a:pt x="276" y="719"/>
                    <a:pt x="315" y="706"/>
                    <a:pt x="348" y="678"/>
                  </a:cubicBezTo>
                  <a:cubicBezTo>
                    <a:pt x="420" y="618"/>
                    <a:pt x="430" y="509"/>
                    <a:pt x="368" y="436"/>
                  </a:cubicBezTo>
                  <a:cubicBezTo>
                    <a:pt x="366" y="421"/>
                    <a:pt x="370" y="405"/>
                    <a:pt x="380" y="393"/>
                  </a:cubicBezTo>
                  <a:cubicBezTo>
                    <a:pt x="393" y="369"/>
                    <a:pt x="414" y="352"/>
                    <a:pt x="441" y="345"/>
                  </a:cubicBezTo>
                  <a:cubicBezTo>
                    <a:pt x="447" y="344"/>
                    <a:pt x="453" y="343"/>
                    <a:pt x="459" y="343"/>
                  </a:cubicBezTo>
                  <a:cubicBezTo>
                    <a:pt x="538" y="343"/>
                    <a:pt x="620" y="426"/>
                    <a:pt x="656" y="507"/>
                  </a:cubicBezTo>
                  <a:cubicBezTo>
                    <a:pt x="710" y="623"/>
                    <a:pt x="712" y="768"/>
                    <a:pt x="717" y="937"/>
                  </a:cubicBezTo>
                  <a:cubicBezTo>
                    <a:pt x="718" y="1011"/>
                    <a:pt x="724" y="1205"/>
                    <a:pt x="888" y="1295"/>
                  </a:cubicBezTo>
                  <a:cubicBezTo>
                    <a:pt x="933" y="1319"/>
                    <a:pt x="986" y="1331"/>
                    <a:pt x="1036" y="1331"/>
                  </a:cubicBezTo>
                  <a:cubicBezTo>
                    <a:pt x="1088" y="1330"/>
                    <a:pt x="1138" y="1322"/>
                    <a:pt x="1185" y="1305"/>
                  </a:cubicBezTo>
                  <a:cubicBezTo>
                    <a:pt x="1402" y="1236"/>
                    <a:pt x="1596" y="1110"/>
                    <a:pt x="1748" y="942"/>
                  </a:cubicBezTo>
                  <a:cubicBezTo>
                    <a:pt x="1813" y="871"/>
                    <a:pt x="1808" y="761"/>
                    <a:pt x="1737" y="698"/>
                  </a:cubicBezTo>
                  <a:cubicBezTo>
                    <a:pt x="1704" y="669"/>
                    <a:pt x="1662" y="654"/>
                    <a:pt x="1621" y="654"/>
                  </a:cubicBezTo>
                  <a:cubicBezTo>
                    <a:pt x="1574" y="654"/>
                    <a:pt x="1528" y="673"/>
                    <a:pt x="1494" y="711"/>
                  </a:cubicBezTo>
                  <a:cubicBezTo>
                    <a:pt x="1382" y="835"/>
                    <a:pt x="1239" y="926"/>
                    <a:pt x="1081" y="977"/>
                  </a:cubicBezTo>
                  <a:cubicBezTo>
                    <a:pt x="1074" y="980"/>
                    <a:pt x="1069" y="981"/>
                    <a:pt x="1064" y="982"/>
                  </a:cubicBezTo>
                  <a:cubicBezTo>
                    <a:pt x="1062" y="960"/>
                    <a:pt x="1060" y="937"/>
                    <a:pt x="1060" y="915"/>
                  </a:cubicBezTo>
                  <a:cubicBezTo>
                    <a:pt x="1056" y="742"/>
                    <a:pt x="1050" y="546"/>
                    <a:pt x="970" y="366"/>
                  </a:cubicBezTo>
                  <a:cubicBezTo>
                    <a:pt x="870" y="144"/>
                    <a:pt x="663" y="0"/>
                    <a:pt x="45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6" name="Google Shape;1150;p16">
              <a:extLst>
                <a:ext uri="{FF2B5EF4-FFF2-40B4-BE49-F238E27FC236}">
                  <a16:creationId xmlns:a16="http://schemas.microsoft.com/office/drawing/2014/main" id="{871413A4-B8B1-3489-518C-29DD94156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847" y="3681255"/>
              <a:ext cx="35287" cy="21890"/>
            </a:xfrm>
            <a:custGeom>
              <a:avLst/>
              <a:gdLst>
                <a:gd name="T0" fmla="*/ 28796 w 1022"/>
                <a:gd name="T1" fmla="*/ 0 h 634"/>
                <a:gd name="T2" fmla="*/ 27726 w 1022"/>
                <a:gd name="T3" fmla="*/ 104 h 634"/>
                <a:gd name="T4" fmla="*/ 3038 w 1022"/>
                <a:gd name="T5" fmla="*/ 11221 h 634"/>
                <a:gd name="T6" fmla="*/ 2003 w 1022"/>
                <a:gd name="T7" fmla="*/ 19611 h 634"/>
                <a:gd name="T8" fmla="*/ 6733 w 1022"/>
                <a:gd name="T9" fmla="*/ 21890 h 634"/>
                <a:gd name="T10" fmla="*/ 10358 w 1022"/>
                <a:gd name="T11" fmla="*/ 20613 h 634"/>
                <a:gd name="T12" fmla="*/ 29901 w 1022"/>
                <a:gd name="T13" fmla="*/ 11774 h 634"/>
                <a:gd name="T14" fmla="*/ 34631 w 1022"/>
                <a:gd name="T15" fmla="*/ 4868 h 634"/>
                <a:gd name="T16" fmla="*/ 28796 w 1022"/>
                <a:gd name="T17" fmla="*/ 0 h 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2" h="634" extrusionOk="0">
                  <a:moveTo>
                    <a:pt x="834" y="0"/>
                  </a:moveTo>
                  <a:cubicBezTo>
                    <a:pt x="824" y="0"/>
                    <a:pt x="813" y="1"/>
                    <a:pt x="803" y="3"/>
                  </a:cubicBezTo>
                  <a:cubicBezTo>
                    <a:pt x="543" y="52"/>
                    <a:pt x="298" y="162"/>
                    <a:pt x="88" y="325"/>
                  </a:cubicBezTo>
                  <a:cubicBezTo>
                    <a:pt x="13" y="385"/>
                    <a:pt x="1" y="493"/>
                    <a:pt x="58" y="568"/>
                  </a:cubicBezTo>
                  <a:cubicBezTo>
                    <a:pt x="93" y="611"/>
                    <a:pt x="144" y="634"/>
                    <a:pt x="195" y="634"/>
                  </a:cubicBezTo>
                  <a:cubicBezTo>
                    <a:pt x="232" y="634"/>
                    <a:pt x="269" y="622"/>
                    <a:pt x="300" y="597"/>
                  </a:cubicBezTo>
                  <a:cubicBezTo>
                    <a:pt x="465" y="468"/>
                    <a:pt x="659" y="380"/>
                    <a:pt x="866" y="341"/>
                  </a:cubicBezTo>
                  <a:cubicBezTo>
                    <a:pt x="959" y="324"/>
                    <a:pt x="1021" y="234"/>
                    <a:pt x="1003" y="141"/>
                  </a:cubicBezTo>
                  <a:cubicBezTo>
                    <a:pt x="988" y="57"/>
                    <a:pt x="915" y="0"/>
                    <a:pt x="83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7" name="Google Shape;1151;p16">
              <a:extLst>
                <a:ext uri="{FF2B5EF4-FFF2-40B4-BE49-F238E27FC236}">
                  <a16:creationId xmlns:a16="http://schemas.microsoft.com/office/drawing/2014/main" id="{0DE1446C-A776-4CE8-98F5-D8B91BCD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33" y="3692615"/>
              <a:ext cx="57316" cy="34493"/>
            </a:xfrm>
            <a:custGeom>
              <a:avLst/>
              <a:gdLst>
                <a:gd name="T0" fmla="*/ 50618 w 1660"/>
                <a:gd name="T1" fmla="*/ 35 h 999"/>
                <a:gd name="T2" fmla="*/ 45887 w 1660"/>
                <a:gd name="T3" fmla="*/ 2348 h 999"/>
                <a:gd name="T4" fmla="*/ 5663 w 1660"/>
                <a:gd name="T5" fmla="*/ 22581 h 999"/>
                <a:gd name="T6" fmla="*/ 104 w 1660"/>
                <a:gd name="T7" fmla="*/ 28692 h 999"/>
                <a:gd name="T8" fmla="*/ 6008 w 1660"/>
                <a:gd name="T9" fmla="*/ 34493 h 999"/>
                <a:gd name="T10" fmla="*/ 5939 w 1660"/>
                <a:gd name="T11" fmla="*/ 34424 h 999"/>
                <a:gd name="T12" fmla="*/ 6284 w 1660"/>
                <a:gd name="T13" fmla="*/ 34424 h 999"/>
                <a:gd name="T14" fmla="*/ 55037 w 1660"/>
                <a:gd name="T15" fmla="*/ 9944 h 999"/>
                <a:gd name="T16" fmla="*/ 54450 w 1660"/>
                <a:gd name="T17" fmla="*/ 1381 h 999"/>
                <a:gd name="T18" fmla="*/ 50618 w 1660"/>
                <a:gd name="T19" fmla="*/ 35 h 9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60" h="999" extrusionOk="0">
                  <a:moveTo>
                    <a:pt x="1466" y="1"/>
                  </a:moveTo>
                  <a:cubicBezTo>
                    <a:pt x="1414" y="1"/>
                    <a:pt x="1363" y="24"/>
                    <a:pt x="1329" y="68"/>
                  </a:cubicBezTo>
                  <a:cubicBezTo>
                    <a:pt x="1036" y="415"/>
                    <a:pt x="615" y="626"/>
                    <a:pt x="164" y="654"/>
                  </a:cubicBezTo>
                  <a:cubicBezTo>
                    <a:pt x="71" y="661"/>
                    <a:pt x="0" y="738"/>
                    <a:pt x="3" y="831"/>
                  </a:cubicBezTo>
                  <a:cubicBezTo>
                    <a:pt x="5" y="923"/>
                    <a:pt x="81" y="997"/>
                    <a:pt x="174" y="999"/>
                  </a:cubicBezTo>
                  <a:lnTo>
                    <a:pt x="172" y="997"/>
                  </a:lnTo>
                  <a:lnTo>
                    <a:pt x="182" y="997"/>
                  </a:lnTo>
                  <a:cubicBezTo>
                    <a:pt x="730" y="963"/>
                    <a:pt x="1239" y="707"/>
                    <a:pt x="1594" y="288"/>
                  </a:cubicBezTo>
                  <a:cubicBezTo>
                    <a:pt x="1660" y="216"/>
                    <a:pt x="1651" y="103"/>
                    <a:pt x="1577" y="40"/>
                  </a:cubicBezTo>
                  <a:cubicBezTo>
                    <a:pt x="1544" y="14"/>
                    <a:pt x="1505" y="1"/>
                    <a:pt x="146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8" name="Google Shape;1152;p16">
              <a:extLst>
                <a:ext uri="{FF2B5EF4-FFF2-40B4-BE49-F238E27FC236}">
                  <a16:creationId xmlns:a16="http://schemas.microsoft.com/office/drawing/2014/main" id="{E7AC03FC-5403-8E85-76A5-FE23B9ED1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608" y="3430063"/>
              <a:ext cx="76030" cy="237031"/>
            </a:xfrm>
            <a:custGeom>
              <a:avLst/>
              <a:gdLst>
                <a:gd name="T0" fmla="*/ 69332 w 2202"/>
                <a:gd name="T1" fmla="*/ 35 h 6865"/>
                <a:gd name="T2" fmla="*/ 26897 w 2202"/>
                <a:gd name="T3" fmla="*/ 29935 h 6865"/>
                <a:gd name="T4" fmla="*/ 28589 w 2202"/>
                <a:gd name="T5" fmla="*/ 77790 h 6865"/>
                <a:gd name="T6" fmla="*/ 30522 w 2202"/>
                <a:gd name="T7" fmla="*/ 86319 h 6865"/>
                <a:gd name="T8" fmla="*/ 1899 w 2202"/>
                <a:gd name="T9" fmla="*/ 227674 h 6865"/>
                <a:gd name="T10" fmla="*/ 3349 w 2202"/>
                <a:gd name="T11" fmla="*/ 235926 h 6865"/>
                <a:gd name="T12" fmla="*/ 6767 w 2202"/>
                <a:gd name="T13" fmla="*/ 236996 h 6865"/>
                <a:gd name="T14" fmla="*/ 11670 w 2202"/>
                <a:gd name="T15" fmla="*/ 234441 h 6865"/>
                <a:gd name="T16" fmla="*/ 42158 w 2202"/>
                <a:gd name="T17" fmla="*/ 83867 h 6865"/>
                <a:gd name="T18" fmla="*/ 40190 w 2202"/>
                <a:gd name="T19" fmla="*/ 75132 h 6865"/>
                <a:gd name="T20" fmla="*/ 38050 w 2202"/>
                <a:gd name="T21" fmla="*/ 33871 h 6865"/>
                <a:gd name="T22" fmla="*/ 69884 w 2202"/>
                <a:gd name="T23" fmla="*/ 11912 h 6865"/>
                <a:gd name="T24" fmla="*/ 70057 w 2202"/>
                <a:gd name="T25" fmla="*/ 11912 h 6865"/>
                <a:gd name="T26" fmla="*/ 75926 w 2202"/>
                <a:gd name="T27" fmla="*/ 6111 h 6865"/>
                <a:gd name="T28" fmla="*/ 70091 w 2202"/>
                <a:gd name="T29" fmla="*/ 35 h 6865"/>
                <a:gd name="T30" fmla="*/ 69332 w 2202"/>
                <a:gd name="T31" fmla="*/ 35 h 68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02" h="6865" extrusionOk="0">
                  <a:moveTo>
                    <a:pt x="2008" y="1"/>
                  </a:moveTo>
                  <a:cubicBezTo>
                    <a:pt x="1466" y="1"/>
                    <a:pt x="958" y="363"/>
                    <a:pt x="779" y="867"/>
                  </a:cubicBezTo>
                  <a:cubicBezTo>
                    <a:pt x="614" y="1326"/>
                    <a:pt x="724" y="1797"/>
                    <a:pt x="828" y="2253"/>
                  </a:cubicBezTo>
                  <a:cubicBezTo>
                    <a:pt x="848" y="2336"/>
                    <a:pt x="866" y="2419"/>
                    <a:pt x="884" y="2500"/>
                  </a:cubicBezTo>
                  <a:cubicBezTo>
                    <a:pt x="1176" y="3893"/>
                    <a:pt x="866" y="5424"/>
                    <a:pt x="55" y="6594"/>
                  </a:cubicBezTo>
                  <a:cubicBezTo>
                    <a:pt x="0" y="6673"/>
                    <a:pt x="20" y="6780"/>
                    <a:pt x="97" y="6833"/>
                  </a:cubicBezTo>
                  <a:cubicBezTo>
                    <a:pt x="128" y="6854"/>
                    <a:pt x="162" y="6864"/>
                    <a:pt x="196" y="6864"/>
                  </a:cubicBezTo>
                  <a:cubicBezTo>
                    <a:pt x="251" y="6864"/>
                    <a:pt x="304" y="6838"/>
                    <a:pt x="338" y="6790"/>
                  </a:cubicBezTo>
                  <a:cubicBezTo>
                    <a:pt x="1201" y="5544"/>
                    <a:pt x="1532" y="3913"/>
                    <a:pt x="1221" y="2429"/>
                  </a:cubicBezTo>
                  <a:cubicBezTo>
                    <a:pt x="1202" y="2345"/>
                    <a:pt x="1183" y="2260"/>
                    <a:pt x="1164" y="2176"/>
                  </a:cubicBezTo>
                  <a:cubicBezTo>
                    <a:pt x="1066" y="1749"/>
                    <a:pt x="973" y="1347"/>
                    <a:pt x="1102" y="981"/>
                  </a:cubicBezTo>
                  <a:cubicBezTo>
                    <a:pt x="1235" y="612"/>
                    <a:pt x="1642" y="347"/>
                    <a:pt x="2024" y="345"/>
                  </a:cubicBezTo>
                  <a:cubicBezTo>
                    <a:pt x="2026" y="345"/>
                    <a:pt x="2028" y="345"/>
                    <a:pt x="2029" y="345"/>
                  </a:cubicBezTo>
                  <a:cubicBezTo>
                    <a:pt x="2122" y="345"/>
                    <a:pt x="2198" y="270"/>
                    <a:pt x="2199" y="177"/>
                  </a:cubicBezTo>
                  <a:cubicBezTo>
                    <a:pt x="2202" y="81"/>
                    <a:pt x="2126" y="3"/>
                    <a:pt x="2030" y="1"/>
                  </a:cubicBezTo>
                  <a:cubicBezTo>
                    <a:pt x="2023" y="1"/>
                    <a:pt x="2016" y="1"/>
                    <a:pt x="200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9" name="Google Shape;1153;p16">
              <a:extLst>
                <a:ext uri="{FF2B5EF4-FFF2-40B4-BE49-F238E27FC236}">
                  <a16:creationId xmlns:a16="http://schemas.microsoft.com/office/drawing/2014/main" id="{EF60D5D3-34FE-DFC8-CFFC-6F7939362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164" y="3415803"/>
              <a:ext cx="89288" cy="30660"/>
            </a:xfrm>
            <a:custGeom>
              <a:avLst/>
              <a:gdLst>
                <a:gd name="T0" fmla="*/ 65430 w 2586"/>
                <a:gd name="T1" fmla="*/ 35 h 888"/>
                <a:gd name="T2" fmla="*/ 62253 w 2586"/>
                <a:gd name="T3" fmla="*/ 104 h 888"/>
                <a:gd name="T4" fmla="*/ 4143 w 2586"/>
                <a:gd name="T5" fmla="*/ 15330 h 888"/>
                <a:gd name="T6" fmla="*/ 1519 w 2586"/>
                <a:gd name="T7" fmla="*/ 23340 h 888"/>
                <a:gd name="T8" fmla="*/ 6836 w 2586"/>
                <a:gd name="T9" fmla="*/ 26586 h 888"/>
                <a:gd name="T10" fmla="*/ 9495 w 2586"/>
                <a:gd name="T11" fmla="*/ 25964 h 888"/>
                <a:gd name="T12" fmla="*/ 62805 w 2586"/>
                <a:gd name="T13" fmla="*/ 11981 h 888"/>
                <a:gd name="T14" fmla="*/ 65499 w 2586"/>
                <a:gd name="T15" fmla="*/ 11912 h 888"/>
                <a:gd name="T16" fmla="*/ 75442 w 2586"/>
                <a:gd name="T17" fmla="*/ 14398 h 888"/>
                <a:gd name="T18" fmla="*/ 76409 w 2586"/>
                <a:gd name="T19" fmla="*/ 19301 h 888"/>
                <a:gd name="T20" fmla="*/ 73474 w 2586"/>
                <a:gd name="T21" fmla="*/ 27173 h 888"/>
                <a:gd name="T22" fmla="*/ 78895 w 2586"/>
                <a:gd name="T23" fmla="*/ 30625 h 888"/>
                <a:gd name="T24" fmla="*/ 81347 w 2586"/>
                <a:gd name="T25" fmla="*/ 30108 h 888"/>
                <a:gd name="T26" fmla="*/ 88563 w 2586"/>
                <a:gd name="T27" fmla="*/ 20026 h 888"/>
                <a:gd name="T28" fmla="*/ 83142 w 2586"/>
                <a:gd name="T29" fmla="*/ 5352 h 888"/>
                <a:gd name="T30" fmla="*/ 65430 w 2586"/>
                <a:gd name="T31" fmla="*/ 35 h 8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86" h="888" extrusionOk="0">
                  <a:moveTo>
                    <a:pt x="1895" y="1"/>
                  </a:moveTo>
                  <a:cubicBezTo>
                    <a:pt x="1864" y="1"/>
                    <a:pt x="1833" y="2"/>
                    <a:pt x="1803" y="3"/>
                  </a:cubicBezTo>
                  <a:cubicBezTo>
                    <a:pt x="1216" y="30"/>
                    <a:pt x="643" y="180"/>
                    <a:pt x="120" y="444"/>
                  </a:cubicBezTo>
                  <a:cubicBezTo>
                    <a:pt x="35" y="487"/>
                    <a:pt x="0" y="590"/>
                    <a:pt x="44" y="676"/>
                  </a:cubicBezTo>
                  <a:cubicBezTo>
                    <a:pt x="74" y="736"/>
                    <a:pt x="135" y="770"/>
                    <a:pt x="198" y="770"/>
                  </a:cubicBezTo>
                  <a:cubicBezTo>
                    <a:pt x="224" y="770"/>
                    <a:pt x="250" y="764"/>
                    <a:pt x="275" y="752"/>
                  </a:cubicBezTo>
                  <a:cubicBezTo>
                    <a:pt x="755" y="510"/>
                    <a:pt x="1281" y="372"/>
                    <a:pt x="1819" y="347"/>
                  </a:cubicBezTo>
                  <a:cubicBezTo>
                    <a:pt x="1844" y="345"/>
                    <a:pt x="1871" y="345"/>
                    <a:pt x="1897" y="345"/>
                  </a:cubicBezTo>
                  <a:cubicBezTo>
                    <a:pt x="2006" y="345"/>
                    <a:pt x="2115" y="358"/>
                    <a:pt x="2185" y="417"/>
                  </a:cubicBezTo>
                  <a:cubicBezTo>
                    <a:pt x="2211" y="441"/>
                    <a:pt x="2230" y="492"/>
                    <a:pt x="2213" y="559"/>
                  </a:cubicBezTo>
                  <a:cubicBezTo>
                    <a:pt x="2127" y="598"/>
                    <a:pt x="2089" y="701"/>
                    <a:pt x="2128" y="787"/>
                  </a:cubicBezTo>
                  <a:cubicBezTo>
                    <a:pt x="2157" y="850"/>
                    <a:pt x="2220" y="887"/>
                    <a:pt x="2285" y="887"/>
                  </a:cubicBezTo>
                  <a:cubicBezTo>
                    <a:pt x="2309" y="887"/>
                    <a:pt x="2333" y="882"/>
                    <a:pt x="2356" y="872"/>
                  </a:cubicBezTo>
                  <a:cubicBezTo>
                    <a:pt x="2470" y="818"/>
                    <a:pt x="2546" y="712"/>
                    <a:pt x="2565" y="580"/>
                  </a:cubicBezTo>
                  <a:cubicBezTo>
                    <a:pt x="2586" y="421"/>
                    <a:pt x="2528" y="262"/>
                    <a:pt x="2408" y="155"/>
                  </a:cubicBezTo>
                  <a:cubicBezTo>
                    <a:pt x="2259" y="27"/>
                    <a:pt x="2066" y="1"/>
                    <a:pt x="189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0" name="Google Shape;1154;p16">
              <a:extLst>
                <a:ext uri="{FF2B5EF4-FFF2-40B4-BE49-F238E27FC236}">
                  <a16:creationId xmlns:a16="http://schemas.microsoft.com/office/drawing/2014/main" id="{41EBDABD-F9E9-00FF-2505-FB47DDECA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444" y="3401094"/>
              <a:ext cx="48028" cy="76547"/>
            </a:xfrm>
            <a:custGeom>
              <a:avLst/>
              <a:gdLst>
                <a:gd name="T0" fmla="*/ 41295 w 1391"/>
                <a:gd name="T1" fmla="*/ 0 h 2217"/>
                <a:gd name="T2" fmla="*/ 36841 w 1391"/>
                <a:gd name="T3" fmla="*/ 2037 h 2217"/>
                <a:gd name="T4" fmla="*/ 22236 w 1391"/>
                <a:gd name="T5" fmla="*/ 21752 h 2217"/>
                <a:gd name="T6" fmla="*/ 12119 w 1391"/>
                <a:gd name="T7" fmla="*/ 10842 h 2217"/>
                <a:gd name="T8" fmla="*/ 7907 w 1391"/>
                <a:gd name="T9" fmla="*/ 9012 h 2217"/>
                <a:gd name="T10" fmla="*/ 3867 w 1391"/>
                <a:gd name="T11" fmla="*/ 10600 h 2217"/>
                <a:gd name="T12" fmla="*/ 3453 w 1391"/>
                <a:gd name="T13" fmla="*/ 18886 h 2217"/>
                <a:gd name="T14" fmla="*/ 15814 w 1391"/>
                <a:gd name="T15" fmla="*/ 32318 h 2217"/>
                <a:gd name="T16" fmla="*/ 898 w 1391"/>
                <a:gd name="T17" fmla="*/ 69055 h 2217"/>
                <a:gd name="T18" fmla="*/ 5076 w 1391"/>
                <a:gd name="T19" fmla="*/ 76340 h 2217"/>
                <a:gd name="T20" fmla="*/ 6629 w 1391"/>
                <a:gd name="T21" fmla="*/ 76547 h 2217"/>
                <a:gd name="T22" fmla="*/ 12395 w 1391"/>
                <a:gd name="T23" fmla="*/ 72162 h 2217"/>
                <a:gd name="T24" fmla="*/ 24377 w 1391"/>
                <a:gd name="T25" fmla="*/ 41605 h 2217"/>
                <a:gd name="T26" fmla="*/ 32870 w 1391"/>
                <a:gd name="T27" fmla="*/ 50790 h 2217"/>
                <a:gd name="T28" fmla="*/ 37152 w 1391"/>
                <a:gd name="T29" fmla="*/ 52585 h 2217"/>
                <a:gd name="T30" fmla="*/ 41192 w 1391"/>
                <a:gd name="T31" fmla="*/ 51031 h 2217"/>
                <a:gd name="T32" fmla="*/ 41640 w 1391"/>
                <a:gd name="T33" fmla="*/ 42745 h 2217"/>
                <a:gd name="T34" fmla="*/ 30661 w 1391"/>
                <a:gd name="T35" fmla="*/ 30867 h 2217"/>
                <a:gd name="T36" fmla="*/ 45818 w 1391"/>
                <a:gd name="T37" fmla="*/ 9875 h 2217"/>
                <a:gd name="T38" fmla="*/ 45231 w 1391"/>
                <a:gd name="T39" fmla="*/ 1485 h 2217"/>
                <a:gd name="T40" fmla="*/ 41295 w 1391"/>
                <a:gd name="T41" fmla="*/ 0 h 22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1" h="2217" extrusionOk="0">
                  <a:moveTo>
                    <a:pt x="1196" y="0"/>
                  </a:moveTo>
                  <a:cubicBezTo>
                    <a:pt x="1148" y="0"/>
                    <a:pt x="1101" y="20"/>
                    <a:pt x="1067" y="59"/>
                  </a:cubicBezTo>
                  <a:cubicBezTo>
                    <a:pt x="913" y="239"/>
                    <a:pt x="771" y="429"/>
                    <a:pt x="644" y="630"/>
                  </a:cubicBezTo>
                  <a:lnTo>
                    <a:pt x="351" y="314"/>
                  </a:lnTo>
                  <a:cubicBezTo>
                    <a:pt x="318" y="279"/>
                    <a:pt x="273" y="261"/>
                    <a:pt x="229" y="261"/>
                  </a:cubicBezTo>
                  <a:cubicBezTo>
                    <a:pt x="187" y="261"/>
                    <a:pt x="145" y="276"/>
                    <a:pt x="112" y="307"/>
                  </a:cubicBezTo>
                  <a:cubicBezTo>
                    <a:pt x="43" y="370"/>
                    <a:pt x="38" y="477"/>
                    <a:pt x="100" y="547"/>
                  </a:cubicBezTo>
                  <a:lnTo>
                    <a:pt x="458" y="936"/>
                  </a:lnTo>
                  <a:cubicBezTo>
                    <a:pt x="273" y="1272"/>
                    <a:pt x="128" y="1630"/>
                    <a:pt x="26" y="2000"/>
                  </a:cubicBezTo>
                  <a:cubicBezTo>
                    <a:pt x="1" y="2091"/>
                    <a:pt x="56" y="2186"/>
                    <a:pt x="147" y="2211"/>
                  </a:cubicBezTo>
                  <a:cubicBezTo>
                    <a:pt x="161" y="2214"/>
                    <a:pt x="177" y="2217"/>
                    <a:pt x="192" y="2217"/>
                  </a:cubicBezTo>
                  <a:cubicBezTo>
                    <a:pt x="270" y="2217"/>
                    <a:pt x="337" y="2165"/>
                    <a:pt x="359" y="2090"/>
                  </a:cubicBezTo>
                  <a:cubicBezTo>
                    <a:pt x="443" y="1783"/>
                    <a:pt x="560" y="1486"/>
                    <a:pt x="706" y="1205"/>
                  </a:cubicBezTo>
                  <a:lnTo>
                    <a:pt x="952" y="1471"/>
                  </a:lnTo>
                  <a:cubicBezTo>
                    <a:pt x="986" y="1506"/>
                    <a:pt x="1031" y="1523"/>
                    <a:pt x="1076" y="1523"/>
                  </a:cubicBezTo>
                  <a:cubicBezTo>
                    <a:pt x="1118" y="1523"/>
                    <a:pt x="1160" y="1508"/>
                    <a:pt x="1193" y="1478"/>
                  </a:cubicBezTo>
                  <a:cubicBezTo>
                    <a:pt x="1262" y="1414"/>
                    <a:pt x="1268" y="1307"/>
                    <a:pt x="1206" y="1238"/>
                  </a:cubicBezTo>
                  <a:lnTo>
                    <a:pt x="888" y="894"/>
                  </a:lnTo>
                  <a:cubicBezTo>
                    <a:pt x="1017" y="678"/>
                    <a:pt x="1164" y="476"/>
                    <a:pt x="1327" y="286"/>
                  </a:cubicBezTo>
                  <a:cubicBezTo>
                    <a:pt x="1390" y="214"/>
                    <a:pt x="1382" y="105"/>
                    <a:pt x="1310" y="43"/>
                  </a:cubicBezTo>
                  <a:cubicBezTo>
                    <a:pt x="1277" y="14"/>
                    <a:pt x="1237" y="0"/>
                    <a:pt x="119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1" name="Google Shape;1155;p16">
              <a:extLst>
                <a:ext uri="{FF2B5EF4-FFF2-40B4-BE49-F238E27FC236}">
                  <a16:creationId xmlns:a16="http://schemas.microsoft.com/office/drawing/2014/main" id="{04364F8E-CF96-A0DA-BA0F-A1D53FBC6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319" y="3384003"/>
              <a:ext cx="13707" cy="62253"/>
            </a:xfrm>
            <a:custGeom>
              <a:avLst/>
              <a:gdLst>
                <a:gd name="T0" fmla="*/ 6525 w 397"/>
                <a:gd name="T1" fmla="*/ 35 h 1803"/>
                <a:gd name="T2" fmla="*/ 5766 w 397"/>
                <a:gd name="T3" fmla="*/ 69 h 1803"/>
                <a:gd name="T4" fmla="*/ 276 w 397"/>
                <a:gd name="T5" fmla="*/ 6491 h 1803"/>
                <a:gd name="T6" fmla="*/ 1001 w 397"/>
                <a:gd name="T7" fmla="*/ 56004 h 1803"/>
                <a:gd name="T8" fmla="*/ 6629 w 397"/>
                <a:gd name="T9" fmla="*/ 62218 h 1803"/>
                <a:gd name="T10" fmla="*/ 6940 w 397"/>
                <a:gd name="T11" fmla="*/ 62218 h 1803"/>
                <a:gd name="T12" fmla="*/ 12844 w 397"/>
                <a:gd name="T13" fmla="*/ 56590 h 1803"/>
                <a:gd name="T14" fmla="*/ 12119 w 397"/>
                <a:gd name="T15" fmla="*/ 5559 h 1803"/>
                <a:gd name="T16" fmla="*/ 6525 w 397"/>
                <a:gd name="T17" fmla="*/ 35 h 1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7" h="1803" extrusionOk="0">
                  <a:moveTo>
                    <a:pt x="189" y="1"/>
                  </a:moveTo>
                  <a:cubicBezTo>
                    <a:pt x="181" y="1"/>
                    <a:pt x="174" y="1"/>
                    <a:pt x="167" y="2"/>
                  </a:cubicBezTo>
                  <a:cubicBezTo>
                    <a:pt x="71" y="9"/>
                    <a:pt x="1" y="92"/>
                    <a:pt x="8" y="188"/>
                  </a:cubicBezTo>
                  <a:cubicBezTo>
                    <a:pt x="46" y="665"/>
                    <a:pt x="51" y="1144"/>
                    <a:pt x="29" y="1622"/>
                  </a:cubicBezTo>
                  <a:cubicBezTo>
                    <a:pt x="23" y="1717"/>
                    <a:pt x="97" y="1798"/>
                    <a:pt x="192" y="1802"/>
                  </a:cubicBezTo>
                  <a:lnTo>
                    <a:pt x="201" y="1802"/>
                  </a:lnTo>
                  <a:cubicBezTo>
                    <a:pt x="292" y="1802"/>
                    <a:pt x="368" y="1731"/>
                    <a:pt x="372" y="1639"/>
                  </a:cubicBezTo>
                  <a:cubicBezTo>
                    <a:pt x="396" y="1146"/>
                    <a:pt x="389" y="652"/>
                    <a:pt x="351" y="161"/>
                  </a:cubicBezTo>
                  <a:cubicBezTo>
                    <a:pt x="345" y="74"/>
                    <a:pt x="273" y="1"/>
                    <a:pt x="18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2" name="Google Shape;1156;p16">
              <a:extLst>
                <a:ext uri="{FF2B5EF4-FFF2-40B4-BE49-F238E27FC236}">
                  <a16:creationId xmlns:a16="http://schemas.microsoft.com/office/drawing/2014/main" id="{ED290EE9-34A7-78A5-DFCA-D5FA15AE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691" y="3375613"/>
              <a:ext cx="37808" cy="89530"/>
            </a:xfrm>
            <a:custGeom>
              <a:avLst/>
              <a:gdLst>
                <a:gd name="T0" fmla="*/ 18921 w 1095"/>
                <a:gd name="T1" fmla="*/ 35 h 2593"/>
                <a:gd name="T2" fmla="*/ 14364 w 1095"/>
                <a:gd name="T3" fmla="*/ 2106 h 2593"/>
                <a:gd name="T4" fmla="*/ 35 w 1095"/>
                <a:gd name="T5" fmla="*/ 33354 h 2593"/>
                <a:gd name="T6" fmla="*/ 11256 w 1095"/>
                <a:gd name="T7" fmla="*/ 53863 h 2593"/>
                <a:gd name="T8" fmla="*/ 17609 w 1095"/>
                <a:gd name="T9" fmla="*/ 56487 h 2593"/>
                <a:gd name="T10" fmla="*/ 7907 w 1095"/>
                <a:gd name="T11" fmla="*/ 81174 h 2593"/>
                <a:gd name="T12" fmla="*/ 10911 w 1095"/>
                <a:gd name="T13" fmla="*/ 88978 h 2593"/>
                <a:gd name="T14" fmla="*/ 13328 w 1095"/>
                <a:gd name="T15" fmla="*/ 89530 h 2593"/>
                <a:gd name="T16" fmla="*/ 18714 w 1095"/>
                <a:gd name="T17" fmla="*/ 86043 h 2593"/>
                <a:gd name="T18" fmla="*/ 30868 w 1095"/>
                <a:gd name="T19" fmla="*/ 53518 h 2593"/>
                <a:gd name="T20" fmla="*/ 31904 w 1095"/>
                <a:gd name="T21" fmla="*/ 49961 h 2593"/>
                <a:gd name="T22" fmla="*/ 37014 w 1095"/>
                <a:gd name="T23" fmla="*/ 32629 h 2593"/>
                <a:gd name="T24" fmla="*/ 32629 w 1095"/>
                <a:gd name="T25" fmla="*/ 25378 h 2593"/>
                <a:gd name="T26" fmla="*/ 31282 w 1095"/>
                <a:gd name="T27" fmla="*/ 25240 h 2593"/>
                <a:gd name="T28" fmla="*/ 25447 w 1095"/>
                <a:gd name="T29" fmla="*/ 29763 h 2593"/>
                <a:gd name="T30" fmla="*/ 20958 w 1095"/>
                <a:gd name="T31" fmla="*/ 45093 h 2593"/>
                <a:gd name="T32" fmla="*/ 17747 w 1095"/>
                <a:gd name="T33" fmla="*/ 43885 h 2593"/>
                <a:gd name="T34" fmla="*/ 11912 w 1095"/>
                <a:gd name="T35" fmla="*/ 33354 h 2593"/>
                <a:gd name="T36" fmla="*/ 23721 w 1095"/>
                <a:gd name="T37" fmla="*/ 9392 h 2593"/>
                <a:gd name="T38" fmla="*/ 22512 w 1095"/>
                <a:gd name="T39" fmla="*/ 1278 h 2593"/>
                <a:gd name="T40" fmla="*/ 18921 w 1095"/>
                <a:gd name="T41" fmla="*/ 35 h 25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5" h="2593" extrusionOk="0">
                  <a:moveTo>
                    <a:pt x="548" y="1"/>
                  </a:moveTo>
                  <a:cubicBezTo>
                    <a:pt x="499" y="1"/>
                    <a:pt x="450" y="21"/>
                    <a:pt x="416" y="61"/>
                  </a:cubicBezTo>
                  <a:cubicBezTo>
                    <a:pt x="241" y="286"/>
                    <a:pt x="2" y="594"/>
                    <a:pt x="1" y="966"/>
                  </a:cubicBezTo>
                  <a:cubicBezTo>
                    <a:pt x="1" y="1195"/>
                    <a:pt x="127" y="1429"/>
                    <a:pt x="326" y="1560"/>
                  </a:cubicBezTo>
                  <a:cubicBezTo>
                    <a:pt x="382" y="1595"/>
                    <a:pt x="444" y="1622"/>
                    <a:pt x="510" y="1636"/>
                  </a:cubicBezTo>
                  <a:cubicBezTo>
                    <a:pt x="427" y="1878"/>
                    <a:pt x="333" y="2117"/>
                    <a:pt x="229" y="2351"/>
                  </a:cubicBezTo>
                  <a:cubicBezTo>
                    <a:pt x="189" y="2437"/>
                    <a:pt x="229" y="2538"/>
                    <a:pt x="316" y="2577"/>
                  </a:cubicBezTo>
                  <a:cubicBezTo>
                    <a:pt x="337" y="2587"/>
                    <a:pt x="361" y="2593"/>
                    <a:pt x="386" y="2593"/>
                  </a:cubicBezTo>
                  <a:cubicBezTo>
                    <a:pt x="454" y="2593"/>
                    <a:pt x="514" y="2554"/>
                    <a:pt x="542" y="2492"/>
                  </a:cubicBezTo>
                  <a:cubicBezTo>
                    <a:pt x="678" y="2185"/>
                    <a:pt x="794" y="1869"/>
                    <a:pt x="894" y="1550"/>
                  </a:cubicBezTo>
                  <a:cubicBezTo>
                    <a:pt x="915" y="1520"/>
                    <a:pt x="925" y="1484"/>
                    <a:pt x="924" y="1447"/>
                  </a:cubicBezTo>
                  <a:cubicBezTo>
                    <a:pt x="976" y="1281"/>
                    <a:pt x="1029" y="1114"/>
                    <a:pt x="1072" y="945"/>
                  </a:cubicBezTo>
                  <a:cubicBezTo>
                    <a:pt x="1094" y="852"/>
                    <a:pt x="1038" y="757"/>
                    <a:pt x="945" y="735"/>
                  </a:cubicBezTo>
                  <a:cubicBezTo>
                    <a:pt x="932" y="732"/>
                    <a:pt x="919" y="731"/>
                    <a:pt x="906" y="731"/>
                  </a:cubicBezTo>
                  <a:cubicBezTo>
                    <a:pt x="828" y="731"/>
                    <a:pt x="757" y="783"/>
                    <a:pt x="737" y="862"/>
                  </a:cubicBezTo>
                  <a:cubicBezTo>
                    <a:pt x="700" y="1012"/>
                    <a:pt x="652" y="1159"/>
                    <a:pt x="607" y="1306"/>
                  </a:cubicBezTo>
                  <a:cubicBezTo>
                    <a:pt x="575" y="1301"/>
                    <a:pt x="542" y="1290"/>
                    <a:pt x="514" y="1271"/>
                  </a:cubicBezTo>
                  <a:cubicBezTo>
                    <a:pt x="416" y="1207"/>
                    <a:pt x="345" y="1077"/>
                    <a:pt x="345" y="966"/>
                  </a:cubicBezTo>
                  <a:cubicBezTo>
                    <a:pt x="345" y="731"/>
                    <a:pt x="500" y="513"/>
                    <a:pt x="687" y="272"/>
                  </a:cubicBezTo>
                  <a:cubicBezTo>
                    <a:pt x="741" y="197"/>
                    <a:pt x="725" y="93"/>
                    <a:pt x="652" y="37"/>
                  </a:cubicBezTo>
                  <a:cubicBezTo>
                    <a:pt x="621" y="13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3" name="Google Shape;1157;p16">
              <a:extLst>
                <a:ext uri="{FF2B5EF4-FFF2-40B4-BE49-F238E27FC236}">
                  <a16:creationId xmlns:a16="http://schemas.microsoft.com/office/drawing/2014/main" id="{ACCD33D5-8EC1-8D61-D5C4-CA4258754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215" y="3463763"/>
              <a:ext cx="137281" cy="57488"/>
            </a:xfrm>
            <a:custGeom>
              <a:avLst/>
              <a:gdLst>
                <a:gd name="T0" fmla="*/ 130721 w 3976"/>
                <a:gd name="T1" fmla="*/ 35 h 1665"/>
                <a:gd name="T2" fmla="*/ 129236 w 3976"/>
                <a:gd name="T3" fmla="*/ 207 h 1665"/>
                <a:gd name="T4" fmla="*/ 5662 w 3976"/>
                <a:gd name="T5" fmla="*/ 46232 h 1665"/>
                <a:gd name="T6" fmla="*/ 8321 w 3976"/>
                <a:gd name="T7" fmla="*/ 57453 h 1665"/>
                <a:gd name="T8" fmla="*/ 10945 w 3976"/>
                <a:gd name="T9" fmla="*/ 56832 h 1665"/>
                <a:gd name="T10" fmla="*/ 132205 w 3976"/>
                <a:gd name="T11" fmla="*/ 11739 h 1665"/>
                <a:gd name="T12" fmla="*/ 136487 w 3976"/>
                <a:gd name="T13" fmla="*/ 4489 h 1665"/>
                <a:gd name="T14" fmla="*/ 130721 w 3976"/>
                <a:gd name="T15" fmla="*/ 35 h 16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76" h="1665" extrusionOk="0">
                  <a:moveTo>
                    <a:pt x="3786" y="1"/>
                  </a:moveTo>
                  <a:cubicBezTo>
                    <a:pt x="3772" y="1"/>
                    <a:pt x="3757" y="2"/>
                    <a:pt x="3743" y="6"/>
                  </a:cubicBezTo>
                  <a:cubicBezTo>
                    <a:pt x="2506" y="323"/>
                    <a:pt x="1306" y="769"/>
                    <a:pt x="164" y="1339"/>
                  </a:cubicBezTo>
                  <a:cubicBezTo>
                    <a:pt x="0" y="1419"/>
                    <a:pt x="58" y="1664"/>
                    <a:pt x="241" y="1664"/>
                  </a:cubicBezTo>
                  <a:cubicBezTo>
                    <a:pt x="268" y="1664"/>
                    <a:pt x="293" y="1659"/>
                    <a:pt x="317" y="1646"/>
                  </a:cubicBezTo>
                  <a:cubicBezTo>
                    <a:pt x="1439" y="1089"/>
                    <a:pt x="2615" y="649"/>
                    <a:pt x="3829" y="340"/>
                  </a:cubicBezTo>
                  <a:cubicBezTo>
                    <a:pt x="3920" y="316"/>
                    <a:pt x="3975" y="223"/>
                    <a:pt x="3953" y="130"/>
                  </a:cubicBezTo>
                  <a:cubicBezTo>
                    <a:pt x="3932" y="53"/>
                    <a:pt x="3862" y="1"/>
                    <a:pt x="378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4" name="Google Shape;1158;p16">
              <a:extLst>
                <a:ext uri="{FF2B5EF4-FFF2-40B4-BE49-F238E27FC236}">
                  <a16:creationId xmlns:a16="http://schemas.microsoft.com/office/drawing/2014/main" id="{BFB4F223-5263-9037-C079-A0F04B53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768" y="3514933"/>
              <a:ext cx="62978" cy="40328"/>
            </a:xfrm>
            <a:custGeom>
              <a:avLst/>
              <a:gdLst>
                <a:gd name="T0" fmla="*/ 18886 w 1824"/>
                <a:gd name="T1" fmla="*/ 0 h 1168"/>
                <a:gd name="T2" fmla="*/ 3177 w 1824"/>
                <a:gd name="T3" fmla="*/ 6388 h 1168"/>
                <a:gd name="T4" fmla="*/ 2003 w 1824"/>
                <a:gd name="T5" fmla="*/ 14709 h 1168"/>
                <a:gd name="T6" fmla="*/ 6767 w 1824"/>
                <a:gd name="T7" fmla="*/ 17057 h 1168"/>
                <a:gd name="T8" fmla="*/ 10324 w 1824"/>
                <a:gd name="T9" fmla="*/ 15883 h 1168"/>
                <a:gd name="T10" fmla="*/ 18714 w 1824"/>
                <a:gd name="T11" fmla="*/ 11877 h 1168"/>
                <a:gd name="T12" fmla="*/ 19853 w 1824"/>
                <a:gd name="T13" fmla="*/ 12223 h 1168"/>
                <a:gd name="T14" fmla="*/ 20578 w 1824"/>
                <a:gd name="T15" fmla="*/ 18300 h 1168"/>
                <a:gd name="T16" fmla="*/ 21752 w 1824"/>
                <a:gd name="T17" fmla="*/ 28761 h 1168"/>
                <a:gd name="T18" fmla="*/ 40155 w 1824"/>
                <a:gd name="T19" fmla="*/ 40328 h 1168"/>
                <a:gd name="T20" fmla="*/ 40984 w 1824"/>
                <a:gd name="T21" fmla="*/ 40224 h 1168"/>
                <a:gd name="T22" fmla="*/ 58973 w 1824"/>
                <a:gd name="T23" fmla="*/ 34527 h 1168"/>
                <a:gd name="T24" fmla="*/ 61493 w 1824"/>
                <a:gd name="T25" fmla="*/ 26655 h 1168"/>
                <a:gd name="T26" fmla="*/ 56142 w 1824"/>
                <a:gd name="T27" fmla="*/ 23306 h 1168"/>
                <a:gd name="T28" fmla="*/ 53725 w 1824"/>
                <a:gd name="T29" fmla="*/ 23824 h 1168"/>
                <a:gd name="T30" fmla="*/ 40535 w 1824"/>
                <a:gd name="T31" fmla="*/ 28347 h 1168"/>
                <a:gd name="T32" fmla="*/ 39741 w 1824"/>
                <a:gd name="T33" fmla="*/ 28416 h 1168"/>
                <a:gd name="T34" fmla="*/ 32870 w 1824"/>
                <a:gd name="T35" fmla="*/ 24549 h 1168"/>
                <a:gd name="T36" fmla="*/ 32490 w 1824"/>
                <a:gd name="T37" fmla="*/ 18576 h 1168"/>
                <a:gd name="T38" fmla="*/ 28105 w 1824"/>
                <a:gd name="T39" fmla="*/ 3625 h 1168"/>
                <a:gd name="T40" fmla="*/ 18886 w 1824"/>
                <a:gd name="T41" fmla="*/ 0 h 1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24" h="1168" extrusionOk="0">
                  <a:moveTo>
                    <a:pt x="547" y="0"/>
                  </a:moveTo>
                  <a:cubicBezTo>
                    <a:pt x="411" y="0"/>
                    <a:pt x="255" y="62"/>
                    <a:pt x="92" y="185"/>
                  </a:cubicBezTo>
                  <a:cubicBezTo>
                    <a:pt x="16" y="243"/>
                    <a:pt x="0" y="350"/>
                    <a:pt x="58" y="426"/>
                  </a:cubicBezTo>
                  <a:cubicBezTo>
                    <a:pt x="92" y="471"/>
                    <a:pt x="144" y="494"/>
                    <a:pt x="196" y="494"/>
                  </a:cubicBezTo>
                  <a:cubicBezTo>
                    <a:pt x="231" y="494"/>
                    <a:pt x="268" y="483"/>
                    <a:pt x="299" y="460"/>
                  </a:cubicBezTo>
                  <a:cubicBezTo>
                    <a:pt x="404" y="381"/>
                    <a:pt x="493" y="344"/>
                    <a:pt x="542" y="344"/>
                  </a:cubicBezTo>
                  <a:cubicBezTo>
                    <a:pt x="557" y="344"/>
                    <a:pt x="568" y="348"/>
                    <a:pt x="575" y="354"/>
                  </a:cubicBezTo>
                  <a:cubicBezTo>
                    <a:pt x="600" y="378"/>
                    <a:pt x="599" y="455"/>
                    <a:pt x="596" y="530"/>
                  </a:cubicBezTo>
                  <a:cubicBezTo>
                    <a:pt x="593" y="624"/>
                    <a:pt x="592" y="728"/>
                    <a:pt x="630" y="833"/>
                  </a:cubicBezTo>
                  <a:cubicBezTo>
                    <a:pt x="704" y="1032"/>
                    <a:pt x="921" y="1168"/>
                    <a:pt x="1163" y="1168"/>
                  </a:cubicBezTo>
                  <a:cubicBezTo>
                    <a:pt x="1170" y="1165"/>
                    <a:pt x="1178" y="1165"/>
                    <a:pt x="1187" y="1165"/>
                  </a:cubicBezTo>
                  <a:cubicBezTo>
                    <a:pt x="1385" y="1158"/>
                    <a:pt x="1564" y="1070"/>
                    <a:pt x="1708" y="1000"/>
                  </a:cubicBezTo>
                  <a:cubicBezTo>
                    <a:pt x="1789" y="956"/>
                    <a:pt x="1823" y="855"/>
                    <a:pt x="1781" y="772"/>
                  </a:cubicBezTo>
                  <a:cubicBezTo>
                    <a:pt x="1751" y="711"/>
                    <a:pt x="1690" y="675"/>
                    <a:pt x="1626" y="675"/>
                  </a:cubicBezTo>
                  <a:cubicBezTo>
                    <a:pt x="1603" y="675"/>
                    <a:pt x="1579" y="680"/>
                    <a:pt x="1556" y="690"/>
                  </a:cubicBezTo>
                  <a:cubicBezTo>
                    <a:pt x="1430" y="752"/>
                    <a:pt x="1300" y="817"/>
                    <a:pt x="1174" y="821"/>
                  </a:cubicBezTo>
                  <a:cubicBezTo>
                    <a:pt x="1167" y="822"/>
                    <a:pt x="1159" y="823"/>
                    <a:pt x="1151" y="823"/>
                  </a:cubicBezTo>
                  <a:cubicBezTo>
                    <a:pt x="1072" y="823"/>
                    <a:pt x="977" y="778"/>
                    <a:pt x="952" y="711"/>
                  </a:cubicBezTo>
                  <a:cubicBezTo>
                    <a:pt x="936" y="669"/>
                    <a:pt x="938" y="606"/>
                    <a:pt x="941" y="538"/>
                  </a:cubicBezTo>
                  <a:cubicBezTo>
                    <a:pt x="943" y="410"/>
                    <a:pt x="948" y="234"/>
                    <a:pt x="814" y="105"/>
                  </a:cubicBezTo>
                  <a:cubicBezTo>
                    <a:pt x="740" y="35"/>
                    <a:pt x="649" y="0"/>
                    <a:pt x="5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5" name="Google Shape;1159;p16">
              <a:extLst>
                <a:ext uri="{FF2B5EF4-FFF2-40B4-BE49-F238E27FC236}">
                  <a16:creationId xmlns:a16="http://schemas.microsoft.com/office/drawing/2014/main" id="{E237AF3F-306C-2756-D681-1560520F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9" y="4005578"/>
              <a:ext cx="57765" cy="60630"/>
            </a:xfrm>
            <a:custGeom>
              <a:avLst/>
              <a:gdLst>
                <a:gd name="T0" fmla="*/ 38913 w 1673"/>
                <a:gd name="T1" fmla="*/ 11912 h 1756"/>
                <a:gd name="T2" fmla="*/ 42745 w 1673"/>
                <a:gd name="T3" fmla="*/ 12533 h 1756"/>
                <a:gd name="T4" fmla="*/ 41295 w 1673"/>
                <a:gd name="T5" fmla="*/ 14191 h 1756"/>
                <a:gd name="T6" fmla="*/ 22167 w 1673"/>
                <a:gd name="T7" fmla="*/ 38394 h 1756"/>
                <a:gd name="T8" fmla="*/ 16366 w 1673"/>
                <a:gd name="T9" fmla="*/ 42227 h 1756"/>
                <a:gd name="T10" fmla="*/ 16159 w 1673"/>
                <a:gd name="T11" fmla="*/ 42227 h 1756"/>
                <a:gd name="T12" fmla="*/ 14260 w 1673"/>
                <a:gd name="T13" fmla="*/ 41122 h 1756"/>
                <a:gd name="T14" fmla="*/ 12603 w 1673"/>
                <a:gd name="T15" fmla="*/ 35391 h 1756"/>
                <a:gd name="T16" fmla="*/ 21304 w 1673"/>
                <a:gd name="T17" fmla="*/ 22581 h 1756"/>
                <a:gd name="T18" fmla="*/ 34769 w 1673"/>
                <a:gd name="T19" fmla="*/ 12568 h 1756"/>
                <a:gd name="T20" fmla="*/ 38913 w 1673"/>
                <a:gd name="T21" fmla="*/ 11912 h 1756"/>
                <a:gd name="T22" fmla="*/ 38913 w 1673"/>
                <a:gd name="T23" fmla="*/ 0 h 1756"/>
                <a:gd name="T24" fmla="*/ 30868 w 1673"/>
                <a:gd name="T25" fmla="*/ 1347 h 1756"/>
                <a:gd name="T26" fmla="*/ 12913 w 1673"/>
                <a:gd name="T27" fmla="*/ 14191 h 1756"/>
                <a:gd name="T28" fmla="*/ 898 w 1673"/>
                <a:gd name="T29" fmla="*/ 33422 h 1756"/>
                <a:gd name="T30" fmla="*/ 5317 w 1673"/>
                <a:gd name="T31" fmla="*/ 48925 h 1756"/>
                <a:gd name="T32" fmla="*/ 16573 w 1673"/>
                <a:gd name="T33" fmla="*/ 54139 h 1756"/>
                <a:gd name="T34" fmla="*/ 16746 w 1673"/>
                <a:gd name="T35" fmla="*/ 54139 h 1756"/>
                <a:gd name="T36" fmla="*/ 30557 w 1673"/>
                <a:gd name="T37" fmla="*/ 46854 h 1756"/>
                <a:gd name="T38" fmla="*/ 40639 w 1673"/>
                <a:gd name="T39" fmla="*/ 35701 h 1756"/>
                <a:gd name="T40" fmla="*/ 45473 w 1673"/>
                <a:gd name="T41" fmla="*/ 56659 h 1756"/>
                <a:gd name="T42" fmla="*/ 51067 w 1673"/>
                <a:gd name="T43" fmla="*/ 60595 h 1756"/>
                <a:gd name="T44" fmla="*/ 53035 w 1673"/>
                <a:gd name="T45" fmla="*/ 60250 h 1756"/>
                <a:gd name="T46" fmla="*/ 56626 w 1673"/>
                <a:gd name="T47" fmla="*/ 52689 h 1756"/>
                <a:gd name="T48" fmla="*/ 52275 w 1673"/>
                <a:gd name="T49" fmla="*/ 17816 h 1756"/>
                <a:gd name="T50" fmla="*/ 52310 w 1673"/>
                <a:gd name="T51" fmla="*/ 17022 h 1756"/>
                <a:gd name="T52" fmla="*/ 55417 w 1673"/>
                <a:gd name="T53" fmla="*/ 7872 h 1756"/>
                <a:gd name="T54" fmla="*/ 38913 w 1673"/>
                <a:gd name="T55" fmla="*/ 0 h 17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73" h="1756" extrusionOk="0">
                  <a:moveTo>
                    <a:pt x="1127" y="345"/>
                  </a:moveTo>
                  <a:cubicBezTo>
                    <a:pt x="1165" y="345"/>
                    <a:pt x="1201" y="350"/>
                    <a:pt x="1238" y="363"/>
                  </a:cubicBezTo>
                  <a:cubicBezTo>
                    <a:pt x="1221" y="376"/>
                    <a:pt x="1207" y="393"/>
                    <a:pt x="1196" y="411"/>
                  </a:cubicBezTo>
                  <a:cubicBezTo>
                    <a:pt x="1041" y="666"/>
                    <a:pt x="855" y="901"/>
                    <a:pt x="642" y="1112"/>
                  </a:cubicBezTo>
                  <a:cubicBezTo>
                    <a:pt x="590" y="1163"/>
                    <a:pt x="524" y="1222"/>
                    <a:pt x="474" y="1223"/>
                  </a:cubicBezTo>
                  <a:cubicBezTo>
                    <a:pt x="472" y="1223"/>
                    <a:pt x="470" y="1223"/>
                    <a:pt x="468" y="1223"/>
                  </a:cubicBezTo>
                  <a:cubicBezTo>
                    <a:pt x="450" y="1223"/>
                    <a:pt x="431" y="1211"/>
                    <a:pt x="413" y="1191"/>
                  </a:cubicBezTo>
                  <a:cubicBezTo>
                    <a:pt x="375" y="1144"/>
                    <a:pt x="358" y="1084"/>
                    <a:pt x="365" y="1025"/>
                  </a:cubicBezTo>
                  <a:cubicBezTo>
                    <a:pt x="388" y="892"/>
                    <a:pt x="497" y="774"/>
                    <a:pt x="617" y="654"/>
                  </a:cubicBezTo>
                  <a:cubicBezTo>
                    <a:pt x="741" y="529"/>
                    <a:pt x="865" y="414"/>
                    <a:pt x="1007" y="364"/>
                  </a:cubicBezTo>
                  <a:cubicBezTo>
                    <a:pt x="1045" y="352"/>
                    <a:pt x="1086" y="345"/>
                    <a:pt x="1127" y="345"/>
                  </a:cubicBezTo>
                  <a:close/>
                  <a:moveTo>
                    <a:pt x="1127" y="0"/>
                  </a:moveTo>
                  <a:cubicBezTo>
                    <a:pt x="1050" y="0"/>
                    <a:pt x="972" y="13"/>
                    <a:pt x="894" y="39"/>
                  </a:cubicBezTo>
                  <a:cubicBezTo>
                    <a:pt x="683" y="113"/>
                    <a:pt x="521" y="263"/>
                    <a:pt x="374" y="411"/>
                  </a:cubicBezTo>
                  <a:cubicBezTo>
                    <a:pt x="219" y="566"/>
                    <a:pt x="65" y="736"/>
                    <a:pt x="26" y="968"/>
                  </a:cubicBezTo>
                  <a:cubicBezTo>
                    <a:pt x="1" y="1129"/>
                    <a:pt x="48" y="1293"/>
                    <a:pt x="154" y="1417"/>
                  </a:cubicBezTo>
                  <a:cubicBezTo>
                    <a:pt x="236" y="1513"/>
                    <a:pt x="355" y="1568"/>
                    <a:pt x="480" y="1568"/>
                  </a:cubicBezTo>
                  <a:cubicBezTo>
                    <a:pt x="482" y="1568"/>
                    <a:pt x="483" y="1568"/>
                    <a:pt x="485" y="1568"/>
                  </a:cubicBezTo>
                  <a:cubicBezTo>
                    <a:pt x="655" y="1562"/>
                    <a:pt x="782" y="1458"/>
                    <a:pt x="885" y="1357"/>
                  </a:cubicBezTo>
                  <a:cubicBezTo>
                    <a:pt x="987" y="1255"/>
                    <a:pt x="1086" y="1147"/>
                    <a:pt x="1177" y="1034"/>
                  </a:cubicBezTo>
                  <a:cubicBezTo>
                    <a:pt x="1200" y="1241"/>
                    <a:pt x="1246" y="1444"/>
                    <a:pt x="1317" y="1641"/>
                  </a:cubicBezTo>
                  <a:cubicBezTo>
                    <a:pt x="1341" y="1709"/>
                    <a:pt x="1405" y="1755"/>
                    <a:pt x="1479" y="1755"/>
                  </a:cubicBezTo>
                  <a:cubicBezTo>
                    <a:pt x="1498" y="1755"/>
                    <a:pt x="1518" y="1751"/>
                    <a:pt x="1536" y="1745"/>
                  </a:cubicBezTo>
                  <a:cubicBezTo>
                    <a:pt x="1625" y="1713"/>
                    <a:pt x="1673" y="1614"/>
                    <a:pt x="1640" y="1526"/>
                  </a:cubicBezTo>
                  <a:cubicBezTo>
                    <a:pt x="1525" y="1202"/>
                    <a:pt x="1483" y="857"/>
                    <a:pt x="1514" y="516"/>
                  </a:cubicBezTo>
                  <a:cubicBezTo>
                    <a:pt x="1515" y="508"/>
                    <a:pt x="1515" y="500"/>
                    <a:pt x="1515" y="493"/>
                  </a:cubicBezTo>
                  <a:cubicBezTo>
                    <a:pt x="1626" y="457"/>
                    <a:pt x="1673" y="324"/>
                    <a:pt x="1605" y="228"/>
                  </a:cubicBezTo>
                  <a:cubicBezTo>
                    <a:pt x="1500" y="82"/>
                    <a:pt x="1321" y="0"/>
                    <a:pt x="11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6" name="Google Shape;1160;p16">
              <a:extLst>
                <a:ext uri="{FF2B5EF4-FFF2-40B4-BE49-F238E27FC236}">
                  <a16:creationId xmlns:a16="http://schemas.microsoft.com/office/drawing/2014/main" id="{2DB8DD86-FF8B-7A9F-7764-7F1FB4BF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50" y="3946224"/>
              <a:ext cx="33077" cy="89530"/>
            </a:xfrm>
            <a:custGeom>
              <a:avLst/>
              <a:gdLst>
                <a:gd name="T0" fmla="*/ 22891 w 958"/>
                <a:gd name="T1" fmla="*/ 0 h 2593"/>
                <a:gd name="T2" fmla="*/ 22166 w 958"/>
                <a:gd name="T3" fmla="*/ 69 h 2593"/>
                <a:gd name="T4" fmla="*/ 2106 w 958"/>
                <a:gd name="T5" fmla="*/ 11567 h 2593"/>
                <a:gd name="T6" fmla="*/ 3280 w 958"/>
                <a:gd name="T7" fmla="*/ 20026 h 2593"/>
                <a:gd name="T8" fmla="*/ 6767 w 958"/>
                <a:gd name="T9" fmla="*/ 21165 h 2593"/>
                <a:gd name="T10" fmla="*/ 11670 w 958"/>
                <a:gd name="T11" fmla="*/ 18576 h 2593"/>
                <a:gd name="T12" fmla="*/ 17367 w 958"/>
                <a:gd name="T13" fmla="*/ 13707 h 2593"/>
                <a:gd name="T14" fmla="*/ 17367 w 958"/>
                <a:gd name="T15" fmla="*/ 13707 h 2593"/>
                <a:gd name="T16" fmla="*/ 15088 w 958"/>
                <a:gd name="T17" fmla="*/ 21787 h 2593"/>
                <a:gd name="T18" fmla="*/ 12257 w 958"/>
                <a:gd name="T19" fmla="*/ 40846 h 2593"/>
                <a:gd name="T20" fmla="*/ 15917 w 958"/>
                <a:gd name="T21" fmla="*/ 50617 h 2593"/>
                <a:gd name="T22" fmla="*/ 18230 w 958"/>
                <a:gd name="T23" fmla="*/ 56107 h 2593"/>
                <a:gd name="T24" fmla="*/ 12257 w 958"/>
                <a:gd name="T25" fmla="*/ 80933 h 2593"/>
                <a:gd name="T26" fmla="*/ 14916 w 958"/>
                <a:gd name="T27" fmla="*/ 88909 h 2593"/>
                <a:gd name="T28" fmla="*/ 17574 w 958"/>
                <a:gd name="T29" fmla="*/ 89530 h 2593"/>
                <a:gd name="T30" fmla="*/ 22891 w 958"/>
                <a:gd name="T31" fmla="*/ 86215 h 2593"/>
                <a:gd name="T32" fmla="*/ 29659 w 958"/>
                <a:gd name="T33" fmla="*/ 52724 h 2593"/>
                <a:gd name="T34" fmla="*/ 26586 w 958"/>
                <a:gd name="T35" fmla="*/ 45369 h 2593"/>
                <a:gd name="T36" fmla="*/ 23962 w 958"/>
                <a:gd name="T37" fmla="*/ 38705 h 2593"/>
                <a:gd name="T38" fmla="*/ 26344 w 958"/>
                <a:gd name="T39" fmla="*/ 25516 h 2593"/>
                <a:gd name="T40" fmla="*/ 28381 w 958"/>
                <a:gd name="T41" fmla="*/ 4109 h 2593"/>
                <a:gd name="T42" fmla="*/ 22891 w 958"/>
                <a:gd name="T43" fmla="*/ 0 h 25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58" h="2593" extrusionOk="0">
                  <a:moveTo>
                    <a:pt x="663" y="0"/>
                  </a:moveTo>
                  <a:cubicBezTo>
                    <a:pt x="656" y="0"/>
                    <a:pt x="649" y="1"/>
                    <a:pt x="642" y="2"/>
                  </a:cubicBezTo>
                  <a:cubicBezTo>
                    <a:pt x="410" y="26"/>
                    <a:pt x="199" y="148"/>
                    <a:pt x="61" y="335"/>
                  </a:cubicBezTo>
                  <a:cubicBezTo>
                    <a:pt x="0" y="413"/>
                    <a:pt x="16" y="522"/>
                    <a:pt x="95" y="580"/>
                  </a:cubicBezTo>
                  <a:cubicBezTo>
                    <a:pt x="125" y="603"/>
                    <a:pt x="161" y="613"/>
                    <a:pt x="196" y="613"/>
                  </a:cubicBezTo>
                  <a:cubicBezTo>
                    <a:pt x="251" y="613"/>
                    <a:pt x="305" y="587"/>
                    <a:pt x="338" y="538"/>
                  </a:cubicBezTo>
                  <a:cubicBezTo>
                    <a:pt x="382" y="479"/>
                    <a:pt x="438" y="431"/>
                    <a:pt x="503" y="397"/>
                  </a:cubicBezTo>
                  <a:cubicBezTo>
                    <a:pt x="486" y="476"/>
                    <a:pt x="465" y="555"/>
                    <a:pt x="437" y="631"/>
                  </a:cubicBezTo>
                  <a:cubicBezTo>
                    <a:pt x="382" y="796"/>
                    <a:pt x="320" y="983"/>
                    <a:pt x="355" y="1183"/>
                  </a:cubicBezTo>
                  <a:cubicBezTo>
                    <a:pt x="375" y="1290"/>
                    <a:pt x="420" y="1384"/>
                    <a:pt x="461" y="1466"/>
                  </a:cubicBezTo>
                  <a:cubicBezTo>
                    <a:pt x="487" y="1516"/>
                    <a:pt x="510" y="1570"/>
                    <a:pt x="528" y="1625"/>
                  </a:cubicBezTo>
                  <a:cubicBezTo>
                    <a:pt x="592" y="1841"/>
                    <a:pt x="483" y="2089"/>
                    <a:pt x="355" y="2344"/>
                  </a:cubicBezTo>
                  <a:cubicBezTo>
                    <a:pt x="313" y="2428"/>
                    <a:pt x="347" y="2532"/>
                    <a:pt x="432" y="2575"/>
                  </a:cubicBezTo>
                  <a:cubicBezTo>
                    <a:pt x="457" y="2587"/>
                    <a:pt x="483" y="2593"/>
                    <a:pt x="509" y="2593"/>
                  </a:cubicBezTo>
                  <a:cubicBezTo>
                    <a:pt x="572" y="2593"/>
                    <a:pt x="632" y="2558"/>
                    <a:pt x="663" y="2497"/>
                  </a:cubicBezTo>
                  <a:cubicBezTo>
                    <a:pt x="817" y="2190"/>
                    <a:pt x="958" y="1864"/>
                    <a:pt x="859" y="1527"/>
                  </a:cubicBezTo>
                  <a:cubicBezTo>
                    <a:pt x="835" y="1454"/>
                    <a:pt x="805" y="1383"/>
                    <a:pt x="770" y="1314"/>
                  </a:cubicBezTo>
                  <a:cubicBezTo>
                    <a:pt x="737" y="1246"/>
                    <a:pt x="704" y="1181"/>
                    <a:pt x="694" y="1121"/>
                  </a:cubicBezTo>
                  <a:cubicBezTo>
                    <a:pt x="673" y="1008"/>
                    <a:pt x="717" y="877"/>
                    <a:pt x="763" y="739"/>
                  </a:cubicBezTo>
                  <a:cubicBezTo>
                    <a:pt x="825" y="552"/>
                    <a:pt x="896" y="340"/>
                    <a:pt x="822" y="119"/>
                  </a:cubicBezTo>
                  <a:cubicBezTo>
                    <a:pt x="800" y="48"/>
                    <a:pt x="735" y="0"/>
                    <a:pt x="66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7" name="Google Shape;1161;p16">
              <a:extLst>
                <a:ext uri="{FF2B5EF4-FFF2-40B4-BE49-F238E27FC236}">
                  <a16:creationId xmlns:a16="http://schemas.microsoft.com/office/drawing/2014/main" id="{922DB10D-1EA6-D1E3-0CEC-AD3ADA9F4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4" y="4016627"/>
              <a:ext cx="38912" cy="62288"/>
            </a:xfrm>
            <a:custGeom>
              <a:avLst/>
              <a:gdLst>
                <a:gd name="T0" fmla="*/ 23582 w 1127"/>
                <a:gd name="T1" fmla="*/ 35 h 1804"/>
                <a:gd name="T2" fmla="*/ 19266 w 1127"/>
                <a:gd name="T3" fmla="*/ 1934 h 1804"/>
                <a:gd name="T4" fmla="*/ 3763 w 1127"/>
                <a:gd name="T5" fmla="*/ 8252 h 1804"/>
                <a:gd name="T6" fmla="*/ 1657 w 1127"/>
                <a:gd name="T7" fmla="*/ 16366 h 1804"/>
                <a:gd name="T8" fmla="*/ 6767 w 1127"/>
                <a:gd name="T9" fmla="*/ 19266 h 1804"/>
                <a:gd name="T10" fmla="*/ 9771 w 1127"/>
                <a:gd name="T11" fmla="*/ 18438 h 1804"/>
                <a:gd name="T12" fmla="*/ 14605 w 1127"/>
                <a:gd name="T13" fmla="*/ 16021 h 1804"/>
                <a:gd name="T14" fmla="*/ 14605 w 1127"/>
                <a:gd name="T15" fmla="*/ 16021 h 1804"/>
                <a:gd name="T16" fmla="*/ 19680 w 1127"/>
                <a:gd name="T17" fmla="*/ 58835 h 1804"/>
                <a:gd name="T18" fmla="*/ 25101 w 1127"/>
                <a:gd name="T19" fmla="*/ 62288 h 1804"/>
                <a:gd name="T20" fmla="*/ 30487 w 1127"/>
                <a:gd name="T21" fmla="*/ 53863 h 1804"/>
                <a:gd name="T22" fmla="*/ 27967 w 1127"/>
                <a:gd name="T23" fmla="*/ 12326 h 1804"/>
                <a:gd name="T24" fmla="*/ 33008 w 1127"/>
                <a:gd name="T25" fmla="*/ 11947 h 1804"/>
                <a:gd name="T26" fmla="*/ 38808 w 1127"/>
                <a:gd name="T27" fmla="*/ 5870 h 1804"/>
                <a:gd name="T28" fmla="*/ 32732 w 1127"/>
                <a:gd name="T29" fmla="*/ 35 h 1804"/>
                <a:gd name="T30" fmla="*/ 25964 w 1127"/>
                <a:gd name="T31" fmla="*/ 552 h 1804"/>
                <a:gd name="T32" fmla="*/ 25723 w 1127"/>
                <a:gd name="T33" fmla="*/ 414 h 1804"/>
                <a:gd name="T34" fmla="*/ 23582 w 1127"/>
                <a:gd name="T35" fmla="*/ 35 h 18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7" h="1804" extrusionOk="0">
                  <a:moveTo>
                    <a:pt x="683" y="1"/>
                  </a:moveTo>
                  <a:cubicBezTo>
                    <a:pt x="636" y="1"/>
                    <a:pt x="590" y="20"/>
                    <a:pt x="558" y="56"/>
                  </a:cubicBezTo>
                  <a:cubicBezTo>
                    <a:pt x="400" y="95"/>
                    <a:pt x="249" y="157"/>
                    <a:pt x="109" y="239"/>
                  </a:cubicBezTo>
                  <a:cubicBezTo>
                    <a:pt x="27" y="287"/>
                    <a:pt x="0" y="392"/>
                    <a:pt x="48" y="474"/>
                  </a:cubicBezTo>
                  <a:cubicBezTo>
                    <a:pt x="80" y="528"/>
                    <a:pt x="137" y="558"/>
                    <a:pt x="196" y="558"/>
                  </a:cubicBezTo>
                  <a:cubicBezTo>
                    <a:pt x="226" y="558"/>
                    <a:pt x="256" y="550"/>
                    <a:pt x="283" y="534"/>
                  </a:cubicBezTo>
                  <a:cubicBezTo>
                    <a:pt x="328" y="509"/>
                    <a:pt x="375" y="485"/>
                    <a:pt x="423" y="464"/>
                  </a:cubicBezTo>
                  <a:cubicBezTo>
                    <a:pt x="341" y="882"/>
                    <a:pt x="393" y="1315"/>
                    <a:pt x="570" y="1704"/>
                  </a:cubicBezTo>
                  <a:cubicBezTo>
                    <a:pt x="599" y="1765"/>
                    <a:pt x="659" y="1804"/>
                    <a:pt x="727" y="1804"/>
                  </a:cubicBezTo>
                  <a:cubicBezTo>
                    <a:pt x="852" y="1804"/>
                    <a:pt x="935" y="1673"/>
                    <a:pt x="883" y="1560"/>
                  </a:cubicBezTo>
                  <a:cubicBezTo>
                    <a:pt x="711" y="1189"/>
                    <a:pt x="691" y="750"/>
                    <a:pt x="810" y="357"/>
                  </a:cubicBezTo>
                  <a:cubicBezTo>
                    <a:pt x="858" y="350"/>
                    <a:pt x="907" y="346"/>
                    <a:pt x="956" y="346"/>
                  </a:cubicBezTo>
                  <a:cubicBezTo>
                    <a:pt x="1050" y="343"/>
                    <a:pt x="1126" y="264"/>
                    <a:pt x="1124" y="170"/>
                  </a:cubicBezTo>
                  <a:cubicBezTo>
                    <a:pt x="1122" y="74"/>
                    <a:pt x="1048" y="5"/>
                    <a:pt x="948" y="1"/>
                  </a:cubicBezTo>
                  <a:cubicBezTo>
                    <a:pt x="883" y="2"/>
                    <a:pt x="817" y="8"/>
                    <a:pt x="752" y="16"/>
                  </a:cubicBezTo>
                  <a:cubicBezTo>
                    <a:pt x="749" y="16"/>
                    <a:pt x="748" y="14"/>
                    <a:pt x="745" y="12"/>
                  </a:cubicBezTo>
                  <a:cubicBezTo>
                    <a:pt x="725" y="4"/>
                    <a:pt x="704" y="1"/>
                    <a:pt x="68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8" name="Google Shape;1162;p16">
              <a:extLst>
                <a:ext uri="{FF2B5EF4-FFF2-40B4-BE49-F238E27FC236}">
                  <a16:creationId xmlns:a16="http://schemas.microsoft.com/office/drawing/2014/main" id="{BABC365C-A6F0-A2E0-4778-10C89C6C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759" y="3942254"/>
              <a:ext cx="23306" cy="101200"/>
            </a:xfrm>
            <a:custGeom>
              <a:avLst/>
              <a:gdLst>
                <a:gd name="T0" fmla="*/ 16711 w 675"/>
                <a:gd name="T1" fmla="*/ 35 h 2931"/>
                <a:gd name="T2" fmla="*/ 10945 w 675"/>
                <a:gd name="T3" fmla="*/ 4627 h 2931"/>
                <a:gd name="T4" fmla="*/ 0 w 675"/>
                <a:gd name="T5" fmla="*/ 95192 h 2931"/>
                <a:gd name="T6" fmla="*/ 5939 w 675"/>
                <a:gd name="T7" fmla="*/ 101165 h 2931"/>
                <a:gd name="T8" fmla="*/ 11912 w 675"/>
                <a:gd name="T9" fmla="*/ 95296 h 2931"/>
                <a:gd name="T10" fmla="*/ 22512 w 675"/>
                <a:gd name="T11" fmla="*/ 7320 h 2931"/>
                <a:gd name="T12" fmla="*/ 18092 w 675"/>
                <a:gd name="T13" fmla="*/ 207 h 2931"/>
                <a:gd name="T14" fmla="*/ 16711 w 675"/>
                <a:gd name="T15" fmla="*/ 35 h 2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5" h="2931" extrusionOk="0">
                  <a:moveTo>
                    <a:pt x="484" y="1"/>
                  </a:moveTo>
                  <a:cubicBezTo>
                    <a:pt x="407" y="1"/>
                    <a:pt x="336" y="54"/>
                    <a:pt x="317" y="134"/>
                  </a:cubicBezTo>
                  <a:cubicBezTo>
                    <a:pt x="113" y="994"/>
                    <a:pt x="7" y="1873"/>
                    <a:pt x="0" y="2757"/>
                  </a:cubicBezTo>
                  <a:cubicBezTo>
                    <a:pt x="0" y="2853"/>
                    <a:pt x="76" y="2930"/>
                    <a:pt x="172" y="2930"/>
                  </a:cubicBezTo>
                  <a:cubicBezTo>
                    <a:pt x="268" y="2930"/>
                    <a:pt x="344" y="2854"/>
                    <a:pt x="345" y="2760"/>
                  </a:cubicBezTo>
                  <a:cubicBezTo>
                    <a:pt x="351" y="1901"/>
                    <a:pt x="453" y="1047"/>
                    <a:pt x="652" y="212"/>
                  </a:cubicBezTo>
                  <a:cubicBezTo>
                    <a:pt x="674" y="120"/>
                    <a:pt x="617" y="28"/>
                    <a:pt x="524" y="6"/>
                  </a:cubicBezTo>
                  <a:cubicBezTo>
                    <a:pt x="510" y="2"/>
                    <a:pt x="497" y="1"/>
                    <a:pt x="4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9" name="Google Shape;1163;p16">
              <a:extLst>
                <a:ext uri="{FF2B5EF4-FFF2-40B4-BE49-F238E27FC236}">
                  <a16:creationId xmlns:a16="http://schemas.microsoft.com/office/drawing/2014/main" id="{187500E7-C08C-D1AB-35D1-8FD82609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02" y="3940700"/>
              <a:ext cx="49961" cy="95261"/>
            </a:xfrm>
            <a:custGeom>
              <a:avLst/>
              <a:gdLst>
                <a:gd name="T0" fmla="*/ 18023 w 1447"/>
                <a:gd name="T1" fmla="*/ 0 h 2759"/>
                <a:gd name="T2" fmla="*/ 12810 w 1447"/>
                <a:gd name="T3" fmla="*/ 3142 h 2759"/>
                <a:gd name="T4" fmla="*/ 1623 w 1447"/>
                <a:gd name="T5" fmla="*/ 41778 h 2759"/>
                <a:gd name="T6" fmla="*/ 15779 w 1447"/>
                <a:gd name="T7" fmla="*/ 64290 h 2759"/>
                <a:gd name="T8" fmla="*/ 28105 w 1447"/>
                <a:gd name="T9" fmla="*/ 68019 h 2759"/>
                <a:gd name="T10" fmla="*/ 30453 w 1447"/>
                <a:gd name="T11" fmla="*/ 67639 h 2759"/>
                <a:gd name="T12" fmla="*/ 30453 w 1447"/>
                <a:gd name="T13" fmla="*/ 67639 h 2759"/>
                <a:gd name="T14" fmla="*/ 28105 w 1447"/>
                <a:gd name="T15" fmla="*/ 82279 h 2759"/>
                <a:gd name="T16" fmla="*/ 32145 w 1447"/>
                <a:gd name="T17" fmla="*/ 93707 h 2759"/>
                <a:gd name="T18" fmla="*/ 36806 w 1447"/>
                <a:gd name="T19" fmla="*/ 95261 h 2759"/>
                <a:gd name="T20" fmla="*/ 40086 w 1447"/>
                <a:gd name="T21" fmla="*/ 94536 h 2759"/>
                <a:gd name="T22" fmla="*/ 39914 w 1447"/>
                <a:gd name="T23" fmla="*/ 83591 h 2759"/>
                <a:gd name="T24" fmla="*/ 49270 w 1447"/>
                <a:gd name="T25" fmla="*/ 31109 h 2759"/>
                <a:gd name="T26" fmla="*/ 44678 w 1447"/>
                <a:gd name="T27" fmla="*/ 23997 h 2759"/>
                <a:gd name="T28" fmla="*/ 43435 w 1447"/>
                <a:gd name="T29" fmla="*/ 23858 h 2759"/>
                <a:gd name="T30" fmla="*/ 37635 w 1447"/>
                <a:gd name="T31" fmla="*/ 28554 h 2759"/>
                <a:gd name="T32" fmla="*/ 32352 w 1447"/>
                <a:gd name="T33" fmla="*/ 55451 h 2759"/>
                <a:gd name="T34" fmla="*/ 31040 w 1447"/>
                <a:gd name="T35" fmla="*/ 55624 h 2759"/>
                <a:gd name="T36" fmla="*/ 28140 w 1447"/>
                <a:gd name="T37" fmla="*/ 56107 h 2759"/>
                <a:gd name="T38" fmla="*/ 22097 w 1447"/>
                <a:gd name="T39" fmla="*/ 54173 h 2759"/>
                <a:gd name="T40" fmla="*/ 13431 w 1447"/>
                <a:gd name="T41" fmla="*/ 40466 h 2759"/>
                <a:gd name="T42" fmla="*/ 23306 w 1447"/>
                <a:gd name="T43" fmla="*/ 8735 h 2759"/>
                <a:gd name="T44" fmla="*/ 20820 w 1447"/>
                <a:gd name="T45" fmla="*/ 725 h 2759"/>
                <a:gd name="T46" fmla="*/ 18023 w 1447"/>
                <a:gd name="T47" fmla="*/ 0 h 27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7" h="2759" extrusionOk="0">
                  <a:moveTo>
                    <a:pt x="522" y="0"/>
                  </a:moveTo>
                  <a:cubicBezTo>
                    <a:pt x="461" y="0"/>
                    <a:pt x="402" y="33"/>
                    <a:pt x="371" y="91"/>
                  </a:cubicBezTo>
                  <a:cubicBezTo>
                    <a:pt x="215" y="386"/>
                    <a:pt x="1" y="787"/>
                    <a:pt x="47" y="1210"/>
                  </a:cubicBezTo>
                  <a:cubicBezTo>
                    <a:pt x="75" y="1468"/>
                    <a:pt x="236" y="1723"/>
                    <a:pt x="457" y="1862"/>
                  </a:cubicBezTo>
                  <a:cubicBezTo>
                    <a:pt x="562" y="1931"/>
                    <a:pt x="688" y="1969"/>
                    <a:pt x="814" y="1970"/>
                  </a:cubicBezTo>
                  <a:cubicBezTo>
                    <a:pt x="837" y="1968"/>
                    <a:pt x="859" y="1963"/>
                    <a:pt x="882" y="1959"/>
                  </a:cubicBezTo>
                  <a:cubicBezTo>
                    <a:pt x="859" y="2100"/>
                    <a:pt x="834" y="2242"/>
                    <a:pt x="814" y="2383"/>
                  </a:cubicBezTo>
                  <a:cubicBezTo>
                    <a:pt x="800" y="2488"/>
                    <a:pt x="830" y="2638"/>
                    <a:pt x="931" y="2714"/>
                  </a:cubicBezTo>
                  <a:cubicBezTo>
                    <a:pt x="969" y="2743"/>
                    <a:pt x="1017" y="2759"/>
                    <a:pt x="1066" y="2759"/>
                  </a:cubicBezTo>
                  <a:cubicBezTo>
                    <a:pt x="1099" y="2759"/>
                    <a:pt x="1131" y="2752"/>
                    <a:pt x="1161" y="2738"/>
                  </a:cubicBezTo>
                  <a:cubicBezTo>
                    <a:pt x="1300" y="2677"/>
                    <a:pt x="1297" y="2479"/>
                    <a:pt x="1156" y="2421"/>
                  </a:cubicBezTo>
                  <a:cubicBezTo>
                    <a:pt x="1227" y="1914"/>
                    <a:pt x="1317" y="1403"/>
                    <a:pt x="1427" y="901"/>
                  </a:cubicBezTo>
                  <a:cubicBezTo>
                    <a:pt x="1446" y="808"/>
                    <a:pt x="1387" y="716"/>
                    <a:pt x="1294" y="695"/>
                  </a:cubicBezTo>
                  <a:cubicBezTo>
                    <a:pt x="1282" y="693"/>
                    <a:pt x="1270" y="691"/>
                    <a:pt x="1258" y="691"/>
                  </a:cubicBezTo>
                  <a:cubicBezTo>
                    <a:pt x="1179" y="691"/>
                    <a:pt x="1107" y="747"/>
                    <a:pt x="1090" y="827"/>
                  </a:cubicBezTo>
                  <a:cubicBezTo>
                    <a:pt x="1034" y="1085"/>
                    <a:pt x="983" y="1345"/>
                    <a:pt x="937" y="1606"/>
                  </a:cubicBezTo>
                  <a:cubicBezTo>
                    <a:pt x="924" y="1606"/>
                    <a:pt x="911" y="1607"/>
                    <a:pt x="899" y="1611"/>
                  </a:cubicBezTo>
                  <a:cubicBezTo>
                    <a:pt x="870" y="1621"/>
                    <a:pt x="842" y="1625"/>
                    <a:pt x="815" y="1625"/>
                  </a:cubicBezTo>
                  <a:cubicBezTo>
                    <a:pt x="746" y="1625"/>
                    <a:pt x="685" y="1598"/>
                    <a:pt x="640" y="1569"/>
                  </a:cubicBezTo>
                  <a:cubicBezTo>
                    <a:pt x="503" y="1479"/>
                    <a:pt x="412" y="1334"/>
                    <a:pt x="389" y="1172"/>
                  </a:cubicBezTo>
                  <a:cubicBezTo>
                    <a:pt x="357" y="878"/>
                    <a:pt x="499" y="583"/>
                    <a:pt x="675" y="253"/>
                  </a:cubicBezTo>
                  <a:cubicBezTo>
                    <a:pt x="720" y="170"/>
                    <a:pt x="688" y="65"/>
                    <a:pt x="603" y="21"/>
                  </a:cubicBezTo>
                  <a:cubicBezTo>
                    <a:pt x="577" y="7"/>
                    <a:pt x="550" y="0"/>
                    <a:pt x="52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0" name="Google Shape;1164;p16">
              <a:extLst>
                <a:ext uri="{FF2B5EF4-FFF2-40B4-BE49-F238E27FC236}">
                  <a16:creationId xmlns:a16="http://schemas.microsoft.com/office/drawing/2014/main" id="{50FBB9EA-6C26-03DE-E169-8EE05C85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72" y="3922296"/>
              <a:ext cx="45473" cy="121502"/>
            </a:xfrm>
            <a:custGeom>
              <a:avLst/>
              <a:gdLst>
                <a:gd name="T0" fmla="*/ 38740 w 1317"/>
                <a:gd name="T1" fmla="*/ 0 h 3519"/>
                <a:gd name="T2" fmla="*/ 36289 w 1317"/>
                <a:gd name="T3" fmla="*/ 552 h 3519"/>
                <a:gd name="T4" fmla="*/ 656 w 1317"/>
                <a:gd name="T5" fmla="*/ 48269 h 3519"/>
                <a:gd name="T6" fmla="*/ 6526 w 1317"/>
                <a:gd name="T7" fmla="*/ 55209 h 3519"/>
                <a:gd name="T8" fmla="*/ 7907 w 1317"/>
                <a:gd name="T9" fmla="*/ 55037 h 3519"/>
                <a:gd name="T10" fmla="*/ 27967 w 1317"/>
                <a:gd name="T11" fmla="*/ 45956 h 3519"/>
                <a:gd name="T12" fmla="*/ 27967 w 1317"/>
                <a:gd name="T13" fmla="*/ 45956 h 3519"/>
                <a:gd name="T14" fmla="*/ 9840 w 1317"/>
                <a:gd name="T15" fmla="*/ 113906 h 3519"/>
                <a:gd name="T16" fmla="*/ 13915 w 1317"/>
                <a:gd name="T17" fmla="*/ 121226 h 3519"/>
                <a:gd name="T18" fmla="*/ 15572 w 1317"/>
                <a:gd name="T19" fmla="*/ 121467 h 3519"/>
                <a:gd name="T20" fmla="*/ 21269 w 1317"/>
                <a:gd name="T21" fmla="*/ 117186 h 3519"/>
                <a:gd name="T22" fmla="*/ 44403 w 1317"/>
                <a:gd name="T23" fmla="*/ 28520 h 3519"/>
                <a:gd name="T24" fmla="*/ 38533 w 1317"/>
                <a:gd name="T25" fmla="*/ 21165 h 3519"/>
                <a:gd name="T26" fmla="*/ 33699 w 1317"/>
                <a:gd name="T27" fmla="*/ 23789 h 3519"/>
                <a:gd name="T28" fmla="*/ 15296 w 1317"/>
                <a:gd name="T29" fmla="*/ 39741 h 3519"/>
                <a:gd name="T30" fmla="*/ 41468 w 1317"/>
                <a:gd name="T31" fmla="*/ 11221 h 3519"/>
                <a:gd name="T32" fmla="*/ 44057 w 1317"/>
                <a:gd name="T33" fmla="*/ 3315 h 3519"/>
                <a:gd name="T34" fmla="*/ 38740 w 1317"/>
                <a:gd name="T35" fmla="*/ 0 h 35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7" h="3519" extrusionOk="0">
                  <a:moveTo>
                    <a:pt x="1122" y="0"/>
                  </a:moveTo>
                  <a:cubicBezTo>
                    <a:pt x="1098" y="0"/>
                    <a:pt x="1074" y="5"/>
                    <a:pt x="1051" y="16"/>
                  </a:cubicBezTo>
                  <a:cubicBezTo>
                    <a:pt x="506" y="287"/>
                    <a:pt x="123" y="800"/>
                    <a:pt x="19" y="1398"/>
                  </a:cubicBezTo>
                  <a:cubicBezTo>
                    <a:pt x="0" y="1506"/>
                    <a:pt x="86" y="1599"/>
                    <a:pt x="189" y="1599"/>
                  </a:cubicBezTo>
                  <a:cubicBezTo>
                    <a:pt x="202" y="1599"/>
                    <a:pt x="215" y="1597"/>
                    <a:pt x="229" y="1594"/>
                  </a:cubicBezTo>
                  <a:cubicBezTo>
                    <a:pt x="437" y="1542"/>
                    <a:pt x="634" y="1453"/>
                    <a:pt x="810" y="1331"/>
                  </a:cubicBezTo>
                  <a:cubicBezTo>
                    <a:pt x="648" y="1991"/>
                    <a:pt x="472" y="2651"/>
                    <a:pt x="285" y="3299"/>
                  </a:cubicBezTo>
                  <a:cubicBezTo>
                    <a:pt x="258" y="3390"/>
                    <a:pt x="312" y="3484"/>
                    <a:pt x="403" y="3511"/>
                  </a:cubicBezTo>
                  <a:cubicBezTo>
                    <a:pt x="419" y="3515"/>
                    <a:pt x="434" y="3518"/>
                    <a:pt x="451" y="3518"/>
                  </a:cubicBezTo>
                  <a:cubicBezTo>
                    <a:pt x="527" y="3518"/>
                    <a:pt x="595" y="3468"/>
                    <a:pt x="616" y="3394"/>
                  </a:cubicBezTo>
                  <a:cubicBezTo>
                    <a:pt x="859" y="2548"/>
                    <a:pt x="1086" y="1684"/>
                    <a:pt x="1286" y="826"/>
                  </a:cubicBezTo>
                  <a:cubicBezTo>
                    <a:pt x="1315" y="702"/>
                    <a:pt x="1217" y="613"/>
                    <a:pt x="1116" y="613"/>
                  </a:cubicBezTo>
                  <a:cubicBezTo>
                    <a:pt x="1065" y="613"/>
                    <a:pt x="1013" y="636"/>
                    <a:pt x="976" y="689"/>
                  </a:cubicBezTo>
                  <a:cubicBezTo>
                    <a:pt x="840" y="885"/>
                    <a:pt x="657" y="1044"/>
                    <a:pt x="443" y="1151"/>
                  </a:cubicBezTo>
                  <a:cubicBezTo>
                    <a:pt x="585" y="792"/>
                    <a:pt x="855" y="498"/>
                    <a:pt x="1201" y="325"/>
                  </a:cubicBezTo>
                  <a:cubicBezTo>
                    <a:pt x="1283" y="282"/>
                    <a:pt x="1317" y="181"/>
                    <a:pt x="1276" y="96"/>
                  </a:cubicBezTo>
                  <a:cubicBezTo>
                    <a:pt x="1246" y="36"/>
                    <a:pt x="1186" y="0"/>
                    <a:pt x="112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1" name="Google Shape;1165;p16">
              <a:extLst>
                <a:ext uri="{FF2B5EF4-FFF2-40B4-BE49-F238E27FC236}">
                  <a16:creationId xmlns:a16="http://schemas.microsoft.com/office/drawing/2014/main" id="{AB9F6EF6-1A3D-0B5C-329C-051173792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20" y="4044181"/>
              <a:ext cx="128235" cy="42124"/>
            </a:xfrm>
            <a:custGeom>
              <a:avLst/>
              <a:gdLst>
                <a:gd name="T0" fmla="*/ 121813 w 3714"/>
                <a:gd name="T1" fmla="*/ 35 h 1220"/>
                <a:gd name="T2" fmla="*/ 120743 w 3714"/>
                <a:gd name="T3" fmla="*/ 138 h 1220"/>
                <a:gd name="T4" fmla="*/ 120708 w 3714"/>
                <a:gd name="T5" fmla="*/ 69 h 1220"/>
                <a:gd name="T6" fmla="*/ 4834 w 3714"/>
                <a:gd name="T7" fmla="*/ 30557 h 1220"/>
                <a:gd name="T8" fmla="*/ 1036 w 3714"/>
                <a:gd name="T9" fmla="*/ 37981 h 1220"/>
                <a:gd name="T10" fmla="*/ 6629 w 3714"/>
                <a:gd name="T11" fmla="*/ 42124 h 1220"/>
                <a:gd name="T12" fmla="*/ 8494 w 3714"/>
                <a:gd name="T13" fmla="*/ 41813 h 1220"/>
                <a:gd name="T14" fmla="*/ 123125 w 3714"/>
                <a:gd name="T15" fmla="*/ 11739 h 1220"/>
                <a:gd name="T16" fmla="*/ 127544 w 3714"/>
                <a:gd name="T17" fmla="*/ 4799 h 1220"/>
                <a:gd name="T18" fmla="*/ 121813 w 3714"/>
                <a:gd name="T19" fmla="*/ 35 h 1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14" h="1220" extrusionOk="0">
                  <a:moveTo>
                    <a:pt x="3528" y="1"/>
                  </a:moveTo>
                  <a:cubicBezTo>
                    <a:pt x="3518" y="1"/>
                    <a:pt x="3507" y="2"/>
                    <a:pt x="3497" y="4"/>
                  </a:cubicBezTo>
                  <a:lnTo>
                    <a:pt x="3496" y="2"/>
                  </a:lnTo>
                  <a:cubicBezTo>
                    <a:pt x="2363" y="236"/>
                    <a:pt x="1242" y="530"/>
                    <a:pt x="140" y="885"/>
                  </a:cubicBezTo>
                  <a:cubicBezTo>
                    <a:pt x="50" y="913"/>
                    <a:pt x="1" y="1010"/>
                    <a:pt x="30" y="1100"/>
                  </a:cubicBezTo>
                  <a:cubicBezTo>
                    <a:pt x="53" y="1174"/>
                    <a:pt x="120" y="1220"/>
                    <a:pt x="192" y="1220"/>
                  </a:cubicBezTo>
                  <a:cubicBezTo>
                    <a:pt x="210" y="1220"/>
                    <a:pt x="228" y="1217"/>
                    <a:pt x="246" y="1211"/>
                  </a:cubicBezTo>
                  <a:cubicBezTo>
                    <a:pt x="1337" y="861"/>
                    <a:pt x="2444" y="571"/>
                    <a:pt x="3566" y="340"/>
                  </a:cubicBezTo>
                  <a:cubicBezTo>
                    <a:pt x="3656" y="319"/>
                    <a:pt x="3714" y="229"/>
                    <a:pt x="3694" y="139"/>
                  </a:cubicBezTo>
                  <a:cubicBezTo>
                    <a:pt x="3678" y="58"/>
                    <a:pt x="3607" y="1"/>
                    <a:pt x="35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2" name="Google Shape;1166;p16">
              <a:extLst>
                <a:ext uri="{FF2B5EF4-FFF2-40B4-BE49-F238E27FC236}">
                  <a16:creationId xmlns:a16="http://schemas.microsoft.com/office/drawing/2014/main" id="{D4873967-9F42-A037-9D6B-3AC36822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03" y="4085304"/>
              <a:ext cx="254606" cy="132137"/>
            </a:xfrm>
            <a:custGeom>
              <a:avLst/>
              <a:gdLst>
                <a:gd name="T0" fmla="*/ 246768 w 7374"/>
                <a:gd name="T1" fmla="*/ 0 h 3827"/>
                <a:gd name="T2" fmla="*/ 245007 w 7374"/>
                <a:gd name="T3" fmla="*/ 276 h 3827"/>
                <a:gd name="T4" fmla="*/ 43436 w 7374"/>
                <a:gd name="T5" fmla="*/ 51550 h 3827"/>
                <a:gd name="T6" fmla="*/ 38671 w 7374"/>
                <a:gd name="T7" fmla="*/ 57316 h 3827"/>
                <a:gd name="T8" fmla="*/ 31489 w 7374"/>
                <a:gd name="T9" fmla="*/ 113078 h 3827"/>
                <a:gd name="T10" fmla="*/ 12326 w 7374"/>
                <a:gd name="T11" fmla="*/ 72957 h 3827"/>
                <a:gd name="T12" fmla="*/ 6664 w 7374"/>
                <a:gd name="T13" fmla="*/ 68744 h 3827"/>
                <a:gd name="T14" fmla="*/ 4972 w 7374"/>
                <a:gd name="T15" fmla="*/ 68986 h 3827"/>
                <a:gd name="T16" fmla="*/ 967 w 7374"/>
                <a:gd name="T17" fmla="*/ 76340 h 3827"/>
                <a:gd name="T18" fmla="*/ 29383 w 7374"/>
                <a:gd name="T19" fmla="*/ 129927 h 3827"/>
                <a:gd name="T20" fmla="*/ 33941 w 7374"/>
                <a:gd name="T21" fmla="*/ 132102 h 3827"/>
                <a:gd name="T22" fmla="*/ 35080 w 7374"/>
                <a:gd name="T23" fmla="*/ 131964 h 3827"/>
                <a:gd name="T24" fmla="*/ 39603 w 7374"/>
                <a:gd name="T25" fmla="*/ 127925 h 3827"/>
                <a:gd name="T26" fmla="*/ 50479 w 7374"/>
                <a:gd name="T27" fmla="*/ 62219 h 3827"/>
                <a:gd name="T28" fmla="*/ 241313 w 7374"/>
                <a:gd name="T29" fmla="*/ 13880 h 3827"/>
                <a:gd name="T30" fmla="*/ 241313 w 7374"/>
                <a:gd name="T31" fmla="*/ 13880 h 3827"/>
                <a:gd name="T32" fmla="*/ 233648 w 7374"/>
                <a:gd name="T33" fmla="*/ 71230 h 3827"/>
                <a:gd name="T34" fmla="*/ 237584 w 7374"/>
                <a:gd name="T35" fmla="*/ 78516 h 3827"/>
                <a:gd name="T36" fmla="*/ 239379 w 7374"/>
                <a:gd name="T37" fmla="*/ 78792 h 3827"/>
                <a:gd name="T38" fmla="*/ 244973 w 7374"/>
                <a:gd name="T39" fmla="*/ 74787 h 3827"/>
                <a:gd name="T40" fmla="*/ 252742 w 7374"/>
                <a:gd name="T41" fmla="*/ 5455 h 3827"/>
                <a:gd name="T42" fmla="*/ 250117 w 7374"/>
                <a:gd name="T43" fmla="*/ 1001 h 3827"/>
                <a:gd name="T44" fmla="*/ 246768 w 7374"/>
                <a:gd name="T45" fmla="*/ 0 h 3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374" h="3827" extrusionOk="0">
                  <a:moveTo>
                    <a:pt x="7147" y="0"/>
                  </a:moveTo>
                  <a:cubicBezTo>
                    <a:pt x="7130" y="0"/>
                    <a:pt x="7113" y="3"/>
                    <a:pt x="7096" y="8"/>
                  </a:cubicBezTo>
                  <a:cubicBezTo>
                    <a:pt x="5178" y="606"/>
                    <a:pt x="3228" y="1101"/>
                    <a:pt x="1258" y="1493"/>
                  </a:cubicBezTo>
                  <a:cubicBezTo>
                    <a:pt x="1178" y="1508"/>
                    <a:pt x="1120" y="1579"/>
                    <a:pt x="1120" y="1660"/>
                  </a:cubicBezTo>
                  <a:cubicBezTo>
                    <a:pt x="1117" y="2205"/>
                    <a:pt x="1048" y="2747"/>
                    <a:pt x="912" y="3275"/>
                  </a:cubicBezTo>
                  <a:cubicBezTo>
                    <a:pt x="667" y="2920"/>
                    <a:pt x="479" y="2527"/>
                    <a:pt x="357" y="2113"/>
                  </a:cubicBezTo>
                  <a:cubicBezTo>
                    <a:pt x="335" y="2039"/>
                    <a:pt x="266" y="1991"/>
                    <a:pt x="193" y="1991"/>
                  </a:cubicBezTo>
                  <a:cubicBezTo>
                    <a:pt x="177" y="1991"/>
                    <a:pt x="160" y="1993"/>
                    <a:pt x="144" y="1998"/>
                  </a:cubicBezTo>
                  <a:cubicBezTo>
                    <a:pt x="54" y="2025"/>
                    <a:pt x="1" y="2119"/>
                    <a:pt x="28" y="2211"/>
                  </a:cubicBezTo>
                  <a:cubicBezTo>
                    <a:pt x="194" y="2778"/>
                    <a:pt x="474" y="3307"/>
                    <a:pt x="851" y="3763"/>
                  </a:cubicBezTo>
                  <a:cubicBezTo>
                    <a:pt x="883" y="3803"/>
                    <a:pt x="931" y="3825"/>
                    <a:pt x="983" y="3826"/>
                  </a:cubicBezTo>
                  <a:cubicBezTo>
                    <a:pt x="995" y="3826"/>
                    <a:pt x="1006" y="3825"/>
                    <a:pt x="1016" y="3822"/>
                  </a:cubicBezTo>
                  <a:cubicBezTo>
                    <a:pt x="1078" y="3811"/>
                    <a:pt x="1128" y="3766"/>
                    <a:pt x="1147" y="3705"/>
                  </a:cubicBezTo>
                  <a:cubicBezTo>
                    <a:pt x="1339" y="3089"/>
                    <a:pt x="1445" y="2448"/>
                    <a:pt x="1462" y="1802"/>
                  </a:cubicBezTo>
                  <a:cubicBezTo>
                    <a:pt x="3325" y="1428"/>
                    <a:pt x="5171" y="961"/>
                    <a:pt x="6989" y="402"/>
                  </a:cubicBezTo>
                  <a:cubicBezTo>
                    <a:pt x="7010" y="963"/>
                    <a:pt x="6934" y="1525"/>
                    <a:pt x="6767" y="2063"/>
                  </a:cubicBezTo>
                  <a:cubicBezTo>
                    <a:pt x="6742" y="2153"/>
                    <a:pt x="6792" y="2246"/>
                    <a:pt x="6881" y="2274"/>
                  </a:cubicBezTo>
                  <a:cubicBezTo>
                    <a:pt x="6898" y="2279"/>
                    <a:pt x="6916" y="2282"/>
                    <a:pt x="6933" y="2282"/>
                  </a:cubicBezTo>
                  <a:cubicBezTo>
                    <a:pt x="7005" y="2282"/>
                    <a:pt x="7071" y="2236"/>
                    <a:pt x="7095" y="2166"/>
                  </a:cubicBezTo>
                  <a:cubicBezTo>
                    <a:pt x="7298" y="1517"/>
                    <a:pt x="7374" y="835"/>
                    <a:pt x="7320" y="158"/>
                  </a:cubicBezTo>
                  <a:cubicBezTo>
                    <a:pt x="7316" y="106"/>
                    <a:pt x="7288" y="58"/>
                    <a:pt x="7244" y="29"/>
                  </a:cubicBezTo>
                  <a:cubicBezTo>
                    <a:pt x="7215" y="10"/>
                    <a:pt x="7182" y="0"/>
                    <a:pt x="714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3" name="Google Shape;1167;p16">
              <a:extLst>
                <a:ext uri="{FF2B5EF4-FFF2-40B4-BE49-F238E27FC236}">
                  <a16:creationId xmlns:a16="http://schemas.microsoft.com/office/drawing/2014/main" id="{EE880B91-3577-A2D6-2F64-0267DE513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67" y="4156224"/>
              <a:ext cx="17022" cy="67812"/>
            </a:xfrm>
            <a:custGeom>
              <a:avLst/>
              <a:gdLst>
                <a:gd name="T0" fmla="*/ 6042 w 493"/>
                <a:gd name="T1" fmla="*/ 0 h 1964"/>
                <a:gd name="T2" fmla="*/ 5973 w 493"/>
                <a:gd name="T3" fmla="*/ 0 h 1964"/>
                <a:gd name="T4" fmla="*/ 35 w 493"/>
                <a:gd name="T5" fmla="*/ 5939 h 1964"/>
                <a:gd name="T6" fmla="*/ 4730 w 493"/>
                <a:gd name="T7" fmla="*/ 62840 h 1964"/>
                <a:gd name="T8" fmla="*/ 10634 w 493"/>
                <a:gd name="T9" fmla="*/ 67812 h 1964"/>
                <a:gd name="T10" fmla="*/ 11601 w 493"/>
                <a:gd name="T11" fmla="*/ 67708 h 1964"/>
                <a:gd name="T12" fmla="*/ 16504 w 493"/>
                <a:gd name="T13" fmla="*/ 60907 h 1964"/>
                <a:gd name="T14" fmla="*/ 11946 w 493"/>
                <a:gd name="T15" fmla="*/ 5904 h 1964"/>
                <a:gd name="T16" fmla="*/ 6042 w 493"/>
                <a:gd name="T17" fmla="*/ 0 h 19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1964" extrusionOk="0">
                  <a:moveTo>
                    <a:pt x="175" y="0"/>
                  </a:moveTo>
                  <a:cubicBezTo>
                    <a:pt x="174" y="0"/>
                    <a:pt x="174" y="0"/>
                    <a:pt x="173" y="0"/>
                  </a:cubicBezTo>
                  <a:cubicBezTo>
                    <a:pt x="77" y="0"/>
                    <a:pt x="1" y="78"/>
                    <a:pt x="1" y="172"/>
                  </a:cubicBezTo>
                  <a:cubicBezTo>
                    <a:pt x="2" y="724"/>
                    <a:pt x="49" y="1276"/>
                    <a:pt x="137" y="1820"/>
                  </a:cubicBezTo>
                  <a:cubicBezTo>
                    <a:pt x="152" y="1903"/>
                    <a:pt x="223" y="1964"/>
                    <a:pt x="308" y="1964"/>
                  </a:cubicBezTo>
                  <a:cubicBezTo>
                    <a:pt x="316" y="1964"/>
                    <a:pt x="326" y="1962"/>
                    <a:pt x="336" y="1961"/>
                  </a:cubicBezTo>
                  <a:cubicBezTo>
                    <a:pt x="429" y="1946"/>
                    <a:pt x="492" y="1857"/>
                    <a:pt x="478" y="1764"/>
                  </a:cubicBezTo>
                  <a:cubicBezTo>
                    <a:pt x="391" y="1238"/>
                    <a:pt x="347" y="704"/>
                    <a:pt x="346" y="171"/>
                  </a:cubicBezTo>
                  <a:cubicBezTo>
                    <a:pt x="344" y="77"/>
                    <a:pt x="268" y="0"/>
                    <a:pt x="17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4" name="Google Shape;1168;p16">
              <a:extLst>
                <a:ext uri="{FF2B5EF4-FFF2-40B4-BE49-F238E27FC236}">
                  <a16:creationId xmlns:a16="http://schemas.microsoft.com/office/drawing/2014/main" id="{C07529B7-887B-1F8E-6905-B696F66C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12" y="4150596"/>
              <a:ext cx="49443" cy="69780"/>
            </a:xfrm>
            <a:custGeom>
              <a:avLst/>
              <a:gdLst>
                <a:gd name="T0" fmla="*/ 12706 w 1432"/>
                <a:gd name="T1" fmla="*/ 0 h 2021"/>
                <a:gd name="T2" fmla="*/ 7044 w 1432"/>
                <a:gd name="T3" fmla="*/ 4143 h 2021"/>
                <a:gd name="T4" fmla="*/ 483 w 1432"/>
                <a:gd name="T5" fmla="*/ 36288 h 2021"/>
                <a:gd name="T6" fmla="*/ 1312 w 1432"/>
                <a:gd name="T7" fmla="*/ 47061 h 2021"/>
                <a:gd name="T8" fmla="*/ 10945 w 1432"/>
                <a:gd name="T9" fmla="*/ 56625 h 2021"/>
                <a:gd name="T10" fmla="*/ 18610 w 1432"/>
                <a:gd name="T11" fmla="*/ 58075 h 2021"/>
                <a:gd name="T12" fmla="*/ 27518 w 1432"/>
                <a:gd name="T13" fmla="*/ 56038 h 2021"/>
                <a:gd name="T14" fmla="*/ 32179 w 1432"/>
                <a:gd name="T15" fmla="*/ 52931 h 2021"/>
                <a:gd name="T16" fmla="*/ 33284 w 1432"/>
                <a:gd name="T17" fmla="*/ 64739 h 2021"/>
                <a:gd name="T18" fmla="*/ 39154 w 1432"/>
                <a:gd name="T19" fmla="*/ 69780 h 2021"/>
                <a:gd name="T20" fmla="*/ 40086 w 1432"/>
                <a:gd name="T21" fmla="*/ 69676 h 2021"/>
                <a:gd name="T22" fmla="*/ 45058 w 1432"/>
                <a:gd name="T23" fmla="*/ 62944 h 2021"/>
                <a:gd name="T24" fmla="*/ 48476 w 1432"/>
                <a:gd name="T25" fmla="*/ 19059 h 2021"/>
                <a:gd name="T26" fmla="*/ 44609 w 1432"/>
                <a:gd name="T27" fmla="*/ 11601 h 2021"/>
                <a:gd name="T28" fmla="*/ 42779 w 1432"/>
                <a:gd name="T29" fmla="*/ 11325 h 2021"/>
                <a:gd name="T30" fmla="*/ 37151 w 1432"/>
                <a:gd name="T31" fmla="*/ 15468 h 2021"/>
                <a:gd name="T32" fmla="*/ 33871 w 1432"/>
                <a:gd name="T33" fmla="*/ 28761 h 2021"/>
                <a:gd name="T34" fmla="*/ 31109 w 1432"/>
                <a:gd name="T35" fmla="*/ 32352 h 2021"/>
                <a:gd name="T36" fmla="*/ 22201 w 1432"/>
                <a:gd name="T37" fmla="*/ 45404 h 2021"/>
                <a:gd name="T38" fmla="*/ 18610 w 1432"/>
                <a:gd name="T39" fmla="*/ 46198 h 2021"/>
                <a:gd name="T40" fmla="*/ 15365 w 1432"/>
                <a:gd name="T41" fmla="*/ 45576 h 2021"/>
                <a:gd name="T42" fmla="*/ 12499 w 1432"/>
                <a:gd name="T43" fmla="*/ 42952 h 2021"/>
                <a:gd name="T44" fmla="*/ 12292 w 1432"/>
                <a:gd name="T45" fmla="*/ 37359 h 2021"/>
                <a:gd name="T46" fmla="*/ 18368 w 1432"/>
                <a:gd name="T47" fmla="*/ 7769 h 2021"/>
                <a:gd name="T48" fmla="*/ 14536 w 1432"/>
                <a:gd name="T49" fmla="*/ 276 h 2021"/>
                <a:gd name="T50" fmla="*/ 12706 w 1432"/>
                <a:gd name="T51" fmla="*/ 0 h 20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32" h="2021" extrusionOk="0">
                  <a:moveTo>
                    <a:pt x="368" y="0"/>
                  </a:moveTo>
                  <a:cubicBezTo>
                    <a:pt x="295" y="0"/>
                    <a:pt x="227" y="47"/>
                    <a:pt x="204" y="120"/>
                  </a:cubicBezTo>
                  <a:cubicBezTo>
                    <a:pt x="106" y="422"/>
                    <a:pt x="42" y="735"/>
                    <a:pt x="14" y="1051"/>
                  </a:cubicBezTo>
                  <a:cubicBezTo>
                    <a:pt x="6" y="1146"/>
                    <a:pt x="0" y="1254"/>
                    <a:pt x="38" y="1363"/>
                  </a:cubicBezTo>
                  <a:cubicBezTo>
                    <a:pt x="87" y="1491"/>
                    <a:pt x="187" y="1592"/>
                    <a:pt x="317" y="1640"/>
                  </a:cubicBezTo>
                  <a:cubicBezTo>
                    <a:pt x="387" y="1668"/>
                    <a:pt x="463" y="1682"/>
                    <a:pt x="539" y="1682"/>
                  </a:cubicBezTo>
                  <a:cubicBezTo>
                    <a:pt x="628" y="1682"/>
                    <a:pt x="717" y="1662"/>
                    <a:pt x="797" y="1623"/>
                  </a:cubicBezTo>
                  <a:cubicBezTo>
                    <a:pt x="845" y="1599"/>
                    <a:pt x="891" y="1568"/>
                    <a:pt x="932" y="1533"/>
                  </a:cubicBezTo>
                  <a:cubicBezTo>
                    <a:pt x="936" y="1647"/>
                    <a:pt x="948" y="1762"/>
                    <a:pt x="964" y="1875"/>
                  </a:cubicBezTo>
                  <a:cubicBezTo>
                    <a:pt x="978" y="1960"/>
                    <a:pt x="1050" y="2021"/>
                    <a:pt x="1134" y="2021"/>
                  </a:cubicBezTo>
                  <a:cubicBezTo>
                    <a:pt x="1143" y="2021"/>
                    <a:pt x="1152" y="2020"/>
                    <a:pt x="1161" y="2018"/>
                  </a:cubicBezTo>
                  <a:cubicBezTo>
                    <a:pt x="1256" y="2004"/>
                    <a:pt x="1319" y="1916"/>
                    <a:pt x="1305" y="1823"/>
                  </a:cubicBezTo>
                  <a:cubicBezTo>
                    <a:pt x="1239" y="1398"/>
                    <a:pt x="1273" y="963"/>
                    <a:pt x="1404" y="552"/>
                  </a:cubicBezTo>
                  <a:cubicBezTo>
                    <a:pt x="1432" y="462"/>
                    <a:pt x="1382" y="365"/>
                    <a:pt x="1292" y="336"/>
                  </a:cubicBezTo>
                  <a:cubicBezTo>
                    <a:pt x="1275" y="331"/>
                    <a:pt x="1257" y="328"/>
                    <a:pt x="1239" y="328"/>
                  </a:cubicBezTo>
                  <a:cubicBezTo>
                    <a:pt x="1166" y="328"/>
                    <a:pt x="1099" y="375"/>
                    <a:pt x="1076" y="448"/>
                  </a:cubicBezTo>
                  <a:cubicBezTo>
                    <a:pt x="1036" y="574"/>
                    <a:pt x="1004" y="702"/>
                    <a:pt x="981" y="833"/>
                  </a:cubicBezTo>
                  <a:cubicBezTo>
                    <a:pt x="942" y="856"/>
                    <a:pt x="912" y="892"/>
                    <a:pt x="901" y="937"/>
                  </a:cubicBezTo>
                  <a:cubicBezTo>
                    <a:pt x="871" y="1046"/>
                    <a:pt x="798" y="1239"/>
                    <a:pt x="643" y="1315"/>
                  </a:cubicBezTo>
                  <a:cubicBezTo>
                    <a:pt x="611" y="1330"/>
                    <a:pt x="575" y="1338"/>
                    <a:pt x="539" y="1338"/>
                  </a:cubicBezTo>
                  <a:cubicBezTo>
                    <a:pt x="507" y="1338"/>
                    <a:pt x="475" y="1332"/>
                    <a:pt x="445" y="1320"/>
                  </a:cubicBezTo>
                  <a:cubicBezTo>
                    <a:pt x="407" y="1308"/>
                    <a:pt x="377" y="1280"/>
                    <a:pt x="362" y="1244"/>
                  </a:cubicBezTo>
                  <a:cubicBezTo>
                    <a:pt x="348" y="1204"/>
                    <a:pt x="351" y="1142"/>
                    <a:pt x="356" y="1082"/>
                  </a:cubicBezTo>
                  <a:cubicBezTo>
                    <a:pt x="383" y="791"/>
                    <a:pt x="442" y="504"/>
                    <a:pt x="532" y="225"/>
                  </a:cubicBezTo>
                  <a:cubicBezTo>
                    <a:pt x="560" y="135"/>
                    <a:pt x="511" y="38"/>
                    <a:pt x="421" y="8"/>
                  </a:cubicBezTo>
                  <a:cubicBezTo>
                    <a:pt x="403" y="3"/>
                    <a:pt x="385" y="0"/>
                    <a:pt x="36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5" name="Google Shape;1169;p16">
              <a:extLst>
                <a:ext uri="{FF2B5EF4-FFF2-40B4-BE49-F238E27FC236}">
                  <a16:creationId xmlns:a16="http://schemas.microsoft.com/office/drawing/2014/main" id="{A4003C1D-306F-0099-99D2-5FB35D12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50" y="4130915"/>
              <a:ext cx="46232" cy="81796"/>
            </a:xfrm>
            <a:custGeom>
              <a:avLst/>
              <a:gdLst>
                <a:gd name="T0" fmla="*/ 29383 w 1339"/>
                <a:gd name="T1" fmla="*/ 9806 h 2369"/>
                <a:gd name="T2" fmla="*/ 26310 w 1339"/>
                <a:gd name="T3" fmla="*/ 14881 h 2369"/>
                <a:gd name="T4" fmla="*/ 26310 w 1339"/>
                <a:gd name="T5" fmla="*/ 14812 h 2369"/>
                <a:gd name="T6" fmla="*/ 22132 w 1339"/>
                <a:gd name="T7" fmla="*/ 21476 h 2369"/>
                <a:gd name="T8" fmla="*/ 12913 w 1339"/>
                <a:gd name="T9" fmla="*/ 29072 h 2369"/>
                <a:gd name="T10" fmla="*/ 14191 w 1339"/>
                <a:gd name="T11" fmla="*/ 18127 h 2369"/>
                <a:gd name="T12" fmla="*/ 22684 w 1339"/>
                <a:gd name="T13" fmla="*/ 11912 h 2369"/>
                <a:gd name="T14" fmla="*/ 23651 w 1339"/>
                <a:gd name="T15" fmla="*/ 12016 h 2369"/>
                <a:gd name="T16" fmla="*/ 24722 w 1339"/>
                <a:gd name="T17" fmla="*/ 12085 h 2369"/>
                <a:gd name="T18" fmla="*/ 29383 w 1339"/>
                <a:gd name="T19" fmla="*/ 9806 h 2369"/>
                <a:gd name="T20" fmla="*/ 22719 w 1339"/>
                <a:gd name="T21" fmla="*/ 35 h 2369"/>
                <a:gd name="T22" fmla="*/ 3384 w 1339"/>
                <a:gd name="T23" fmla="*/ 13155 h 2369"/>
                <a:gd name="T24" fmla="*/ 2279 w 1339"/>
                <a:gd name="T25" fmla="*/ 36703 h 2369"/>
                <a:gd name="T26" fmla="*/ 7044 w 1339"/>
                <a:gd name="T27" fmla="*/ 41122 h 2369"/>
                <a:gd name="T28" fmla="*/ 10047 w 1339"/>
                <a:gd name="T29" fmla="*/ 41364 h 2369"/>
                <a:gd name="T30" fmla="*/ 30108 w 1339"/>
                <a:gd name="T31" fmla="*/ 30557 h 2369"/>
                <a:gd name="T32" fmla="*/ 30108 w 1339"/>
                <a:gd name="T33" fmla="*/ 30557 h 2369"/>
                <a:gd name="T34" fmla="*/ 29866 w 1339"/>
                <a:gd name="T35" fmla="*/ 76410 h 2369"/>
                <a:gd name="T36" fmla="*/ 35770 w 1339"/>
                <a:gd name="T37" fmla="*/ 81796 h 2369"/>
                <a:gd name="T38" fmla="*/ 36288 w 1339"/>
                <a:gd name="T39" fmla="*/ 81796 h 2369"/>
                <a:gd name="T40" fmla="*/ 41674 w 1339"/>
                <a:gd name="T41" fmla="*/ 75374 h 2369"/>
                <a:gd name="T42" fmla="*/ 45680 w 1339"/>
                <a:gd name="T43" fmla="*/ 7423 h 2369"/>
                <a:gd name="T44" fmla="*/ 42710 w 1339"/>
                <a:gd name="T45" fmla="*/ 1036 h 2369"/>
                <a:gd name="T46" fmla="*/ 39844 w 1339"/>
                <a:gd name="T47" fmla="*/ 276 h 2369"/>
                <a:gd name="T48" fmla="*/ 35701 w 1339"/>
                <a:gd name="T49" fmla="*/ 1934 h 2369"/>
                <a:gd name="T50" fmla="*/ 29970 w 1339"/>
                <a:gd name="T51" fmla="*/ 9046 h 2369"/>
                <a:gd name="T52" fmla="*/ 30591 w 1339"/>
                <a:gd name="T53" fmla="*/ 7182 h 2369"/>
                <a:gd name="T54" fmla="*/ 25792 w 1339"/>
                <a:gd name="T55" fmla="*/ 276 h 2369"/>
                <a:gd name="T56" fmla="*/ 22719 w 1339"/>
                <a:gd name="T57" fmla="*/ 35 h 23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39" h="2369" extrusionOk="0">
                  <a:moveTo>
                    <a:pt x="851" y="284"/>
                  </a:moveTo>
                  <a:cubicBezTo>
                    <a:pt x="822" y="332"/>
                    <a:pt x="792" y="381"/>
                    <a:pt x="762" y="431"/>
                  </a:cubicBezTo>
                  <a:lnTo>
                    <a:pt x="762" y="429"/>
                  </a:lnTo>
                  <a:cubicBezTo>
                    <a:pt x="723" y="495"/>
                    <a:pt x="685" y="560"/>
                    <a:pt x="641" y="622"/>
                  </a:cubicBezTo>
                  <a:cubicBezTo>
                    <a:pt x="574" y="715"/>
                    <a:pt x="477" y="808"/>
                    <a:pt x="374" y="842"/>
                  </a:cubicBezTo>
                  <a:cubicBezTo>
                    <a:pt x="358" y="718"/>
                    <a:pt x="371" y="611"/>
                    <a:pt x="411" y="525"/>
                  </a:cubicBezTo>
                  <a:cubicBezTo>
                    <a:pt x="458" y="421"/>
                    <a:pt x="564" y="345"/>
                    <a:pt x="657" y="345"/>
                  </a:cubicBezTo>
                  <a:cubicBezTo>
                    <a:pt x="667" y="345"/>
                    <a:pt x="675" y="346"/>
                    <a:pt x="685" y="348"/>
                  </a:cubicBezTo>
                  <a:cubicBezTo>
                    <a:pt x="695" y="349"/>
                    <a:pt x="706" y="350"/>
                    <a:pt x="716" y="350"/>
                  </a:cubicBezTo>
                  <a:cubicBezTo>
                    <a:pt x="768" y="350"/>
                    <a:pt x="818" y="327"/>
                    <a:pt x="851" y="284"/>
                  </a:cubicBezTo>
                  <a:close/>
                  <a:moveTo>
                    <a:pt x="658" y="1"/>
                  </a:moveTo>
                  <a:cubicBezTo>
                    <a:pt x="430" y="1"/>
                    <a:pt x="204" y="150"/>
                    <a:pt x="98" y="381"/>
                  </a:cubicBezTo>
                  <a:cubicBezTo>
                    <a:pt x="11" y="570"/>
                    <a:pt x="1" y="799"/>
                    <a:pt x="66" y="1063"/>
                  </a:cubicBezTo>
                  <a:cubicBezTo>
                    <a:pt x="83" y="1129"/>
                    <a:pt x="136" y="1178"/>
                    <a:pt x="204" y="1191"/>
                  </a:cubicBezTo>
                  <a:cubicBezTo>
                    <a:pt x="233" y="1195"/>
                    <a:pt x="262" y="1198"/>
                    <a:pt x="291" y="1198"/>
                  </a:cubicBezTo>
                  <a:cubicBezTo>
                    <a:pt x="495" y="1198"/>
                    <a:pt x="705" y="1087"/>
                    <a:pt x="872" y="885"/>
                  </a:cubicBezTo>
                  <a:cubicBezTo>
                    <a:pt x="829" y="1326"/>
                    <a:pt x="826" y="1771"/>
                    <a:pt x="865" y="2213"/>
                  </a:cubicBezTo>
                  <a:cubicBezTo>
                    <a:pt x="872" y="2301"/>
                    <a:pt x="947" y="2369"/>
                    <a:pt x="1036" y="2369"/>
                  </a:cubicBezTo>
                  <a:lnTo>
                    <a:pt x="1051" y="2369"/>
                  </a:lnTo>
                  <a:cubicBezTo>
                    <a:pt x="1147" y="2362"/>
                    <a:pt x="1216" y="2277"/>
                    <a:pt x="1207" y="2183"/>
                  </a:cubicBezTo>
                  <a:cubicBezTo>
                    <a:pt x="1150" y="1524"/>
                    <a:pt x="1189" y="861"/>
                    <a:pt x="1323" y="215"/>
                  </a:cubicBezTo>
                  <a:cubicBezTo>
                    <a:pt x="1338" y="141"/>
                    <a:pt x="1303" y="65"/>
                    <a:pt x="1237" y="30"/>
                  </a:cubicBezTo>
                  <a:cubicBezTo>
                    <a:pt x="1211" y="15"/>
                    <a:pt x="1182" y="8"/>
                    <a:pt x="1154" y="8"/>
                  </a:cubicBezTo>
                  <a:cubicBezTo>
                    <a:pt x="1111" y="8"/>
                    <a:pt x="1067" y="25"/>
                    <a:pt x="1034" y="56"/>
                  </a:cubicBezTo>
                  <a:cubicBezTo>
                    <a:pt x="972" y="118"/>
                    <a:pt x="916" y="187"/>
                    <a:pt x="868" y="262"/>
                  </a:cubicBezTo>
                  <a:cubicBezTo>
                    <a:pt x="876" y="245"/>
                    <a:pt x="882" y="227"/>
                    <a:pt x="886" y="208"/>
                  </a:cubicBezTo>
                  <a:cubicBezTo>
                    <a:pt x="903" y="115"/>
                    <a:pt x="841" y="25"/>
                    <a:pt x="747" y="8"/>
                  </a:cubicBezTo>
                  <a:cubicBezTo>
                    <a:pt x="718" y="3"/>
                    <a:pt x="688" y="1"/>
                    <a:pt x="65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6" name="Google Shape;1170;p16">
              <a:extLst>
                <a:ext uri="{FF2B5EF4-FFF2-40B4-BE49-F238E27FC236}">
                  <a16:creationId xmlns:a16="http://schemas.microsoft.com/office/drawing/2014/main" id="{F87B6CB7-7C08-6DB1-EC69-B355F6B8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9" y="4011275"/>
              <a:ext cx="475064" cy="132378"/>
            </a:xfrm>
            <a:custGeom>
              <a:avLst/>
              <a:gdLst>
                <a:gd name="T0" fmla="*/ 22305 w 13759"/>
                <a:gd name="T1" fmla="*/ 35 h 3834"/>
                <a:gd name="T2" fmla="*/ 17609 w 13759"/>
                <a:gd name="T3" fmla="*/ 2313 h 3834"/>
                <a:gd name="T4" fmla="*/ 1485 w 13759"/>
                <a:gd name="T5" fmla="*/ 34735 h 3834"/>
                <a:gd name="T6" fmla="*/ 5214 w 13759"/>
                <a:gd name="T7" fmla="*/ 45438 h 3834"/>
                <a:gd name="T8" fmla="*/ 8045 w 13759"/>
                <a:gd name="T9" fmla="*/ 46060 h 3834"/>
                <a:gd name="T10" fmla="*/ 13362 w 13759"/>
                <a:gd name="T11" fmla="*/ 44022 h 3834"/>
                <a:gd name="T12" fmla="*/ 14432 w 13759"/>
                <a:gd name="T13" fmla="*/ 35252 h 3834"/>
                <a:gd name="T14" fmla="*/ 13915 w 13759"/>
                <a:gd name="T15" fmla="*/ 34631 h 3834"/>
                <a:gd name="T16" fmla="*/ 23548 w 13759"/>
                <a:gd name="T17" fmla="*/ 14467 h 3834"/>
                <a:gd name="T18" fmla="*/ 33354 w 13759"/>
                <a:gd name="T19" fmla="*/ 27691 h 3834"/>
                <a:gd name="T20" fmla="*/ 35114 w 13759"/>
                <a:gd name="T21" fmla="*/ 30350 h 3834"/>
                <a:gd name="T22" fmla="*/ 33630 w 13759"/>
                <a:gd name="T23" fmla="*/ 37807 h 3834"/>
                <a:gd name="T24" fmla="*/ 123229 w 13759"/>
                <a:gd name="T25" fmla="*/ 112628 h 3834"/>
                <a:gd name="T26" fmla="*/ 238033 w 13759"/>
                <a:gd name="T27" fmla="*/ 132378 h 3834"/>
                <a:gd name="T28" fmla="*/ 242245 w 13759"/>
                <a:gd name="T29" fmla="*/ 132378 h 3834"/>
                <a:gd name="T30" fmla="*/ 470852 w 13759"/>
                <a:gd name="T31" fmla="*/ 80034 h 3834"/>
                <a:gd name="T32" fmla="*/ 473614 w 13759"/>
                <a:gd name="T33" fmla="*/ 72059 h 3834"/>
                <a:gd name="T34" fmla="*/ 468297 w 13759"/>
                <a:gd name="T35" fmla="*/ 68744 h 3834"/>
                <a:gd name="T36" fmla="*/ 465707 w 13759"/>
                <a:gd name="T37" fmla="*/ 69331 h 3834"/>
                <a:gd name="T38" fmla="*/ 243592 w 13759"/>
                <a:gd name="T39" fmla="*/ 120501 h 3834"/>
                <a:gd name="T40" fmla="*/ 238102 w 13759"/>
                <a:gd name="T41" fmla="*/ 120466 h 3834"/>
                <a:gd name="T42" fmla="*/ 127614 w 13759"/>
                <a:gd name="T43" fmla="*/ 101614 h 3834"/>
                <a:gd name="T44" fmla="*/ 56349 w 13759"/>
                <a:gd name="T45" fmla="*/ 50099 h 3834"/>
                <a:gd name="T46" fmla="*/ 56349 w 13759"/>
                <a:gd name="T47" fmla="*/ 50099 h 3834"/>
                <a:gd name="T48" fmla="*/ 58248 w 13759"/>
                <a:gd name="T49" fmla="*/ 50410 h 3834"/>
                <a:gd name="T50" fmla="*/ 63841 w 13759"/>
                <a:gd name="T51" fmla="*/ 46405 h 3834"/>
                <a:gd name="T52" fmla="*/ 60112 w 13759"/>
                <a:gd name="T53" fmla="*/ 38878 h 3834"/>
                <a:gd name="T54" fmla="*/ 43332 w 13759"/>
                <a:gd name="T55" fmla="*/ 21338 h 3834"/>
                <a:gd name="T56" fmla="*/ 25412 w 13759"/>
                <a:gd name="T57" fmla="*/ 898 h 3834"/>
                <a:gd name="T58" fmla="*/ 22305 w 13759"/>
                <a:gd name="T59" fmla="*/ 35 h 38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759" h="3834" extrusionOk="0">
                  <a:moveTo>
                    <a:pt x="646" y="1"/>
                  </a:moveTo>
                  <a:cubicBezTo>
                    <a:pt x="594" y="1"/>
                    <a:pt x="544" y="24"/>
                    <a:pt x="510" y="67"/>
                  </a:cubicBezTo>
                  <a:cubicBezTo>
                    <a:pt x="294" y="346"/>
                    <a:pt x="136" y="665"/>
                    <a:pt x="43" y="1006"/>
                  </a:cubicBezTo>
                  <a:cubicBezTo>
                    <a:pt x="1" y="1169"/>
                    <a:pt x="70" y="1273"/>
                    <a:pt x="151" y="1316"/>
                  </a:cubicBezTo>
                  <a:cubicBezTo>
                    <a:pt x="174" y="1328"/>
                    <a:pt x="203" y="1334"/>
                    <a:pt x="233" y="1334"/>
                  </a:cubicBezTo>
                  <a:cubicBezTo>
                    <a:pt x="290" y="1334"/>
                    <a:pt x="352" y="1312"/>
                    <a:pt x="387" y="1275"/>
                  </a:cubicBezTo>
                  <a:cubicBezTo>
                    <a:pt x="443" y="1214"/>
                    <a:pt x="471" y="1107"/>
                    <a:pt x="418" y="1021"/>
                  </a:cubicBezTo>
                  <a:cubicBezTo>
                    <a:pt x="413" y="1016"/>
                    <a:pt x="409" y="1009"/>
                    <a:pt x="403" y="1003"/>
                  </a:cubicBezTo>
                  <a:cubicBezTo>
                    <a:pt x="468" y="796"/>
                    <a:pt x="562" y="601"/>
                    <a:pt x="682" y="419"/>
                  </a:cubicBezTo>
                  <a:cubicBezTo>
                    <a:pt x="788" y="523"/>
                    <a:pt x="876" y="660"/>
                    <a:pt x="966" y="802"/>
                  </a:cubicBezTo>
                  <a:cubicBezTo>
                    <a:pt x="983" y="829"/>
                    <a:pt x="1000" y="854"/>
                    <a:pt x="1017" y="879"/>
                  </a:cubicBezTo>
                  <a:cubicBezTo>
                    <a:pt x="952" y="931"/>
                    <a:pt x="933" y="1021"/>
                    <a:pt x="974" y="1095"/>
                  </a:cubicBezTo>
                  <a:cubicBezTo>
                    <a:pt x="1500" y="2032"/>
                    <a:pt x="2420" y="2801"/>
                    <a:pt x="3569" y="3262"/>
                  </a:cubicBezTo>
                  <a:cubicBezTo>
                    <a:pt x="4498" y="3635"/>
                    <a:pt x="5586" y="3823"/>
                    <a:pt x="6894" y="3834"/>
                  </a:cubicBezTo>
                  <a:lnTo>
                    <a:pt x="7016" y="3834"/>
                  </a:lnTo>
                  <a:cubicBezTo>
                    <a:pt x="9309" y="3831"/>
                    <a:pt x="11572" y="3313"/>
                    <a:pt x="13637" y="2318"/>
                  </a:cubicBezTo>
                  <a:cubicBezTo>
                    <a:pt x="13723" y="2276"/>
                    <a:pt x="13758" y="2173"/>
                    <a:pt x="13717" y="2087"/>
                  </a:cubicBezTo>
                  <a:cubicBezTo>
                    <a:pt x="13688" y="2027"/>
                    <a:pt x="13627" y="1991"/>
                    <a:pt x="13563" y="1991"/>
                  </a:cubicBezTo>
                  <a:cubicBezTo>
                    <a:pt x="13538" y="1991"/>
                    <a:pt x="13512" y="1996"/>
                    <a:pt x="13488" y="2008"/>
                  </a:cubicBezTo>
                  <a:cubicBezTo>
                    <a:pt x="11492" y="2972"/>
                    <a:pt x="9273" y="3490"/>
                    <a:pt x="7055" y="3490"/>
                  </a:cubicBezTo>
                  <a:cubicBezTo>
                    <a:pt x="7002" y="3490"/>
                    <a:pt x="6949" y="3490"/>
                    <a:pt x="6896" y="3489"/>
                  </a:cubicBezTo>
                  <a:cubicBezTo>
                    <a:pt x="5632" y="3478"/>
                    <a:pt x="4585" y="3299"/>
                    <a:pt x="3696" y="2943"/>
                  </a:cubicBezTo>
                  <a:cubicBezTo>
                    <a:pt x="2847" y="2602"/>
                    <a:pt x="2136" y="2081"/>
                    <a:pt x="1632" y="1451"/>
                  </a:cubicBezTo>
                  <a:cubicBezTo>
                    <a:pt x="1651" y="1457"/>
                    <a:pt x="1669" y="1460"/>
                    <a:pt x="1687" y="1460"/>
                  </a:cubicBezTo>
                  <a:cubicBezTo>
                    <a:pt x="1759" y="1460"/>
                    <a:pt x="1825" y="1414"/>
                    <a:pt x="1849" y="1344"/>
                  </a:cubicBezTo>
                  <a:cubicBezTo>
                    <a:pt x="1880" y="1254"/>
                    <a:pt x="1831" y="1157"/>
                    <a:pt x="1741" y="1126"/>
                  </a:cubicBezTo>
                  <a:cubicBezTo>
                    <a:pt x="1532" y="1052"/>
                    <a:pt x="1399" y="840"/>
                    <a:pt x="1255" y="618"/>
                  </a:cubicBezTo>
                  <a:cubicBezTo>
                    <a:pt x="1116" y="398"/>
                    <a:pt x="971" y="170"/>
                    <a:pt x="736" y="26"/>
                  </a:cubicBezTo>
                  <a:cubicBezTo>
                    <a:pt x="708" y="9"/>
                    <a:pt x="677" y="1"/>
                    <a:pt x="64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7" name="Google Shape;1171;p16">
              <a:extLst>
                <a:ext uri="{FF2B5EF4-FFF2-40B4-BE49-F238E27FC236}">
                  <a16:creationId xmlns:a16="http://schemas.microsoft.com/office/drawing/2014/main" id="{8759F713-200C-405B-5712-BE1C742A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0" y="3982997"/>
              <a:ext cx="83487" cy="136798"/>
            </a:xfrm>
            <a:custGeom>
              <a:avLst/>
              <a:gdLst>
                <a:gd name="T0" fmla="*/ 28968 w 2418"/>
                <a:gd name="T1" fmla="*/ 94398 h 3962"/>
                <a:gd name="T2" fmla="*/ 32801 w 2418"/>
                <a:gd name="T3" fmla="*/ 95676 h 3962"/>
                <a:gd name="T4" fmla="*/ 36461 w 2418"/>
                <a:gd name="T5" fmla="*/ 96884 h 3962"/>
                <a:gd name="T6" fmla="*/ 40846 w 2418"/>
                <a:gd name="T7" fmla="*/ 94951 h 3962"/>
                <a:gd name="T8" fmla="*/ 40846 w 2418"/>
                <a:gd name="T9" fmla="*/ 94951 h 3962"/>
                <a:gd name="T10" fmla="*/ 28381 w 2418"/>
                <a:gd name="T11" fmla="*/ 116634 h 3962"/>
                <a:gd name="T12" fmla="*/ 18921 w 2418"/>
                <a:gd name="T13" fmla="*/ 124886 h 3962"/>
                <a:gd name="T14" fmla="*/ 13086 w 2418"/>
                <a:gd name="T15" fmla="*/ 119258 h 3962"/>
                <a:gd name="T16" fmla="*/ 14778 w 2418"/>
                <a:gd name="T17" fmla="*/ 106932 h 3962"/>
                <a:gd name="T18" fmla="*/ 22995 w 2418"/>
                <a:gd name="T19" fmla="*/ 96021 h 3962"/>
                <a:gd name="T20" fmla="*/ 28589 w 2418"/>
                <a:gd name="T21" fmla="*/ 94398 h 3962"/>
                <a:gd name="T22" fmla="*/ 28968 w 2418"/>
                <a:gd name="T23" fmla="*/ 94398 h 3962"/>
                <a:gd name="T24" fmla="*/ 55554 w 2418"/>
                <a:gd name="T25" fmla="*/ 0 h 3962"/>
                <a:gd name="T26" fmla="*/ 54380 w 2418"/>
                <a:gd name="T27" fmla="*/ 138 h 3962"/>
                <a:gd name="T28" fmla="*/ 36495 w 2418"/>
                <a:gd name="T29" fmla="*/ 12326 h 3962"/>
                <a:gd name="T30" fmla="*/ 38256 w 2418"/>
                <a:gd name="T31" fmla="*/ 20544 h 3962"/>
                <a:gd name="T32" fmla="*/ 41502 w 2418"/>
                <a:gd name="T33" fmla="*/ 21511 h 3962"/>
                <a:gd name="T34" fmla="*/ 46474 w 2418"/>
                <a:gd name="T35" fmla="*/ 18783 h 3962"/>
                <a:gd name="T36" fmla="*/ 52792 w 2418"/>
                <a:gd name="T37" fmla="*/ 13155 h 3962"/>
                <a:gd name="T38" fmla="*/ 53655 w 2418"/>
                <a:gd name="T39" fmla="*/ 27449 h 3962"/>
                <a:gd name="T40" fmla="*/ 57902 w 2418"/>
                <a:gd name="T41" fmla="*/ 51964 h 3962"/>
                <a:gd name="T42" fmla="*/ 63910 w 2418"/>
                <a:gd name="T43" fmla="*/ 58697 h 3962"/>
                <a:gd name="T44" fmla="*/ 67570 w 2418"/>
                <a:gd name="T45" fmla="*/ 62495 h 3962"/>
                <a:gd name="T46" fmla="*/ 69262 w 2418"/>
                <a:gd name="T47" fmla="*/ 76133 h 3962"/>
                <a:gd name="T48" fmla="*/ 59732 w 2418"/>
                <a:gd name="T49" fmla="*/ 86043 h 3962"/>
                <a:gd name="T50" fmla="*/ 58386 w 2418"/>
                <a:gd name="T51" fmla="*/ 86733 h 3962"/>
                <a:gd name="T52" fmla="*/ 58627 w 2418"/>
                <a:gd name="T53" fmla="*/ 83660 h 3962"/>
                <a:gd name="T54" fmla="*/ 54242 w 2418"/>
                <a:gd name="T55" fmla="*/ 77169 h 3962"/>
                <a:gd name="T56" fmla="*/ 52723 w 2418"/>
                <a:gd name="T57" fmla="*/ 76962 h 3962"/>
                <a:gd name="T58" fmla="*/ 47268 w 2418"/>
                <a:gd name="T59" fmla="*/ 80656 h 3962"/>
                <a:gd name="T60" fmla="*/ 42261 w 2418"/>
                <a:gd name="T61" fmla="*/ 91981 h 3962"/>
                <a:gd name="T62" fmla="*/ 40017 w 2418"/>
                <a:gd name="T63" fmla="*/ 86284 h 3962"/>
                <a:gd name="T64" fmla="*/ 28485 w 2418"/>
                <a:gd name="T65" fmla="*/ 82555 h 3962"/>
                <a:gd name="T66" fmla="*/ 16677 w 2418"/>
                <a:gd name="T67" fmla="*/ 85939 h 3962"/>
                <a:gd name="T68" fmla="*/ 3763 w 2418"/>
                <a:gd name="T69" fmla="*/ 102478 h 3962"/>
                <a:gd name="T70" fmla="*/ 1519 w 2418"/>
                <a:gd name="T71" fmla="*/ 122366 h 3962"/>
                <a:gd name="T72" fmla="*/ 18886 w 2418"/>
                <a:gd name="T73" fmla="*/ 136798 h 3962"/>
                <a:gd name="T74" fmla="*/ 38325 w 2418"/>
                <a:gd name="T75" fmla="*/ 123194 h 3962"/>
                <a:gd name="T76" fmla="*/ 46715 w 2418"/>
                <a:gd name="T77" fmla="*/ 109280 h 3962"/>
                <a:gd name="T78" fmla="*/ 51998 w 2418"/>
                <a:gd name="T79" fmla="*/ 131135 h 3962"/>
                <a:gd name="T80" fmla="*/ 57661 w 2418"/>
                <a:gd name="T81" fmla="*/ 135175 h 3962"/>
                <a:gd name="T82" fmla="*/ 59629 w 2418"/>
                <a:gd name="T83" fmla="*/ 134830 h 3962"/>
                <a:gd name="T84" fmla="*/ 63185 w 2418"/>
                <a:gd name="T85" fmla="*/ 127130 h 3962"/>
                <a:gd name="T86" fmla="*/ 57833 w 2418"/>
                <a:gd name="T87" fmla="*/ 96539 h 3962"/>
                <a:gd name="T88" fmla="*/ 57833 w 2418"/>
                <a:gd name="T89" fmla="*/ 96539 h 3962"/>
                <a:gd name="T90" fmla="*/ 61355 w 2418"/>
                <a:gd name="T91" fmla="*/ 97713 h 3962"/>
                <a:gd name="T92" fmla="*/ 62943 w 2418"/>
                <a:gd name="T93" fmla="*/ 97471 h 3962"/>
                <a:gd name="T94" fmla="*/ 80552 w 2418"/>
                <a:gd name="T95" fmla="*/ 79862 h 3962"/>
                <a:gd name="T96" fmla="*/ 76961 w 2418"/>
                <a:gd name="T97" fmla="*/ 55175 h 3962"/>
                <a:gd name="T98" fmla="*/ 72093 w 2418"/>
                <a:gd name="T99" fmla="*/ 50099 h 3962"/>
                <a:gd name="T100" fmla="*/ 67812 w 2418"/>
                <a:gd name="T101" fmla="*/ 45473 h 3962"/>
                <a:gd name="T102" fmla="*/ 65533 w 2418"/>
                <a:gd name="T103" fmla="*/ 27967 h 3962"/>
                <a:gd name="T104" fmla="*/ 60216 w 2418"/>
                <a:gd name="T105" fmla="*/ 2279 h 3962"/>
                <a:gd name="T106" fmla="*/ 55554 w 2418"/>
                <a:gd name="T107" fmla="*/ 0 h 39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18" h="3962" extrusionOk="0">
                  <a:moveTo>
                    <a:pt x="839" y="2734"/>
                  </a:moveTo>
                  <a:cubicBezTo>
                    <a:pt x="879" y="2734"/>
                    <a:pt x="917" y="2748"/>
                    <a:pt x="950" y="2771"/>
                  </a:cubicBezTo>
                  <a:cubicBezTo>
                    <a:pt x="982" y="2794"/>
                    <a:pt x="1019" y="2806"/>
                    <a:pt x="1056" y="2806"/>
                  </a:cubicBezTo>
                  <a:cubicBezTo>
                    <a:pt x="1103" y="2806"/>
                    <a:pt x="1150" y="2787"/>
                    <a:pt x="1183" y="2750"/>
                  </a:cubicBezTo>
                  <a:cubicBezTo>
                    <a:pt x="1076" y="2965"/>
                    <a:pt x="956" y="3176"/>
                    <a:pt x="822" y="3378"/>
                  </a:cubicBezTo>
                  <a:cubicBezTo>
                    <a:pt x="717" y="3538"/>
                    <a:pt x="627" y="3617"/>
                    <a:pt x="548" y="3617"/>
                  </a:cubicBezTo>
                  <a:cubicBezTo>
                    <a:pt x="478" y="3617"/>
                    <a:pt x="402" y="3544"/>
                    <a:pt x="379" y="3454"/>
                  </a:cubicBezTo>
                  <a:cubicBezTo>
                    <a:pt x="354" y="3359"/>
                    <a:pt x="371" y="3240"/>
                    <a:pt x="428" y="3097"/>
                  </a:cubicBezTo>
                  <a:cubicBezTo>
                    <a:pt x="492" y="2945"/>
                    <a:pt x="570" y="2838"/>
                    <a:pt x="666" y="2781"/>
                  </a:cubicBezTo>
                  <a:cubicBezTo>
                    <a:pt x="714" y="2750"/>
                    <a:pt x="770" y="2734"/>
                    <a:pt x="828" y="2734"/>
                  </a:cubicBezTo>
                  <a:cubicBezTo>
                    <a:pt x="832" y="2734"/>
                    <a:pt x="835" y="2734"/>
                    <a:pt x="839" y="2734"/>
                  </a:cubicBezTo>
                  <a:close/>
                  <a:moveTo>
                    <a:pt x="1609" y="0"/>
                  </a:moveTo>
                  <a:cubicBezTo>
                    <a:pt x="1598" y="0"/>
                    <a:pt x="1587" y="1"/>
                    <a:pt x="1575" y="4"/>
                  </a:cubicBezTo>
                  <a:cubicBezTo>
                    <a:pt x="1363" y="47"/>
                    <a:pt x="1176" y="175"/>
                    <a:pt x="1057" y="357"/>
                  </a:cubicBezTo>
                  <a:cubicBezTo>
                    <a:pt x="1005" y="437"/>
                    <a:pt x="1028" y="543"/>
                    <a:pt x="1108" y="595"/>
                  </a:cubicBezTo>
                  <a:cubicBezTo>
                    <a:pt x="1137" y="614"/>
                    <a:pt x="1170" y="623"/>
                    <a:pt x="1202" y="623"/>
                  </a:cubicBezTo>
                  <a:cubicBezTo>
                    <a:pt x="1258" y="623"/>
                    <a:pt x="1313" y="595"/>
                    <a:pt x="1346" y="544"/>
                  </a:cubicBezTo>
                  <a:cubicBezTo>
                    <a:pt x="1391" y="475"/>
                    <a:pt x="1454" y="419"/>
                    <a:pt x="1529" y="381"/>
                  </a:cubicBezTo>
                  <a:cubicBezTo>
                    <a:pt x="1567" y="493"/>
                    <a:pt x="1561" y="636"/>
                    <a:pt x="1554" y="795"/>
                  </a:cubicBezTo>
                  <a:cubicBezTo>
                    <a:pt x="1544" y="1026"/>
                    <a:pt x="1532" y="1286"/>
                    <a:pt x="1677" y="1505"/>
                  </a:cubicBezTo>
                  <a:cubicBezTo>
                    <a:pt x="1727" y="1577"/>
                    <a:pt x="1785" y="1642"/>
                    <a:pt x="1851" y="1700"/>
                  </a:cubicBezTo>
                  <a:cubicBezTo>
                    <a:pt x="1889" y="1734"/>
                    <a:pt x="1925" y="1770"/>
                    <a:pt x="1957" y="1810"/>
                  </a:cubicBezTo>
                  <a:cubicBezTo>
                    <a:pt x="2036" y="1911"/>
                    <a:pt x="2054" y="2059"/>
                    <a:pt x="2006" y="2205"/>
                  </a:cubicBezTo>
                  <a:cubicBezTo>
                    <a:pt x="1957" y="2351"/>
                    <a:pt x="1854" y="2458"/>
                    <a:pt x="1730" y="2492"/>
                  </a:cubicBezTo>
                  <a:cubicBezTo>
                    <a:pt x="1716" y="2496"/>
                    <a:pt x="1704" y="2503"/>
                    <a:pt x="1691" y="2512"/>
                  </a:cubicBezTo>
                  <a:cubicBezTo>
                    <a:pt x="1694" y="2482"/>
                    <a:pt x="1694" y="2453"/>
                    <a:pt x="1698" y="2423"/>
                  </a:cubicBezTo>
                  <a:cubicBezTo>
                    <a:pt x="1709" y="2337"/>
                    <a:pt x="1656" y="2257"/>
                    <a:pt x="1571" y="2235"/>
                  </a:cubicBezTo>
                  <a:cubicBezTo>
                    <a:pt x="1556" y="2231"/>
                    <a:pt x="1542" y="2229"/>
                    <a:pt x="1527" y="2229"/>
                  </a:cubicBezTo>
                  <a:cubicBezTo>
                    <a:pt x="1459" y="2229"/>
                    <a:pt x="1395" y="2270"/>
                    <a:pt x="1369" y="2336"/>
                  </a:cubicBezTo>
                  <a:cubicBezTo>
                    <a:pt x="1323" y="2447"/>
                    <a:pt x="1276" y="2557"/>
                    <a:pt x="1224" y="2664"/>
                  </a:cubicBezTo>
                  <a:cubicBezTo>
                    <a:pt x="1235" y="2601"/>
                    <a:pt x="1209" y="2537"/>
                    <a:pt x="1159" y="2499"/>
                  </a:cubicBezTo>
                  <a:cubicBezTo>
                    <a:pt x="1066" y="2427"/>
                    <a:pt x="947" y="2391"/>
                    <a:pt x="825" y="2391"/>
                  </a:cubicBezTo>
                  <a:cubicBezTo>
                    <a:pt x="708" y="2391"/>
                    <a:pt x="588" y="2424"/>
                    <a:pt x="483" y="2489"/>
                  </a:cubicBezTo>
                  <a:cubicBezTo>
                    <a:pt x="326" y="2586"/>
                    <a:pt x="199" y="2748"/>
                    <a:pt x="109" y="2968"/>
                  </a:cubicBezTo>
                  <a:cubicBezTo>
                    <a:pt x="21" y="3180"/>
                    <a:pt x="0" y="3373"/>
                    <a:pt x="44" y="3544"/>
                  </a:cubicBezTo>
                  <a:cubicBezTo>
                    <a:pt x="109" y="3786"/>
                    <a:pt x="318" y="3962"/>
                    <a:pt x="547" y="3962"/>
                  </a:cubicBezTo>
                  <a:cubicBezTo>
                    <a:pt x="818" y="3962"/>
                    <a:pt x="997" y="3736"/>
                    <a:pt x="1110" y="3568"/>
                  </a:cubicBezTo>
                  <a:cubicBezTo>
                    <a:pt x="1195" y="3437"/>
                    <a:pt x="1277" y="3302"/>
                    <a:pt x="1353" y="3165"/>
                  </a:cubicBezTo>
                  <a:cubicBezTo>
                    <a:pt x="1381" y="3380"/>
                    <a:pt x="1432" y="3593"/>
                    <a:pt x="1506" y="3798"/>
                  </a:cubicBezTo>
                  <a:cubicBezTo>
                    <a:pt x="1531" y="3870"/>
                    <a:pt x="1598" y="3915"/>
                    <a:pt x="1670" y="3915"/>
                  </a:cubicBezTo>
                  <a:cubicBezTo>
                    <a:pt x="1689" y="3915"/>
                    <a:pt x="1708" y="3912"/>
                    <a:pt x="1727" y="3905"/>
                  </a:cubicBezTo>
                  <a:cubicBezTo>
                    <a:pt x="1819" y="3872"/>
                    <a:pt x="1864" y="3770"/>
                    <a:pt x="1830" y="3682"/>
                  </a:cubicBezTo>
                  <a:cubicBezTo>
                    <a:pt x="1729" y="3397"/>
                    <a:pt x="1677" y="3097"/>
                    <a:pt x="1675" y="2796"/>
                  </a:cubicBezTo>
                  <a:cubicBezTo>
                    <a:pt x="1705" y="2817"/>
                    <a:pt x="1740" y="2829"/>
                    <a:pt x="1777" y="2830"/>
                  </a:cubicBezTo>
                  <a:cubicBezTo>
                    <a:pt x="1792" y="2830"/>
                    <a:pt x="1808" y="2827"/>
                    <a:pt x="1823" y="2823"/>
                  </a:cubicBezTo>
                  <a:cubicBezTo>
                    <a:pt x="2058" y="2760"/>
                    <a:pt x="2248" y="2568"/>
                    <a:pt x="2333" y="2313"/>
                  </a:cubicBezTo>
                  <a:cubicBezTo>
                    <a:pt x="2417" y="2057"/>
                    <a:pt x="2379" y="1790"/>
                    <a:pt x="2229" y="1598"/>
                  </a:cubicBezTo>
                  <a:cubicBezTo>
                    <a:pt x="2185" y="1545"/>
                    <a:pt x="2138" y="1496"/>
                    <a:pt x="2088" y="1451"/>
                  </a:cubicBezTo>
                  <a:cubicBezTo>
                    <a:pt x="2041" y="1410"/>
                    <a:pt x="2001" y="1365"/>
                    <a:pt x="1964" y="1317"/>
                  </a:cubicBezTo>
                  <a:cubicBezTo>
                    <a:pt x="1881" y="1189"/>
                    <a:pt x="1889" y="1004"/>
                    <a:pt x="1898" y="810"/>
                  </a:cubicBezTo>
                  <a:cubicBezTo>
                    <a:pt x="1909" y="565"/>
                    <a:pt x="1922" y="288"/>
                    <a:pt x="1744" y="66"/>
                  </a:cubicBezTo>
                  <a:cubicBezTo>
                    <a:pt x="1711" y="24"/>
                    <a:pt x="1661" y="0"/>
                    <a:pt x="16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8" name="Google Shape;1172;p16">
              <a:extLst>
                <a:ext uri="{FF2B5EF4-FFF2-40B4-BE49-F238E27FC236}">
                  <a16:creationId xmlns:a16="http://schemas.microsoft.com/office/drawing/2014/main" id="{181A23D3-A0E2-AEDC-61E7-B916AA7F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0" y="4123250"/>
              <a:ext cx="160760" cy="71990"/>
            </a:xfrm>
            <a:custGeom>
              <a:avLst/>
              <a:gdLst>
                <a:gd name="T0" fmla="*/ 153958 w 4656"/>
                <a:gd name="T1" fmla="*/ 35 h 2085"/>
                <a:gd name="T2" fmla="*/ 151852 w 4656"/>
                <a:gd name="T3" fmla="*/ 414 h 2085"/>
                <a:gd name="T4" fmla="*/ 5973 w 4656"/>
                <a:gd name="T5" fmla="*/ 60527 h 2085"/>
                <a:gd name="T6" fmla="*/ 8321 w 4656"/>
                <a:gd name="T7" fmla="*/ 71955 h 2085"/>
                <a:gd name="T8" fmla="*/ 10669 w 4656"/>
                <a:gd name="T9" fmla="*/ 71438 h 2085"/>
                <a:gd name="T10" fmla="*/ 156168 w 4656"/>
                <a:gd name="T11" fmla="*/ 11498 h 2085"/>
                <a:gd name="T12" fmla="*/ 159517 w 4656"/>
                <a:gd name="T13" fmla="*/ 3833 h 2085"/>
                <a:gd name="T14" fmla="*/ 153958 w 4656"/>
                <a:gd name="T15" fmla="*/ 35 h 20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56" h="2085" extrusionOk="0">
                  <a:moveTo>
                    <a:pt x="4459" y="1"/>
                  </a:moveTo>
                  <a:cubicBezTo>
                    <a:pt x="4439" y="1"/>
                    <a:pt x="4418" y="5"/>
                    <a:pt x="4398" y="12"/>
                  </a:cubicBezTo>
                  <a:cubicBezTo>
                    <a:pt x="2981" y="567"/>
                    <a:pt x="1559" y="1152"/>
                    <a:pt x="173" y="1753"/>
                  </a:cubicBezTo>
                  <a:cubicBezTo>
                    <a:pt x="1" y="1828"/>
                    <a:pt x="54" y="2084"/>
                    <a:pt x="241" y="2084"/>
                  </a:cubicBezTo>
                  <a:cubicBezTo>
                    <a:pt x="264" y="2084"/>
                    <a:pt x="288" y="2079"/>
                    <a:pt x="309" y="2069"/>
                  </a:cubicBezTo>
                  <a:cubicBezTo>
                    <a:pt x="1693" y="1470"/>
                    <a:pt x="3110" y="886"/>
                    <a:pt x="4523" y="333"/>
                  </a:cubicBezTo>
                  <a:cubicBezTo>
                    <a:pt x="4612" y="299"/>
                    <a:pt x="4656" y="199"/>
                    <a:pt x="4620" y="111"/>
                  </a:cubicBezTo>
                  <a:cubicBezTo>
                    <a:pt x="4593" y="42"/>
                    <a:pt x="4528" y="1"/>
                    <a:pt x="4459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9" name="Google Shape;1173;p16">
              <a:extLst>
                <a:ext uri="{FF2B5EF4-FFF2-40B4-BE49-F238E27FC236}">
                  <a16:creationId xmlns:a16="http://schemas.microsoft.com/office/drawing/2014/main" id="{73A0923F-A996-EB64-4678-8E937E94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" y="4198556"/>
              <a:ext cx="51895" cy="77307"/>
            </a:xfrm>
            <a:custGeom>
              <a:avLst/>
              <a:gdLst>
                <a:gd name="T0" fmla="*/ 26793 w 1503"/>
                <a:gd name="T1" fmla="*/ 53897 h 2239"/>
                <a:gd name="T2" fmla="*/ 37980 w 1503"/>
                <a:gd name="T3" fmla="*/ 61528 h 2239"/>
                <a:gd name="T4" fmla="*/ 39914 w 1503"/>
                <a:gd name="T5" fmla="*/ 64359 h 2239"/>
                <a:gd name="T6" fmla="*/ 37428 w 1503"/>
                <a:gd name="T7" fmla="*/ 65395 h 2239"/>
                <a:gd name="T8" fmla="*/ 37048 w 1503"/>
                <a:gd name="T9" fmla="*/ 65360 h 2239"/>
                <a:gd name="T10" fmla="*/ 29763 w 1503"/>
                <a:gd name="T11" fmla="*/ 59940 h 2239"/>
                <a:gd name="T12" fmla="*/ 26172 w 1503"/>
                <a:gd name="T13" fmla="*/ 55278 h 2239"/>
                <a:gd name="T14" fmla="*/ 26793 w 1503"/>
                <a:gd name="T15" fmla="*/ 53897 h 2239"/>
                <a:gd name="T16" fmla="*/ 9909 w 1503"/>
                <a:gd name="T17" fmla="*/ 35 h 2239"/>
                <a:gd name="T18" fmla="*/ 4005 w 1503"/>
                <a:gd name="T19" fmla="*/ 4903 h 2239"/>
                <a:gd name="T20" fmla="*/ 20682 w 1503"/>
                <a:gd name="T21" fmla="*/ 67605 h 2239"/>
                <a:gd name="T22" fmla="*/ 35046 w 1503"/>
                <a:gd name="T23" fmla="*/ 77100 h 2239"/>
                <a:gd name="T24" fmla="*/ 37497 w 1503"/>
                <a:gd name="T25" fmla="*/ 77272 h 2239"/>
                <a:gd name="T26" fmla="*/ 47165 w 1503"/>
                <a:gd name="T27" fmla="*/ 73820 h 2239"/>
                <a:gd name="T28" fmla="*/ 51757 w 1503"/>
                <a:gd name="T29" fmla="*/ 64704 h 2239"/>
                <a:gd name="T30" fmla="*/ 46509 w 1503"/>
                <a:gd name="T31" fmla="*/ 53310 h 2239"/>
                <a:gd name="T32" fmla="*/ 26932 w 1503"/>
                <a:gd name="T33" fmla="*/ 41433 h 2239"/>
                <a:gd name="T34" fmla="*/ 25205 w 1503"/>
                <a:gd name="T35" fmla="*/ 41122 h 2239"/>
                <a:gd name="T36" fmla="*/ 22063 w 1503"/>
                <a:gd name="T37" fmla="*/ 42089 h 2239"/>
                <a:gd name="T38" fmla="*/ 19853 w 1503"/>
                <a:gd name="T39" fmla="*/ 43815 h 2239"/>
                <a:gd name="T40" fmla="*/ 15676 w 1503"/>
                <a:gd name="T41" fmla="*/ 7009 h 2239"/>
                <a:gd name="T42" fmla="*/ 10911 w 1503"/>
                <a:gd name="T43" fmla="*/ 104 h 2239"/>
                <a:gd name="T44" fmla="*/ 9909 w 1503"/>
                <a:gd name="T45" fmla="*/ 35 h 22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03" h="2239" extrusionOk="0">
                  <a:moveTo>
                    <a:pt x="776" y="1561"/>
                  </a:moveTo>
                  <a:cubicBezTo>
                    <a:pt x="898" y="1612"/>
                    <a:pt x="1008" y="1687"/>
                    <a:pt x="1100" y="1782"/>
                  </a:cubicBezTo>
                  <a:cubicBezTo>
                    <a:pt x="1181" y="1868"/>
                    <a:pt x="1155" y="1862"/>
                    <a:pt x="1156" y="1864"/>
                  </a:cubicBezTo>
                  <a:cubicBezTo>
                    <a:pt x="1151" y="1874"/>
                    <a:pt x="1118" y="1894"/>
                    <a:pt x="1084" y="1894"/>
                  </a:cubicBezTo>
                  <a:cubicBezTo>
                    <a:pt x="1081" y="1894"/>
                    <a:pt x="1077" y="1894"/>
                    <a:pt x="1073" y="1893"/>
                  </a:cubicBezTo>
                  <a:cubicBezTo>
                    <a:pt x="991" y="1879"/>
                    <a:pt x="913" y="1796"/>
                    <a:pt x="862" y="1736"/>
                  </a:cubicBezTo>
                  <a:cubicBezTo>
                    <a:pt x="825" y="1692"/>
                    <a:pt x="790" y="1647"/>
                    <a:pt x="758" y="1601"/>
                  </a:cubicBezTo>
                  <a:cubicBezTo>
                    <a:pt x="762" y="1587"/>
                    <a:pt x="768" y="1574"/>
                    <a:pt x="776" y="1561"/>
                  </a:cubicBezTo>
                  <a:close/>
                  <a:moveTo>
                    <a:pt x="287" y="1"/>
                  </a:moveTo>
                  <a:cubicBezTo>
                    <a:pt x="205" y="1"/>
                    <a:pt x="132" y="59"/>
                    <a:pt x="116" y="142"/>
                  </a:cubicBezTo>
                  <a:cubicBezTo>
                    <a:pt x="0" y="789"/>
                    <a:pt x="178" y="1453"/>
                    <a:pt x="599" y="1958"/>
                  </a:cubicBezTo>
                  <a:cubicBezTo>
                    <a:pt x="684" y="2060"/>
                    <a:pt x="822" y="2200"/>
                    <a:pt x="1015" y="2233"/>
                  </a:cubicBezTo>
                  <a:cubicBezTo>
                    <a:pt x="1038" y="2237"/>
                    <a:pt x="1062" y="2238"/>
                    <a:pt x="1086" y="2238"/>
                  </a:cubicBezTo>
                  <a:cubicBezTo>
                    <a:pt x="1187" y="2238"/>
                    <a:pt x="1287" y="2203"/>
                    <a:pt x="1366" y="2138"/>
                  </a:cubicBezTo>
                  <a:cubicBezTo>
                    <a:pt x="1447" y="2074"/>
                    <a:pt x="1495" y="1977"/>
                    <a:pt x="1499" y="1874"/>
                  </a:cubicBezTo>
                  <a:cubicBezTo>
                    <a:pt x="1502" y="1706"/>
                    <a:pt x="1385" y="1585"/>
                    <a:pt x="1347" y="1544"/>
                  </a:cubicBezTo>
                  <a:cubicBezTo>
                    <a:pt x="1193" y="1381"/>
                    <a:pt x="997" y="1263"/>
                    <a:pt x="780" y="1200"/>
                  </a:cubicBezTo>
                  <a:cubicBezTo>
                    <a:pt x="764" y="1194"/>
                    <a:pt x="747" y="1191"/>
                    <a:pt x="730" y="1191"/>
                  </a:cubicBezTo>
                  <a:cubicBezTo>
                    <a:pt x="698" y="1191"/>
                    <a:pt x="667" y="1201"/>
                    <a:pt x="639" y="1219"/>
                  </a:cubicBezTo>
                  <a:cubicBezTo>
                    <a:pt x="617" y="1233"/>
                    <a:pt x="596" y="1250"/>
                    <a:pt x="575" y="1269"/>
                  </a:cubicBezTo>
                  <a:cubicBezTo>
                    <a:pt x="433" y="932"/>
                    <a:pt x="390" y="562"/>
                    <a:pt x="454" y="203"/>
                  </a:cubicBezTo>
                  <a:cubicBezTo>
                    <a:pt x="471" y="110"/>
                    <a:pt x="409" y="20"/>
                    <a:pt x="316" y="3"/>
                  </a:cubicBezTo>
                  <a:cubicBezTo>
                    <a:pt x="306" y="2"/>
                    <a:pt x="297" y="1"/>
                    <a:pt x="28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0" name="Google Shape;1174;p16">
              <a:extLst>
                <a:ext uri="{FF2B5EF4-FFF2-40B4-BE49-F238E27FC236}">
                  <a16:creationId xmlns:a16="http://schemas.microsoft.com/office/drawing/2014/main" id="{C576A675-80C5-F335-9138-E1217304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21" y="4198970"/>
              <a:ext cx="37877" cy="52862"/>
            </a:xfrm>
            <a:custGeom>
              <a:avLst/>
              <a:gdLst>
                <a:gd name="T0" fmla="*/ 17367 w 1097"/>
                <a:gd name="T1" fmla="*/ 35 h 1531"/>
                <a:gd name="T2" fmla="*/ 16055 w 1097"/>
                <a:gd name="T3" fmla="*/ 173 h 1531"/>
                <a:gd name="T4" fmla="*/ 11567 w 1097"/>
                <a:gd name="T5" fmla="*/ 7320 h 1531"/>
                <a:gd name="T6" fmla="*/ 15399 w 1097"/>
                <a:gd name="T7" fmla="*/ 24135 h 1531"/>
                <a:gd name="T8" fmla="*/ 5214 w 1097"/>
                <a:gd name="T9" fmla="*/ 27484 h 1531"/>
                <a:gd name="T10" fmla="*/ 207 w 1097"/>
                <a:gd name="T11" fmla="*/ 33803 h 1531"/>
                <a:gd name="T12" fmla="*/ 6146 w 1097"/>
                <a:gd name="T13" fmla="*/ 39293 h 1531"/>
                <a:gd name="T14" fmla="*/ 7044 w 1097"/>
                <a:gd name="T15" fmla="*/ 39189 h 1531"/>
                <a:gd name="T16" fmla="*/ 18093 w 1097"/>
                <a:gd name="T17" fmla="*/ 35909 h 1531"/>
                <a:gd name="T18" fmla="*/ 20889 w 1097"/>
                <a:gd name="T19" fmla="*/ 48235 h 1531"/>
                <a:gd name="T20" fmla="*/ 26690 w 1097"/>
                <a:gd name="T21" fmla="*/ 52862 h 1531"/>
                <a:gd name="T22" fmla="*/ 28002 w 1097"/>
                <a:gd name="T23" fmla="*/ 52724 h 1531"/>
                <a:gd name="T24" fmla="*/ 32456 w 1097"/>
                <a:gd name="T25" fmla="*/ 45577 h 1531"/>
                <a:gd name="T26" fmla="*/ 28865 w 1097"/>
                <a:gd name="T27" fmla="*/ 29763 h 1531"/>
                <a:gd name="T28" fmla="*/ 35598 w 1097"/>
                <a:gd name="T29" fmla="*/ 23617 h 1531"/>
                <a:gd name="T30" fmla="*/ 35184 w 1097"/>
                <a:gd name="T31" fmla="*/ 15089 h 1531"/>
                <a:gd name="T32" fmla="*/ 31248 w 1097"/>
                <a:gd name="T33" fmla="*/ 13604 h 1531"/>
                <a:gd name="T34" fmla="*/ 26690 w 1097"/>
                <a:gd name="T35" fmla="*/ 15745 h 1531"/>
                <a:gd name="T36" fmla="*/ 25861 w 1097"/>
                <a:gd name="T37" fmla="*/ 16504 h 1531"/>
                <a:gd name="T38" fmla="*/ 23134 w 1097"/>
                <a:gd name="T39" fmla="*/ 4661 h 1531"/>
                <a:gd name="T40" fmla="*/ 17367 w 1097"/>
                <a:gd name="T41" fmla="*/ 35 h 15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7" h="1531" extrusionOk="0">
                  <a:moveTo>
                    <a:pt x="503" y="1"/>
                  </a:moveTo>
                  <a:cubicBezTo>
                    <a:pt x="491" y="1"/>
                    <a:pt x="478" y="2"/>
                    <a:pt x="465" y="5"/>
                  </a:cubicBezTo>
                  <a:cubicBezTo>
                    <a:pt x="372" y="26"/>
                    <a:pt x="314" y="119"/>
                    <a:pt x="335" y="212"/>
                  </a:cubicBezTo>
                  <a:lnTo>
                    <a:pt x="446" y="699"/>
                  </a:lnTo>
                  <a:cubicBezTo>
                    <a:pt x="354" y="746"/>
                    <a:pt x="254" y="779"/>
                    <a:pt x="151" y="796"/>
                  </a:cubicBezTo>
                  <a:cubicBezTo>
                    <a:pt x="62" y="810"/>
                    <a:pt x="0" y="889"/>
                    <a:pt x="6" y="979"/>
                  </a:cubicBezTo>
                  <a:cubicBezTo>
                    <a:pt x="13" y="1069"/>
                    <a:pt x="87" y="1138"/>
                    <a:pt x="178" y="1138"/>
                  </a:cubicBezTo>
                  <a:cubicBezTo>
                    <a:pt x="186" y="1138"/>
                    <a:pt x="196" y="1137"/>
                    <a:pt x="204" y="1135"/>
                  </a:cubicBezTo>
                  <a:cubicBezTo>
                    <a:pt x="314" y="1117"/>
                    <a:pt x="421" y="1085"/>
                    <a:pt x="524" y="1040"/>
                  </a:cubicBezTo>
                  <a:lnTo>
                    <a:pt x="605" y="1397"/>
                  </a:lnTo>
                  <a:cubicBezTo>
                    <a:pt x="622" y="1475"/>
                    <a:pt x="693" y="1531"/>
                    <a:pt x="773" y="1531"/>
                  </a:cubicBezTo>
                  <a:cubicBezTo>
                    <a:pt x="786" y="1531"/>
                    <a:pt x="798" y="1530"/>
                    <a:pt x="811" y="1527"/>
                  </a:cubicBezTo>
                  <a:cubicBezTo>
                    <a:pt x="904" y="1506"/>
                    <a:pt x="962" y="1413"/>
                    <a:pt x="940" y="1320"/>
                  </a:cubicBezTo>
                  <a:lnTo>
                    <a:pt x="836" y="862"/>
                  </a:lnTo>
                  <a:cubicBezTo>
                    <a:pt x="907" y="809"/>
                    <a:pt x="971" y="750"/>
                    <a:pt x="1031" y="684"/>
                  </a:cubicBezTo>
                  <a:cubicBezTo>
                    <a:pt x="1097" y="613"/>
                    <a:pt x="1091" y="501"/>
                    <a:pt x="1019" y="437"/>
                  </a:cubicBezTo>
                  <a:cubicBezTo>
                    <a:pt x="986" y="408"/>
                    <a:pt x="945" y="394"/>
                    <a:pt x="905" y="394"/>
                  </a:cubicBezTo>
                  <a:cubicBezTo>
                    <a:pt x="856" y="394"/>
                    <a:pt x="807" y="415"/>
                    <a:pt x="773" y="456"/>
                  </a:cubicBezTo>
                  <a:cubicBezTo>
                    <a:pt x="766" y="464"/>
                    <a:pt x="756" y="471"/>
                    <a:pt x="749" y="478"/>
                  </a:cubicBezTo>
                  <a:lnTo>
                    <a:pt x="670" y="135"/>
                  </a:lnTo>
                  <a:cubicBezTo>
                    <a:pt x="652" y="55"/>
                    <a:pt x="582" y="1"/>
                    <a:pt x="503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1" name="Google Shape;1175;p16">
              <a:extLst>
                <a:ext uri="{FF2B5EF4-FFF2-40B4-BE49-F238E27FC236}">
                  <a16:creationId xmlns:a16="http://schemas.microsoft.com/office/drawing/2014/main" id="{C201E742-C6FE-0909-BF73-A581D23C2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46" y="4176492"/>
              <a:ext cx="22201" cy="61114"/>
            </a:xfrm>
            <a:custGeom>
              <a:avLst/>
              <a:gdLst>
                <a:gd name="T0" fmla="*/ 7769 w 643"/>
                <a:gd name="T1" fmla="*/ 35 h 1770"/>
                <a:gd name="T2" fmla="*/ 1968 w 643"/>
                <a:gd name="T3" fmla="*/ 5076 h 1770"/>
                <a:gd name="T4" fmla="*/ 1174 w 643"/>
                <a:gd name="T5" fmla="*/ 24066 h 1770"/>
                <a:gd name="T6" fmla="*/ 173 w 643"/>
                <a:gd name="T7" fmla="*/ 48719 h 1770"/>
                <a:gd name="T8" fmla="*/ 5835 w 643"/>
                <a:gd name="T9" fmla="*/ 54864 h 1770"/>
                <a:gd name="T10" fmla="*/ 8528 w 643"/>
                <a:gd name="T11" fmla="*/ 54381 h 1770"/>
                <a:gd name="T12" fmla="*/ 10082 w 643"/>
                <a:gd name="T13" fmla="*/ 57799 h 1770"/>
                <a:gd name="T14" fmla="*/ 15434 w 643"/>
                <a:gd name="T15" fmla="*/ 61114 h 1770"/>
                <a:gd name="T16" fmla="*/ 18058 w 643"/>
                <a:gd name="T17" fmla="*/ 60458 h 1770"/>
                <a:gd name="T18" fmla="*/ 20751 w 643"/>
                <a:gd name="T19" fmla="*/ 52551 h 1770"/>
                <a:gd name="T20" fmla="*/ 13051 w 643"/>
                <a:gd name="T21" fmla="*/ 23928 h 1770"/>
                <a:gd name="T22" fmla="*/ 13776 w 643"/>
                <a:gd name="T23" fmla="*/ 6180 h 1770"/>
                <a:gd name="T24" fmla="*/ 8425 w 643"/>
                <a:gd name="T25" fmla="*/ 69 h 1770"/>
                <a:gd name="T26" fmla="*/ 7769 w 643"/>
                <a:gd name="T27" fmla="*/ 35 h 17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3" h="1770" extrusionOk="0">
                  <a:moveTo>
                    <a:pt x="225" y="1"/>
                  </a:moveTo>
                  <a:cubicBezTo>
                    <a:pt x="142" y="1"/>
                    <a:pt x="70" y="63"/>
                    <a:pt x="57" y="147"/>
                  </a:cubicBezTo>
                  <a:cubicBezTo>
                    <a:pt x="30" y="328"/>
                    <a:pt x="21" y="513"/>
                    <a:pt x="34" y="697"/>
                  </a:cubicBezTo>
                  <a:lnTo>
                    <a:pt x="5" y="1411"/>
                  </a:lnTo>
                  <a:cubicBezTo>
                    <a:pt x="0" y="1505"/>
                    <a:pt x="75" y="1585"/>
                    <a:pt x="169" y="1589"/>
                  </a:cubicBezTo>
                  <a:cubicBezTo>
                    <a:pt x="196" y="1589"/>
                    <a:pt x="221" y="1585"/>
                    <a:pt x="247" y="1575"/>
                  </a:cubicBezTo>
                  <a:cubicBezTo>
                    <a:pt x="261" y="1608"/>
                    <a:pt x="276" y="1641"/>
                    <a:pt x="292" y="1674"/>
                  </a:cubicBezTo>
                  <a:cubicBezTo>
                    <a:pt x="321" y="1733"/>
                    <a:pt x="380" y="1770"/>
                    <a:pt x="447" y="1770"/>
                  </a:cubicBezTo>
                  <a:cubicBezTo>
                    <a:pt x="473" y="1770"/>
                    <a:pt x="499" y="1764"/>
                    <a:pt x="523" y="1751"/>
                  </a:cubicBezTo>
                  <a:cubicBezTo>
                    <a:pt x="607" y="1710"/>
                    <a:pt x="642" y="1606"/>
                    <a:pt x="601" y="1522"/>
                  </a:cubicBezTo>
                  <a:cubicBezTo>
                    <a:pt x="475" y="1261"/>
                    <a:pt x="399" y="981"/>
                    <a:pt x="378" y="693"/>
                  </a:cubicBezTo>
                  <a:lnTo>
                    <a:pt x="399" y="179"/>
                  </a:lnTo>
                  <a:cubicBezTo>
                    <a:pt x="403" y="88"/>
                    <a:pt x="334" y="10"/>
                    <a:pt x="244" y="2"/>
                  </a:cubicBezTo>
                  <a:cubicBezTo>
                    <a:pt x="238" y="1"/>
                    <a:pt x="232" y="1"/>
                    <a:pt x="2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2" name="Google Shape;1176;p16">
              <a:extLst>
                <a:ext uri="{FF2B5EF4-FFF2-40B4-BE49-F238E27FC236}">
                  <a16:creationId xmlns:a16="http://schemas.microsoft.com/office/drawing/2014/main" id="{A70EBD76-6CBC-3258-FC22-B6EA497BB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33" y="4153013"/>
              <a:ext cx="58144" cy="17436"/>
            </a:xfrm>
            <a:custGeom>
              <a:avLst/>
              <a:gdLst>
                <a:gd name="T0" fmla="*/ 34044 w 1684"/>
                <a:gd name="T1" fmla="*/ 35 h 505"/>
                <a:gd name="T2" fmla="*/ 4765 w 1684"/>
                <a:gd name="T3" fmla="*/ 5904 h 505"/>
                <a:gd name="T4" fmla="*/ 1381 w 1684"/>
                <a:gd name="T5" fmla="*/ 13811 h 505"/>
                <a:gd name="T6" fmla="*/ 6802 w 1684"/>
                <a:gd name="T7" fmla="*/ 17401 h 505"/>
                <a:gd name="T8" fmla="*/ 9391 w 1684"/>
                <a:gd name="T9" fmla="*/ 16815 h 505"/>
                <a:gd name="T10" fmla="*/ 33906 w 1684"/>
                <a:gd name="T11" fmla="*/ 11877 h 505"/>
                <a:gd name="T12" fmla="*/ 50306 w 1684"/>
                <a:gd name="T13" fmla="*/ 14052 h 505"/>
                <a:gd name="T14" fmla="*/ 51515 w 1684"/>
                <a:gd name="T15" fmla="*/ 14190 h 505"/>
                <a:gd name="T16" fmla="*/ 57315 w 1684"/>
                <a:gd name="T17" fmla="*/ 9737 h 505"/>
                <a:gd name="T18" fmla="*/ 53310 w 1684"/>
                <a:gd name="T19" fmla="*/ 2555 h 505"/>
                <a:gd name="T20" fmla="*/ 34044 w 1684"/>
                <a:gd name="T21" fmla="*/ 35 h 5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4" h="505" extrusionOk="0">
                  <a:moveTo>
                    <a:pt x="986" y="1"/>
                  </a:moveTo>
                  <a:cubicBezTo>
                    <a:pt x="697" y="1"/>
                    <a:pt x="408" y="58"/>
                    <a:pt x="138" y="171"/>
                  </a:cubicBezTo>
                  <a:cubicBezTo>
                    <a:pt x="47" y="205"/>
                    <a:pt x="0" y="309"/>
                    <a:pt x="40" y="400"/>
                  </a:cubicBezTo>
                  <a:cubicBezTo>
                    <a:pt x="67" y="466"/>
                    <a:pt x="131" y="504"/>
                    <a:pt x="197" y="504"/>
                  </a:cubicBezTo>
                  <a:cubicBezTo>
                    <a:pt x="222" y="504"/>
                    <a:pt x="248" y="499"/>
                    <a:pt x="272" y="487"/>
                  </a:cubicBezTo>
                  <a:cubicBezTo>
                    <a:pt x="498" y="392"/>
                    <a:pt x="739" y="344"/>
                    <a:pt x="982" y="344"/>
                  </a:cubicBezTo>
                  <a:cubicBezTo>
                    <a:pt x="1141" y="344"/>
                    <a:pt x="1301" y="365"/>
                    <a:pt x="1457" y="407"/>
                  </a:cubicBezTo>
                  <a:cubicBezTo>
                    <a:pt x="1469" y="410"/>
                    <a:pt x="1481" y="411"/>
                    <a:pt x="1492" y="411"/>
                  </a:cubicBezTo>
                  <a:cubicBezTo>
                    <a:pt x="1569" y="411"/>
                    <a:pt x="1639" y="359"/>
                    <a:pt x="1660" y="282"/>
                  </a:cubicBezTo>
                  <a:cubicBezTo>
                    <a:pt x="1684" y="193"/>
                    <a:pt x="1633" y="102"/>
                    <a:pt x="1544" y="74"/>
                  </a:cubicBezTo>
                  <a:cubicBezTo>
                    <a:pt x="1361" y="25"/>
                    <a:pt x="1173" y="1"/>
                    <a:pt x="98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3" name="Google Shape;1177;p16">
              <a:extLst>
                <a:ext uri="{FF2B5EF4-FFF2-40B4-BE49-F238E27FC236}">
                  <a16:creationId xmlns:a16="http://schemas.microsoft.com/office/drawing/2014/main" id="{23FDF767-7A8E-08E8-209A-C6AD08D3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46" y="4180429"/>
              <a:ext cx="51550" cy="13846"/>
            </a:xfrm>
            <a:custGeom>
              <a:avLst/>
              <a:gdLst>
                <a:gd name="T0" fmla="*/ 26310 w 1493"/>
                <a:gd name="T1" fmla="*/ 35 h 401"/>
                <a:gd name="T2" fmla="*/ 5110 w 1493"/>
                <a:gd name="T3" fmla="*/ 2037 h 401"/>
                <a:gd name="T4" fmla="*/ 311 w 1493"/>
                <a:gd name="T5" fmla="*/ 8425 h 401"/>
                <a:gd name="T6" fmla="*/ 6215 w 1493"/>
                <a:gd name="T7" fmla="*/ 13811 h 401"/>
                <a:gd name="T8" fmla="*/ 7354 w 1493"/>
                <a:gd name="T9" fmla="*/ 13708 h 401"/>
                <a:gd name="T10" fmla="*/ 26379 w 1493"/>
                <a:gd name="T11" fmla="*/ 11912 h 401"/>
                <a:gd name="T12" fmla="*/ 44230 w 1493"/>
                <a:gd name="T13" fmla="*/ 13535 h 401"/>
                <a:gd name="T14" fmla="*/ 45162 w 1493"/>
                <a:gd name="T15" fmla="*/ 13604 h 401"/>
                <a:gd name="T16" fmla="*/ 50928 w 1493"/>
                <a:gd name="T17" fmla="*/ 8701 h 401"/>
                <a:gd name="T18" fmla="*/ 46371 w 1493"/>
                <a:gd name="T19" fmla="*/ 1865 h 401"/>
                <a:gd name="T20" fmla="*/ 26310 w 1493"/>
                <a:gd name="T21" fmla="*/ 35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3" h="401" extrusionOk="0">
                  <a:moveTo>
                    <a:pt x="762" y="1"/>
                  </a:moveTo>
                  <a:cubicBezTo>
                    <a:pt x="556" y="1"/>
                    <a:pt x="351" y="20"/>
                    <a:pt x="148" y="59"/>
                  </a:cubicBezTo>
                  <a:cubicBezTo>
                    <a:pt x="61" y="75"/>
                    <a:pt x="0" y="157"/>
                    <a:pt x="9" y="244"/>
                  </a:cubicBezTo>
                  <a:cubicBezTo>
                    <a:pt x="17" y="332"/>
                    <a:pt x="92" y="400"/>
                    <a:pt x="180" y="400"/>
                  </a:cubicBezTo>
                  <a:cubicBezTo>
                    <a:pt x="192" y="400"/>
                    <a:pt x="202" y="399"/>
                    <a:pt x="213" y="397"/>
                  </a:cubicBezTo>
                  <a:cubicBezTo>
                    <a:pt x="395" y="362"/>
                    <a:pt x="580" y="345"/>
                    <a:pt x="764" y="345"/>
                  </a:cubicBezTo>
                  <a:cubicBezTo>
                    <a:pt x="937" y="345"/>
                    <a:pt x="1110" y="360"/>
                    <a:pt x="1281" y="392"/>
                  </a:cubicBezTo>
                  <a:cubicBezTo>
                    <a:pt x="1290" y="393"/>
                    <a:pt x="1299" y="394"/>
                    <a:pt x="1308" y="394"/>
                  </a:cubicBezTo>
                  <a:cubicBezTo>
                    <a:pt x="1389" y="394"/>
                    <a:pt x="1460" y="336"/>
                    <a:pt x="1475" y="252"/>
                  </a:cubicBezTo>
                  <a:cubicBezTo>
                    <a:pt x="1492" y="161"/>
                    <a:pt x="1433" y="73"/>
                    <a:pt x="1343" y="54"/>
                  </a:cubicBezTo>
                  <a:cubicBezTo>
                    <a:pt x="1151" y="18"/>
                    <a:pt x="956" y="1"/>
                    <a:pt x="76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4" name="Google Shape;1178;p16">
              <a:extLst>
                <a:ext uri="{FF2B5EF4-FFF2-40B4-BE49-F238E27FC236}">
                  <a16:creationId xmlns:a16="http://schemas.microsoft.com/office/drawing/2014/main" id="{7EBDD8B1-B629-BD21-B711-BF3AE449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29" y="4177770"/>
              <a:ext cx="54830" cy="48615"/>
            </a:xfrm>
            <a:custGeom>
              <a:avLst/>
              <a:gdLst>
                <a:gd name="T0" fmla="*/ 28589 w 1588"/>
                <a:gd name="T1" fmla="*/ 35 h 1408"/>
                <a:gd name="T2" fmla="*/ 20579 w 1588"/>
                <a:gd name="T3" fmla="*/ 1657 h 1408"/>
                <a:gd name="T4" fmla="*/ 9840 w 1588"/>
                <a:gd name="T5" fmla="*/ 11947 h 1408"/>
                <a:gd name="T6" fmla="*/ 4281 w 1588"/>
                <a:gd name="T7" fmla="*/ 16953 h 1408"/>
                <a:gd name="T8" fmla="*/ 449 w 1588"/>
                <a:gd name="T9" fmla="*/ 41744 h 1408"/>
                <a:gd name="T10" fmla="*/ 4489 w 1588"/>
                <a:gd name="T11" fmla="*/ 48304 h 1408"/>
                <a:gd name="T12" fmla="*/ 6319 w 1588"/>
                <a:gd name="T13" fmla="*/ 48580 h 1408"/>
                <a:gd name="T14" fmla="*/ 11567 w 1588"/>
                <a:gd name="T15" fmla="*/ 45404 h 1408"/>
                <a:gd name="T16" fmla="*/ 16193 w 1588"/>
                <a:gd name="T17" fmla="*/ 30384 h 1408"/>
                <a:gd name="T18" fmla="*/ 17471 w 1588"/>
                <a:gd name="T19" fmla="*/ 24653 h 1408"/>
                <a:gd name="T20" fmla="*/ 25378 w 1588"/>
                <a:gd name="T21" fmla="*/ 12499 h 1408"/>
                <a:gd name="T22" fmla="*/ 28589 w 1588"/>
                <a:gd name="T23" fmla="*/ 11878 h 1408"/>
                <a:gd name="T24" fmla="*/ 37980 w 1588"/>
                <a:gd name="T25" fmla="*/ 16366 h 1408"/>
                <a:gd name="T26" fmla="*/ 42918 w 1588"/>
                <a:gd name="T27" fmla="*/ 32767 h 1408"/>
                <a:gd name="T28" fmla="*/ 48891 w 1588"/>
                <a:gd name="T29" fmla="*/ 38671 h 1408"/>
                <a:gd name="T30" fmla="*/ 54830 w 1588"/>
                <a:gd name="T31" fmla="*/ 32767 h 1408"/>
                <a:gd name="T32" fmla="*/ 46958 w 1588"/>
                <a:gd name="T33" fmla="*/ 8632 h 1408"/>
                <a:gd name="T34" fmla="*/ 28589 w 1588"/>
                <a:gd name="T35" fmla="*/ 35 h 14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88" h="1408" extrusionOk="0">
                  <a:moveTo>
                    <a:pt x="828" y="1"/>
                  </a:moveTo>
                  <a:cubicBezTo>
                    <a:pt x="747" y="1"/>
                    <a:pt x="668" y="16"/>
                    <a:pt x="596" y="48"/>
                  </a:cubicBezTo>
                  <a:cubicBezTo>
                    <a:pt x="469" y="104"/>
                    <a:pt x="363" y="205"/>
                    <a:pt x="285" y="346"/>
                  </a:cubicBezTo>
                  <a:cubicBezTo>
                    <a:pt x="203" y="350"/>
                    <a:pt x="137" y="412"/>
                    <a:pt x="124" y="491"/>
                  </a:cubicBezTo>
                  <a:lnTo>
                    <a:pt x="13" y="1209"/>
                  </a:lnTo>
                  <a:cubicBezTo>
                    <a:pt x="0" y="1292"/>
                    <a:pt x="50" y="1374"/>
                    <a:pt x="130" y="1399"/>
                  </a:cubicBezTo>
                  <a:cubicBezTo>
                    <a:pt x="147" y="1405"/>
                    <a:pt x="165" y="1407"/>
                    <a:pt x="183" y="1407"/>
                  </a:cubicBezTo>
                  <a:cubicBezTo>
                    <a:pt x="247" y="1407"/>
                    <a:pt x="306" y="1372"/>
                    <a:pt x="335" y="1315"/>
                  </a:cubicBezTo>
                  <a:cubicBezTo>
                    <a:pt x="408" y="1172"/>
                    <a:pt x="439" y="1023"/>
                    <a:pt x="469" y="880"/>
                  </a:cubicBezTo>
                  <a:cubicBezTo>
                    <a:pt x="480" y="825"/>
                    <a:pt x="492" y="768"/>
                    <a:pt x="506" y="714"/>
                  </a:cubicBezTo>
                  <a:cubicBezTo>
                    <a:pt x="534" y="608"/>
                    <a:pt x="600" y="422"/>
                    <a:pt x="735" y="362"/>
                  </a:cubicBezTo>
                  <a:cubicBezTo>
                    <a:pt x="763" y="350"/>
                    <a:pt x="795" y="344"/>
                    <a:pt x="828" y="344"/>
                  </a:cubicBezTo>
                  <a:cubicBezTo>
                    <a:pt x="922" y="344"/>
                    <a:pt x="1028" y="392"/>
                    <a:pt x="1100" y="474"/>
                  </a:cubicBezTo>
                  <a:cubicBezTo>
                    <a:pt x="1218" y="614"/>
                    <a:pt x="1243" y="809"/>
                    <a:pt x="1243" y="949"/>
                  </a:cubicBezTo>
                  <a:cubicBezTo>
                    <a:pt x="1245" y="1044"/>
                    <a:pt x="1321" y="1120"/>
                    <a:pt x="1416" y="1120"/>
                  </a:cubicBezTo>
                  <a:cubicBezTo>
                    <a:pt x="1511" y="1120"/>
                    <a:pt x="1588" y="1043"/>
                    <a:pt x="1588" y="949"/>
                  </a:cubicBezTo>
                  <a:cubicBezTo>
                    <a:pt x="1588" y="752"/>
                    <a:pt x="1547" y="469"/>
                    <a:pt x="1360" y="250"/>
                  </a:cubicBezTo>
                  <a:cubicBezTo>
                    <a:pt x="1223" y="90"/>
                    <a:pt x="1022" y="1"/>
                    <a:pt x="828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5" name="Google Shape;1179;p16">
              <a:extLst>
                <a:ext uri="{FF2B5EF4-FFF2-40B4-BE49-F238E27FC236}">
                  <a16:creationId xmlns:a16="http://schemas.microsoft.com/office/drawing/2014/main" id="{5E25FA7F-E4F3-3D54-AB5B-5FB9375CA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70" y="4196829"/>
              <a:ext cx="28105" cy="13984"/>
            </a:xfrm>
            <a:custGeom>
              <a:avLst/>
              <a:gdLst>
                <a:gd name="T0" fmla="*/ 17125 w 814"/>
                <a:gd name="T1" fmla="*/ 0 h 405"/>
                <a:gd name="T2" fmla="*/ 4489 w 814"/>
                <a:gd name="T3" fmla="*/ 2521 h 405"/>
                <a:gd name="T4" fmla="*/ 1278 w 814"/>
                <a:gd name="T5" fmla="*/ 10289 h 405"/>
                <a:gd name="T6" fmla="*/ 6767 w 814"/>
                <a:gd name="T7" fmla="*/ 13949 h 405"/>
                <a:gd name="T8" fmla="*/ 9046 w 814"/>
                <a:gd name="T9" fmla="*/ 13501 h 405"/>
                <a:gd name="T10" fmla="*/ 17160 w 814"/>
                <a:gd name="T11" fmla="*/ 11912 h 405"/>
                <a:gd name="T12" fmla="*/ 20647 w 814"/>
                <a:gd name="T13" fmla="*/ 12189 h 405"/>
                <a:gd name="T14" fmla="*/ 21718 w 814"/>
                <a:gd name="T15" fmla="*/ 12292 h 405"/>
                <a:gd name="T16" fmla="*/ 27518 w 814"/>
                <a:gd name="T17" fmla="*/ 7320 h 405"/>
                <a:gd name="T18" fmla="*/ 22650 w 814"/>
                <a:gd name="T19" fmla="*/ 483 h 405"/>
                <a:gd name="T20" fmla="*/ 17125 w 814"/>
                <a:gd name="T21" fmla="*/ 0 h 4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4" h="405" extrusionOk="0">
                  <a:moveTo>
                    <a:pt x="496" y="0"/>
                  </a:moveTo>
                  <a:cubicBezTo>
                    <a:pt x="370" y="0"/>
                    <a:pt x="246" y="25"/>
                    <a:pt x="130" y="73"/>
                  </a:cubicBezTo>
                  <a:cubicBezTo>
                    <a:pt x="42" y="109"/>
                    <a:pt x="0" y="211"/>
                    <a:pt x="37" y="298"/>
                  </a:cubicBezTo>
                  <a:cubicBezTo>
                    <a:pt x="64" y="364"/>
                    <a:pt x="128" y="404"/>
                    <a:pt x="196" y="404"/>
                  </a:cubicBezTo>
                  <a:cubicBezTo>
                    <a:pt x="218" y="404"/>
                    <a:pt x="240" y="400"/>
                    <a:pt x="262" y="391"/>
                  </a:cubicBezTo>
                  <a:cubicBezTo>
                    <a:pt x="337" y="360"/>
                    <a:pt x="417" y="345"/>
                    <a:pt x="497" y="345"/>
                  </a:cubicBezTo>
                  <a:cubicBezTo>
                    <a:pt x="531" y="345"/>
                    <a:pt x="565" y="348"/>
                    <a:pt x="598" y="353"/>
                  </a:cubicBezTo>
                  <a:cubicBezTo>
                    <a:pt x="609" y="355"/>
                    <a:pt x="619" y="356"/>
                    <a:pt x="629" y="356"/>
                  </a:cubicBezTo>
                  <a:cubicBezTo>
                    <a:pt x="711" y="356"/>
                    <a:pt x="783" y="296"/>
                    <a:pt x="797" y="212"/>
                  </a:cubicBezTo>
                  <a:cubicBezTo>
                    <a:pt x="814" y="119"/>
                    <a:pt x="750" y="29"/>
                    <a:pt x="656" y="14"/>
                  </a:cubicBezTo>
                  <a:cubicBezTo>
                    <a:pt x="603" y="5"/>
                    <a:pt x="549" y="0"/>
                    <a:pt x="49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6" name="Google Shape;1180;p16">
              <a:extLst>
                <a:ext uri="{FF2B5EF4-FFF2-40B4-BE49-F238E27FC236}">
                  <a16:creationId xmlns:a16="http://schemas.microsoft.com/office/drawing/2014/main" id="{240F259F-B443-4AB4-5309-31F41EEB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24" y="4164373"/>
              <a:ext cx="22408" cy="65050"/>
            </a:xfrm>
            <a:custGeom>
              <a:avLst/>
              <a:gdLst>
                <a:gd name="T0" fmla="*/ 14329 w 649"/>
                <a:gd name="T1" fmla="*/ 35 h 1884"/>
                <a:gd name="T2" fmla="*/ 8494 w 649"/>
                <a:gd name="T3" fmla="*/ 4661 h 1884"/>
                <a:gd name="T4" fmla="*/ 967 w 649"/>
                <a:gd name="T5" fmla="*/ 37359 h 1884"/>
                <a:gd name="T6" fmla="*/ 6733 w 649"/>
                <a:gd name="T7" fmla="*/ 44644 h 1884"/>
                <a:gd name="T8" fmla="*/ 8942 w 649"/>
                <a:gd name="T9" fmla="*/ 44195 h 1884"/>
                <a:gd name="T10" fmla="*/ 10289 w 649"/>
                <a:gd name="T11" fmla="*/ 59802 h 1884"/>
                <a:gd name="T12" fmla="*/ 16193 w 649"/>
                <a:gd name="T13" fmla="*/ 65050 h 1884"/>
                <a:gd name="T14" fmla="*/ 16849 w 649"/>
                <a:gd name="T15" fmla="*/ 65015 h 1884"/>
                <a:gd name="T16" fmla="*/ 22097 w 649"/>
                <a:gd name="T17" fmla="*/ 58524 h 1884"/>
                <a:gd name="T18" fmla="*/ 20267 w 649"/>
                <a:gd name="T19" fmla="*/ 6215 h 1884"/>
                <a:gd name="T20" fmla="*/ 15088 w 649"/>
                <a:gd name="T21" fmla="*/ 69 h 1884"/>
                <a:gd name="T22" fmla="*/ 14329 w 649"/>
                <a:gd name="T23" fmla="*/ 35 h 18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9" h="1884" extrusionOk="0">
                  <a:moveTo>
                    <a:pt x="415" y="1"/>
                  </a:moveTo>
                  <a:cubicBezTo>
                    <a:pt x="335" y="1"/>
                    <a:pt x="265" y="56"/>
                    <a:pt x="246" y="135"/>
                  </a:cubicBezTo>
                  <a:lnTo>
                    <a:pt x="28" y="1082"/>
                  </a:lnTo>
                  <a:cubicBezTo>
                    <a:pt x="1" y="1195"/>
                    <a:pt x="89" y="1293"/>
                    <a:pt x="195" y="1293"/>
                  </a:cubicBezTo>
                  <a:cubicBezTo>
                    <a:pt x="216" y="1293"/>
                    <a:pt x="237" y="1289"/>
                    <a:pt x="259" y="1280"/>
                  </a:cubicBezTo>
                  <a:cubicBezTo>
                    <a:pt x="268" y="1432"/>
                    <a:pt x="281" y="1583"/>
                    <a:pt x="298" y="1732"/>
                  </a:cubicBezTo>
                  <a:cubicBezTo>
                    <a:pt x="309" y="1820"/>
                    <a:pt x="383" y="1884"/>
                    <a:pt x="469" y="1884"/>
                  </a:cubicBezTo>
                  <a:cubicBezTo>
                    <a:pt x="476" y="1884"/>
                    <a:pt x="482" y="1883"/>
                    <a:pt x="488" y="1883"/>
                  </a:cubicBezTo>
                  <a:cubicBezTo>
                    <a:pt x="581" y="1871"/>
                    <a:pt x="649" y="1788"/>
                    <a:pt x="640" y="1695"/>
                  </a:cubicBezTo>
                  <a:cubicBezTo>
                    <a:pt x="585" y="1192"/>
                    <a:pt x="567" y="686"/>
                    <a:pt x="587" y="180"/>
                  </a:cubicBezTo>
                  <a:cubicBezTo>
                    <a:pt x="589" y="91"/>
                    <a:pt x="525" y="15"/>
                    <a:pt x="437" y="2"/>
                  </a:cubicBezTo>
                  <a:cubicBezTo>
                    <a:pt x="430" y="1"/>
                    <a:pt x="423" y="1"/>
                    <a:pt x="41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7" name="Google Shape;1181;p16">
              <a:extLst>
                <a:ext uri="{FF2B5EF4-FFF2-40B4-BE49-F238E27FC236}">
                  <a16:creationId xmlns:a16="http://schemas.microsoft.com/office/drawing/2014/main" id="{AC53F7BB-FCEC-AE4E-7F9A-6B523D036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03" y="4237158"/>
              <a:ext cx="161174" cy="19853"/>
            </a:xfrm>
            <a:custGeom>
              <a:avLst/>
              <a:gdLst>
                <a:gd name="T0" fmla="*/ 112801 w 4668"/>
                <a:gd name="T1" fmla="*/ 0 h 575"/>
                <a:gd name="T2" fmla="*/ 5317 w 4668"/>
                <a:gd name="T3" fmla="*/ 8010 h 575"/>
                <a:gd name="T4" fmla="*/ 276 w 4668"/>
                <a:gd name="T5" fmla="*/ 14329 h 575"/>
                <a:gd name="T6" fmla="*/ 6215 w 4668"/>
                <a:gd name="T7" fmla="*/ 19818 h 575"/>
                <a:gd name="T8" fmla="*/ 7078 w 4668"/>
                <a:gd name="T9" fmla="*/ 19784 h 575"/>
                <a:gd name="T10" fmla="*/ 112836 w 4668"/>
                <a:gd name="T11" fmla="*/ 11912 h 575"/>
                <a:gd name="T12" fmla="*/ 154683 w 4668"/>
                <a:gd name="T13" fmla="*/ 13120 h 575"/>
                <a:gd name="T14" fmla="*/ 155304 w 4668"/>
                <a:gd name="T15" fmla="*/ 13155 h 575"/>
                <a:gd name="T16" fmla="*/ 161001 w 4668"/>
                <a:gd name="T17" fmla="*/ 7527 h 575"/>
                <a:gd name="T18" fmla="*/ 155408 w 4668"/>
                <a:gd name="T19" fmla="*/ 1243 h 575"/>
                <a:gd name="T20" fmla="*/ 112801 w 4668"/>
                <a:gd name="T21" fmla="*/ 0 h 5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68" h="575" extrusionOk="0">
                  <a:moveTo>
                    <a:pt x="3267" y="0"/>
                  </a:moveTo>
                  <a:cubicBezTo>
                    <a:pt x="2225" y="0"/>
                    <a:pt x="1185" y="78"/>
                    <a:pt x="154" y="232"/>
                  </a:cubicBezTo>
                  <a:cubicBezTo>
                    <a:pt x="64" y="246"/>
                    <a:pt x="1" y="325"/>
                    <a:pt x="8" y="415"/>
                  </a:cubicBezTo>
                  <a:cubicBezTo>
                    <a:pt x="15" y="505"/>
                    <a:pt x="90" y="574"/>
                    <a:pt x="180" y="574"/>
                  </a:cubicBezTo>
                  <a:cubicBezTo>
                    <a:pt x="188" y="574"/>
                    <a:pt x="197" y="574"/>
                    <a:pt x="205" y="573"/>
                  </a:cubicBezTo>
                  <a:cubicBezTo>
                    <a:pt x="1219" y="420"/>
                    <a:pt x="2243" y="345"/>
                    <a:pt x="3268" y="345"/>
                  </a:cubicBezTo>
                  <a:cubicBezTo>
                    <a:pt x="3672" y="345"/>
                    <a:pt x="4076" y="356"/>
                    <a:pt x="4480" y="380"/>
                  </a:cubicBezTo>
                  <a:cubicBezTo>
                    <a:pt x="4486" y="381"/>
                    <a:pt x="4492" y="381"/>
                    <a:pt x="4498" y="381"/>
                  </a:cubicBezTo>
                  <a:cubicBezTo>
                    <a:pt x="4583" y="381"/>
                    <a:pt x="4656" y="308"/>
                    <a:pt x="4663" y="218"/>
                  </a:cubicBezTo>
                  <a:cubicBezTo>
                    <a:pt x="4667" y="124"/>
                    <a:pt x="4595" y="42"/>
                    <a:pt x="4501" y="36"/>
                  </a:cubicBezTo>
                  <a:cubicBezTo>
                    <a:pt x="4090" y="12"/>
                    <a:pt x="3678" y="0"/>
                    <a:pt x="326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8" name="Google Shape;1182;p16">
              <a:extLst>
                <a:ext uri="{FF2B5EF4-FFF2-40B4-BE49-F238E27FC236}">
                  <a16:creationId xmlns:a16="http://schemas.microsoft.com/office/drawing/2014/main" id="{88087B4D-793E-EB85-86B1-5A11B7F1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67" y="4265920"/>
              <a:ext cx="52827" cy="81416"/>
            </a:xfrm>
            <a:custGeom>
              <a:avLst/>
              <a:gdLst>
                <a:gd name="T0" fmla="*/ 23168 w 1530"/>
                <a:gd name="T1" fmla="*/ 35 h 2358"/>
                <a:gd name="T2" fmla="*/ 4558 w 1530"/>
                <a:gd name="T3" fmla="*/ 4005 h 2358"/>
                <a:gd name="T4" fmla="*/ 1450 w 1530"/>
                <a:gd name="T5" fmla="*/ 11912 h 2358"/>
                <a:gd name="T6" fmla="*/ 6836 w 1530"/>
                <a:gd name="T7" fmla="*/ 15434 h 2358"/>
                <a:gd name="T8" fmla="*/ 9426 w 1530"/>
                <a:gd name="T9" fmla="*/ 14812 h 2358"/>
                <a:gd name="T10" fmla="*/ 23202 w 1530"/>
                <a:gd name="T11" fmla="*/ 11912 h 2358"/>
                <a:gd name="T12" fmla="*/ 32387 w 1530"/>
                <a:gd name="T13" fmla="*/ 13190 h 2358"/>
                <a:gd name="T14" fmla="*/ 40224 w 1530"/>
                <a:gd name="T15" fmla="*/ 18438 h 2358"/>
                <a:gd name="T16" fmla="*/ 40846 w 1530"/>
                <a:gd name="T17" fmla="*/ 24825 h 2358"/>
                <a:gd name="T18" fmla="*/ 40466 w 1530"/>
                <a:gd name="T19" fmla="*/ 49513 h 2358"/>
                <a:gd name="T20" fmla="*/ 39361 w 1530"/>
                <a:gd name="T21" fmla="*/ 57592 h 2358"/>
                <a:gd name="T22" fmla="*/ 33457 w 1530"/>
                <a:gd name="T23" fmla="*/ 62840 h 2358"/>
                <a:gd name="T24" fmla="*/ 17574 w 1530"/>
                <a:gd name="T25" fmla="*/ 68882 h 2358"/>
                <a:gd name="T26" fmla="*/ 16470 w 1530"/>
                <a:gd name="T27" fmla="*/ 65568 h 2358"/>
                <a:gd name="T28" fmla="*/ 10911 w 1530"/>
                <a:gd name="T29" fmla="*/ 61666 h 2358"/>
                <a:gd name="T30" fmla="*/ 9081 w 1530"/>
                <a:gd name="T31" fmla="*/ 61977 h 2358"/>
                <a:gd name="T32" fmla="*/ 5179 w 1530"/>
                <a:gd name="T33" fmla="*/ 69228 h 2358"/>
                <a:gd name="T34" fmla="*/ 7803 w 1530"/>
                <a:gd name="T35" fmla="*/ 77273 h 2358"/>
                <a:gd name="T36" fmla="*/ 13431 w 1530"/>
                <a:gd name="T37" fmla="*/ 81416 h 2358"/>
                <a:gd name="T38" fmla="*/ 14018 w 1530"/>
                <a:gd name="T39" fmla="*/ 81416 h 2358"/>
                <a:gd name="T40" fmla="*/ 39534 w 1530"/>
                <a:gd name="T41" fmla="*/ 73095 h 2358"/>
                <a:gd name="T42" fmla="*/ 49927 w 1530"/>
                <a:gd name="T43" fmla="*/ 62944 h 2358"/>
                <a:gd name="T44" fmla="*/ 52309 w 1530"/>
                <a:gd name="T45" fmla="*/ 49720 h 2358"/>
                <a:gd name="T46" fmla="*/ 52723 w 1530"/>
                <a:gd name="T47" fmla="*/ 25032 h 2358"/>
                <a:gd name="T48" fmla="*/ 51101 w 1530"/>
                <a:gd name="T49" fmla="*/ 13776 h 2358"/>
                <a:gd name="T50" fmla="*/ 35667 w 1530"/>
                <a:gd name="T51" fmla="*/ 1761 h 2358"/>
                <a:gd name="T52" fmla="*/ 23168 w 1530"/>
                <a:gd name="T53" fmla="*/ 35 h 23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30" h="2358" extrusionOk="0">
                  <a:moveTo>
                    <a:pt x="671" y="1"/>
                  </a:moveTo>
                  <a:cubicBezTo>
                    <a:pt x="487" y="1"/>
                    <a:pt x="303" y="39"/>
                    <a:pt x="132" y="116"/>
                  </a:cubicBezTo>
                  <a:cubicBezTo>
                    <a:pt x="43" y="152"/>
                    <a:pt x="1" y="256"/>
                    <a:pt x="42" y="345"/>
                  </a:cubicBezTo>
                  <a:cubicBezTo>
                    <a:pt x="70" y="409"/>
                    <a:pt x="132" y="447"/>
                    <a:pt x="198" y="447"/>
                  </a:cubicBezTo>
                  <a:cubicBezTo>
                    <a:pt x="223" y="447"/>
                    <a:pt x="248" y="441"/>
                    <a:pt x="273" y="429"/>
                  </a:cubicBezTo>
                  <a:cubicBezTo>
                    <a:pt x="399" y="373"/>
                    <a:pt x="535" y="345"/>
                    <a:pt x="672" y="345"/>
                  </a:cubicBezTo>
                  <a:cubicBezTo>
                    <a:pt x="761" y="345"/>
                    <a:pt x="851" y="357"/>
                    <a:pt x="938" y="382"/>
                  </a:cubicBezTo>
                  <a:cubicBezTo>
                    <a:pt x="1007" y="401"/>
                    <a:pt x="1128" y="446"/>
                    <a:pt x="1165" y="534"/>
                  </a:cubicBezTo>
                  <a:cubicBezTo>
                    <a:pt x="1186" y="580"/>
                    <a:pt x="1185" y="650"/>
                    <a:pt x="1183" y="719"/>
                  </a:cubicBezTo>
                  <a:lnTo>
                    <a:pt x="1172" y="1434"/>
                  </a:lnTo>
                  <a:cubicBezTo>
                    <a:pt x="1171" y="1520"/>
                    <a:pt x="1169" y="1608"/>
                    <a:pt x="1140" y="1668"/>
                  </a:cubicBezTo>
                  <a:cubicBezTo>
                    <a:pt x="1114" y="1719"/>
                    <a:pt x="1061" y="1767"/>
                    <a:pt x="969" y="1820"/>
                  </a:cubicBezTo>
                  <a:cubicBezTo>
                    <a:pt x="827" y="1905"/>
                    <a:pt x="671" y="1964"/>
                    <a:pt x="509" y="1995"/>
                  </a:cubicBezTo>
                  <a:lnTo>
                    <a:pt x="477" y="1899"/>
                  </a:lnTo>
                  <a:cubicBezTo>
                    <a:pt x="451" y="1829"/>
                    <a:pt x="385" y="1786"/>
                    <a:pt x="316" y="1786"/>
                  </a:cubicBezTo>
                  <a:cubicBezTo>
                    <a:pt x="298" y="1786"/>
                    <a:pt x="280" y="1789"/>
                    <a:pt x="263" y="1795"/>
                  </a:cubicBezTo>
                  <a:cubicBezTo>
                    <a:pt x="174" y="1823"/>
                    <a:pt x="125" y="1916"/>
                    <a:pt x="150" y="2005"/>
                  </a:cubicBezTo>
                  <a:lnTo>
                    <a:pt x="226" y="2238"/>
                  </a:lnTo>
                  <a:cubicBezTo>
                    <a:pt x="249" y="2310"/>
                    <a:pt x="315" y="2358"/>
                    <a:pt x="389" y="2358"/>
                  </a:cubicBezTo>
                  <a:lnTo>
                    <a:pt x="406" y="2358"/>
                  </a:lnTo>
                  <a:cubicBezTo>
                    <a:pt x="667" y="2332"/>
                    <a:pt x="919" y="2249"/>
                    <a:pt x="1145" y="2117"/>
                  </a:cubicBezTo>
                  <a:cubicBezTo>
                    <a:pt x="1240" y="2061"/>
                    <a:pt x="1373" y="1969"/>
                    <a:pt x="1446" y="1823"/>
                  </a:cubicBezTo>
                  <a:cubicBezTo>
                    <a:pt x="1513" y="1692"/>
                    <a:pt x="1514" y="1553"/>
                    <a:pt x="1515" y="1440"/>
                  </a:cubicBezTo>
                  <a:lnTo>
                    <a:pt x="1527" y="725"/>
                  </a:lnTo>
                  <a:cubicBezTo>
                    <a:pt x="1528" y="629"/>
                    <a:pt x="1529" y="513"/>
                    <a:pt x="1480" y="399"/>
                  </a:cubicBezTo>
                  <a:cubicBezTo>
                    <a:pt x="1413" y="234"/>
                    <a:pt x="1256" y="114"/>
                    <a:pt x="1033" y="51"/>
                  </a:cubicBezTo>
                  <a:cubicBezTo>
                    <a:pt x="914" y="17"/>
                    <a:pt x="793" y="1"/>
                    <a:pt x="67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9" name="Google Shape;1183;p16">
              <a:extLst>
                <a:ext uri="{FF2B5EF4-FFF2-40B4-BE49-F238E27FC236}">
                  <a16:creationId xmlns:a16="http://schemas.microsoft.com/office/drawing/2014/main" id="{18759848-C510-B4C0-5099-D922751B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89" y="4220239"/>
              <a:ext cx="50824" cy="59664"/>
            </a:xfrm>
            <a:custGeom>
              <a:avLst/>
              <a:gdLst>
                <a:gd name="T0" fmla="*/ 39430 w 1472"/>
                <a:gd name="T1" fmla="*/ 35 h 1728"/>
                <a:gd name="T2" fmla="*/ 35011 w 1472"/>
                <a:gd name="T3" fmla="*/ 2003 h 1728"/>
                <a:gd name="T4" fmla="*/ 25964 w 1472"/>
                <a:gd name="T5" fmla="*/ 13224 h 1728"/>
                <a:gd name="T6" fmla="*/ 10186 w 1472"/>
                <a:gd name="T7" fmla="*/ 2382 h 1728"/>
                <a:gd name="T8" fmla="*/ 6802 w 1472"/>
                <a:gd name="T9" fmla="*/ 1347 h 1728"/>
                <a:gd name="T10" fmla="*/ 1899 w 1472"/>
                <a:gd name="T11" fmla="*/ 3902 h 1728"/>
                <a:gd name="T12" fmla="*/ 3418 w 1472"/>
                <a:gd name="T13" fmla="*/ 12154 h 1728"/>
                <a:gd name="T14" fmla="*/ 19853 w 1472"/>
                <a:gd name="T15" fmla="*/ 23444 h 1728"/>
                <a:gd name="T16" fmla="*/ 9253 w 1472"/>
                <a:gd name="T17" fmla="*/ 52551 h 1728"/>
                <a:gd name="T18" fmla="*/ 13914 w 1472"/>
                <a:gd name="T19" fmla="*/ 59491 h 1728"/>
                <a:gd name="T20" fmla="*/ 15088 w 1472"/>
                <a:gd name="T21" fmla="*/ 59629 h 1728"/>
                <a:gd name="T22" fmla="*/ 20923 w 1472"/>
                <a:gd name="T23" fmla="*/ 54830 h 1728"/>
                <a:gd name="T24" fmla="*/ 29659 w 1472"/>
                <a:gd name="T25" fmla="*/ 30177 h 1728"/>
                <a:gd name="T26" fmla="*/ 40846 w 1472"/>
                <a:gd name="T27" fmla="*/ 37912 h 1728"/>
                <a:gd name="T28" fmla="*/ 44091 w 1472"/>
                <a:gd name="T29" fmla="*/ 38878 h 1728"/>
                <a:gd name="T30" fmla="*/ 48960 w 1472"/>
                <a:gd name="T31" fmla="*/ 36323 h 1728"/>
                <a:gd name="T32" fmla="*/ 47613 w 1472"/>
                <a:gd name="T33" fmla="*/ 28140 h 1728"/>
                <a:gd name="T34" fmla="*/ 35805 w 1472"/>
                <a:gd name="T35" fmla="*/ 19992 h 1728"/>
                <a:gd name="T36" fmla="*/ 43711 w 1472"/>
                <a:gd name="T37" fmla="*/ 10048 h 1728"/>
                <a:gd name="T38" fmla="*/ 43470 w 1472"/>
                <a:gd name="T39" fmla="*/ 1623 h 1728"/>
                <a:gd name="T40" fmla="*/ 39430 w 1472"/>
                <a:gd name="T41" fmla="*/ 35 h 17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72" h="1728" extrusionOk="0">
                  <a:moveTo>
                    <a:pt x="1142" y="1"/>
                  </a:moveTo>
                  <a:cubicBezTo>
                    <a:pt x="1095" y="1"/>
                    <a:pt x="1048" y="20"/>
                    <a:pt x="1014" y="58"/>
                  </a:cubicBezTo>
                  <a:cubicBezTo>
                    <a:pt x="920" y="159"/>
                    <a:pt x="831" y="269"/>
                    <a:pt x="752" y="383"/>
                  </a:cubicBezTo>
                  <a:lnTo>
                    <a:pt x="295" y="69"/>
                  </a:lnTo>
                  <a:cubicBezTo>
                    <a:pt x="265" y="49"/>
                    <a:pt x="231" y="39"/>
                    <a:pt x="197" y="39"/>
                  </a:cubicBezTo>
                  <a:cubicBezTo>
                    <a:pt x="142" y="39"/>
                    <a:pt x="89" y="65"/>
                    <a:pt x="55" y="113"/>
                  </a:cubicBezTo>
                  <a:cubicBezTo>
                    <a:pt x="1" y="191"/>
                    <a:pt x="22" y="298"/>
                    <a:pt x="99" y="352"/>
                  </a:cubicBezTo>
                  <a:lnTo>
                    <a:pt x="575" y="679"/>
                  </a:lnTo>
                  <a:cubicBezTo>
                    <a:pt x="431" y="943"/>
                    <a:pt x="327" y="1227"/>
                    <a:pt x="268" y="1522"/>
                  </a:cubicBezTo>
                  <a:cubicBezTo>
                    <a:pt x="250" y="1615"/>
                    <a:pt x="310" y="1705"/>
                    <a:pt x="403" y="1723"/>
                  </a:cubicBezTo>
                  <a:cubicBezTo>
                    <a:pt x="414" y="1726"/>
                    <a:pt x="426" y="1727"/>
                    <a:pt x="437" y="1727"/>
                  </a:cubicBezTo>
                  <a:cubicBezTo>
                    <a:pt x="519" y="1727"/>
                    <a:pt x="590" y="1668"/>
                    <a:pt x="606" y="1588"/>
                  </a:cubicBezTo>
                  <a:cubicBezTo>
                    <a:pt x="657" y="1340"/>
                    <a:pt x="741" y="1099"/>
                    <a:pt x="859" y="874"/>
                  </a:cubicBezTo>
                  <a:lnTo>
                    <a:pt x="1183" y="1098"/>
                  </a:lnTo>
                  <a:cubicBezTo>
                    <a:pt x="1212" y="1117"/>
                    <a:pt x="1245" y="1126"/>
                    <a:pt x="1277" y="1126"/>
                  </a:cubicBezTo>
                  <a:cubicBezTo>
                    <a:pt x="1332" y="1126"/>
                    <a:pt x="1385" y="1099"/>
                    <a:pt x="1418" y="1052"/>
                  </a:cubicBezTo>
                  <a:cubicBezTo>
                    <a:pt x="1471" y="974"/>
                    <a:pt x="1453" y="870"/>
                    <a:pt x="1379" y="815"/>
                  </a:cubicBezTo>
                  <a:lnTo>
                    <a:pt x="1037" y="579"/>
                  </a:lnTo>
                  <a:cubicBezTo>
                    <a:pt x="1106" y="477"/>
                    <a:pt x="1183" y="382"/>
                    <a:pt x="1266" y="291"/>
                  </a:cubicBezTo>
                  <a:cubicBezTo>
                    <a:pt x="1332" y="221"/>
                    <a:pt x="1329" y="111"/>
                    <a:pt x="1259" y="47"/>
                  </a:cubicBezTo>
                  <a:cubicBezTo>
                    <a:pt x="1226" y="16"/>
                    <a:pt x="1184" y="1"/>
                    <a:pt x="1142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0" name="Google Shape;1184;p16">
              <a:extLst>
                <a:ext uri="{FF2B5EF4-FFF2-40B4-BE49-F238E27FC236}">
                  <a16:creationId xmlns:a16="http://schemas.microsoft.com/office/drawing/2014/main" id="{37E1A117-B47F-01D3-3E35-795F3214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12" y="4154671"/>
              <a:ext cx="121640" cy="136384"/>
            </a:xfrm>
            <a:custGeom>
              <a:avLst/>
              <a:gdLst>
                <a:gd name="T0" fmla="*/ 90013 w 3523"/>
                <a:gd name="T1" fmla="*/ 35 h 3950"/>
                <a:gd name="T2" fmla="*/ 33353 w 3523"/>
                <a:gd name="T3" fmla="*/ 14053 h 3950"/>
                <a:gd name="T4" fmla="*/ 26862 w 3523"/>
                <a:gd name="T5" fmla="*/ 20475 h 3950"/>
                <a:gd name="T6" fmla="*/ 32110 w 3523"/>
                <a:gd name="T7" fmla="*/ 35356 h 3950"/>
                <a:gd name="T8" fmla="*/ 64186 w 3523"/>
                <a:gd name="T9" fmla="*/ 59284 h 3950"/>
                <a:gd name="T10" fmla="*/ 69952 w 3523"/>
                <a:gd name="T11" fmla="*/ 64463 h 3950"/>
                <a:gd name="T12" fmla="*/ 66327 w 3523"/>
                <a:gd name="T13" fmla="*/ 70333 h 3950"/>
                <a:gd name="T14" fmla="*/ 35978 w 3523"/>
                <a:gd name="T15" fmla="*/ 89772 h 3950"/>
                <a:gd name="T16" fmla="*/ 5766 w 3523"/>
                <a:gd name="T17" fmla="*/ 108520 h 3950"/>
                <a:gd name="T18" fmla="*/ 760 w 3523"/>
                <a:gd name="T19" fmla="*/ 120536 h 3950"/>
                <a:gd name="T20" fmla="*/ 9495 w 3523"/>
                <a:gd name="T21" fmla="*/ 128615 h 3950"/>
                <a:gd name="T22" fmla="*/ 55555 w 3523"/>
                <a:gd name="T23" fmla="*/ 136349 h 3950"/>
                <a:gd name="T24" fmla="*/ 75546 w 3523"/>
                <a:gd name="T25" fmla="*/ 134934 h 3950"/>
                <a:gd name="T26" fmla="*/ 80414 w 3523"/>
                <a:gd name="T27" fmla="*/ 128166 h 3950"/>
                <a:gd name="T28" fmla="*/ 74510 w 3523"/>
                <a:gd name="T29" fmla="*/ 123125 h 3950"/>
                <a:gd name="T30" fmla="*/ 73785 w 3523"/>
                <a:gd name="T31" fmla="*/ 123160 h 3950"/>
                <a:gd name="T32" fmla="*/ 55451 w 3523"/>
                <a:gd name="T33" fmla="*/ 124472 h 3950"/>
                <a:gd name="T34" fmla="*/ 13673 w 3523"/>
                <a:gd name="T35" fmla="*/ 117463 h 3950"/>
                <a:gd name="T36" fmla="*/ 41467 w 3523"/>
                <a:gd name="T37" fmla="*/ 100372 h 3950"/>
                <a:gd name="T38" fmla="*/ 74614 w 3523"/>
                <a:gd name="T39" fmla="*/ 78896 h 3950"/>
                <a:gd name="T40" fmla="*/ 81657 w 3523"/>
                <a:gd name="T41" fmla="*/ 62426 h 3950"/>
                <a:gd name="T42" fmla="*/ 70436 w 3523"/>
                <a:gd name="T43" fmla="*/ 49202 h 3950"/>
                <a:gd name="T44" fmla="*/ 40086 w 3523"/>
                <a:gd name="T45" fmla="*/ 26483 h 3950"/>
                <a:gd name="T46" fmla="*/ 38464 w 3523"/>
                <a:gd name="T47" fmla="*/ 24860 h 3950"/>
                <a:gd name="T48" fmla="*/ 39016 w 3523"/>
                <a:gd name="T49" fmla="*/ 24549 h 3950"/>
                <a:gd name="T50" fmla="*/ 90047 w 3523"/>
                <a:gd name="T51" fmla="*/ 11912 h 3950"/>
                <a:gd name="T52" fmla="*/ 113802 w 3523"/>
                <a:gd name="T53" fmla="*/ 14536 h 3950"/>
                <a:gd name="T54" fmla="*/ 115045 w 3523"/>
                <a:gd name="T55" fmla="*/ 14674 h 3950"/>
                <a:gd name="T56" fmla="*/ 120880 w 3523"/>
                <a:gd name="T57" fmla="*/ 10082 h 3950"/>
                <a:gd name="T58" fmla="*/ 116426 w 3523"/>
                <a:gd name="T59" fmla="*/ 2935 h 3950"/>
                <a:gd name="T60" fmla="*/ 90013 w 3523"/>
                <a:gd name="T61" fmla="*/ 35 h 39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523" h="3950" extrusionOk="0">
                  <a:moveTo>
                    <a:pt x="2607" y="1"/>
                  </a:moveTo>
                  <a:cubicBezTo>
                    <a:pt x="2039" y="1"/>
                    <a:pt x="1476" y="138"/>
                    <a:pt x="966" y="407"/>
                  </a:cubicBezTo>
                  <a:cubicBezTo>
                    <a:pt x="920" y="432"/>
                    <a:pt x="821" y="486"/>
                    <a:pt x="778" y="593"/>
                  </a:cubicBezTo>
                  <a:cubicBezTo>
                    <a:pt x="737" y="690"/>
                    <a:pt x="730" y="845"/>
                    <a:pt x="930" y="1024"/>
                  </a:cubicBezTo>
                  <a:cubicBezTo>
                    <a:pt x="1218" y="1281"/>
                    <a:pt x="1529" y="1513"/>
                    <a:pt x="1859" y="1717"/>
                  </a:cubicBezTo>
                  <a:cubicBezTo>
                    <a:pt x="1918" y="1754"/>
                    <a:pt x="2016" y="1816"/>
                    <a:pt x="2026" y="1867"/>
                  </a:cubicBezTo>
                  <a:cubicBezTo>
                    <a:pt x="2029" y="1884"/>
                    <a:pt x="2025" y="1937"/>
                    <a:pt x="1921" y="2037"/>
                  </a:cubicBezTo>
                  <a:cubicBezTo>
                    <a:pt x="1674" y="2273"/>
                    <a:pt x="1367" y="2433"/>
                    <a:pt x="1042" y="2600"/>
                  </a:cubicBezTo>
                  <a:cubicBezTo>
                    <a:pt x="743" y="2755"/>
                    <a:pt x="433" y="2915"/>
                    <a:pt x="167" y="3143"/>
                  </a:cubicBezTo>
                  <a:cubicBezTo>
                    <a:pt x="9" y="3278"/>
                    <a:pt x="1" y="3408"/>
                    <a:pt x="22" y="3491"/>
                  </a:cubicBezTo>
                  <a:cubicBezTo>
                    <a:pt x="61" y="3649"/>
                    <a:pt x="222" y="3706"/>
                    <a:pt x="275" y="3725"/>
                  </a:cubicBezTo>
                  <a:cubicBezTo>
                    <a:pt x="705" y="3874"/>
                    <a:pt x="1156" y="3949"/>
                    <a:pt x="1609" y="3949"/>
                  </a:cubicBezTo>
                  <a:cubicBezTo>
                    <a:pt x="1802" y="3949"/>
                    <a:pt x="1996" y="3935"/>
                    <a:pt x="2188" y="3908"/>
                  </a:cubicBezTo>
                  <a:cubicBezTo>
                    <a:pt x="2280" y="3892"/>
                    <a:pt x="2343" y="3805"/>
                    <a:pt x="2329" y="3712"/>
                  </a:cubicBezTo>
                  <a:cubicBezTo>
                    <a:pt x="2317" y="3627"/>
                    <a:pt x="2243" y="3566"/>
                    <a:pt x="2158" y="3566"/>
                  </a:cubicBezTo>
                  <a:cubicBezTo>
                    <a:pt x="2151" y="3566"/>
                    <a:pt x="2144" y="3566"/>
                    <a:pt x="2137" y="3567"/>
                  </a:cubicBezTo>
                  <a:cubicBezTo>
                    <a:pt x="1961" y="3592"/>
                    <a:pt x="1783" y="3605"/>
                    <a:pt x="1606" y="3605"/>
                  </a:cubicBezTo>
                  <a:cubicBezTo>
                    <a:pt x="1196" y="3605"/>
                    <a:pt x="787" y="3537"/>
                    <a:pt x="396" y="3402"/>
                  </a:cubicBezTo>
                  <a:cubicBezTo>
                    <a:pt x="630" y="3201"/>
                    <a:pt x="907" y="3057"/>
                    <a:pt x="1201" y="2907"/>
                  </a:cubicBezTo>
                  <a:cubicBezTo>
                    <a:pt x="1534" y="2735"/>
                    <a:pt x="1878" y="2556"/>
                    <a:pt x="2161" y="2285"/>
                  </a:cubicBezTo>
                  <a:cubicBezTo>
                    <a:pt x="2325" y="2126"/>
                    <a:pt x="2394" y="1965"/>
                    <a:pt x="2365" y="1808"/>
                  </a:cubicBezTo>
                  <a:cubicBezTo>
                    <a:pt x="2330" y="1603"/>
                    <a:pt x="2149" y="1491"/>
                    <a:pt x="2040" y="1425"/>
                  </a:cubicBezTo>
                  <a:cubicBezTo>
                    <a:pt x="1728" y="1232"/>
                    <a:pt x="1434" y="1012"/>
                    <a:pt x="1161" y="767"/>
                  </a:cubicBezTo>
                  <a:cubicBezTo>
                    <a:pt x="1144" y="753"/>
                    <a:pt x="1128" y="736"/>
                    <a:pt x="1114" y="720"/>
                  </a:cubicBezTo>
                  <a:cubicBezTo>
                    <a:pt x="1118" y="717"/>
                    <a:pt x="1124" y="714"/>
                    <a:pt x="1130" y="711"/>
                  </a:cubicBezTo>
                  <a:cubicBezTo>
                    <a:pt x="1589" y="469"/>
                    <a:pt x="2096" y="345"/>
                    <a:pt x="2608" y="345"/>
                  </a:cubicBezTo>
                  <a:cubicBezTo>
                    <a:pt x="2838" y="345"/>
                    <a:pt x="3068" y="370"/>
                    <a:pt x="3296" y="421"/>
                  </a:cubicBezTo>
                  <a:cubicBezTo>
                    <a:pt x="3308" y="424"/>
                    <a:pt x="3320" y="425"/>
                    <a:pt x="3332" y="425"/>
                  </a:cubicBezTo>
                  <a:cubicBezTo>
                    <a:pt x="3412" y="425"/>
                    <a:pt x="3483" y="371"/>
                    <a:pt x="3501" y="292"/>
                  </a:cubicBezTo>
                  <a:cubicBezTo>
                    <a:pt x="3522" y="199"/>
                    <a:pt x="3465" y="106"/>
                    <a:pt x="3372" y="85"/>
                  </a:cubicBezTo>
                  <a:cubicBezTo>
                    <a:pt x="3119" y="28"/>
                    <a:pt x="2862" y="1"/>
                    <a:pt x="260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1" name="Google Shape;1185;p16">
              <a:extLst>
                <a:ext uri="{FF2B5EF4-FFF2-40B4-BE49-F238E27FC236}">
                  <a16:creationId xmlns:a16="http://schemas.microsoft.com/office/drawing/2014/main" id="{68EE102A-876E-C1B7-8F45-A4C57BD48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34" y="4195276"/>
              <a:ext cx="18023" cy="60320"/>
            </a:xfrm>
            <a:custGeom>
              <a:avLst/>
              <a:gdLst>
                <a:gd name="T0" fmla="*/ 11843 w 522"/>
                <a:gd name="T1" fmla="*/ 35 h 1747"/>
                <a:gd name="T2" fmla="*/ 5973 w 522"/>
                <a:gd name="T3" fmla="*/ 6008 h 1747"/>
                <a:gd name="T4" fmla="*/ 760 w 522"/>
                <a:gd name="T5" fmla="*/ 53000 h 1747"/>
                <a:gd name="T6" fmla="*/ 5179 w 522"/>
                <a:gd name="T7" fmla="*/ 60147 h 1747"/>
                <a:gd name="T8" fmla="*/ 6560 w 522"/>
                <a:gd name="T9" fmla="*/ 60285 h 1747"/>
                <a:gd name="T10" fmla="*/ 12326 w 522"/>
                <a:gd name="T11" fmla="*/ 55728 h 1747"/>
                <a:gd name="T12" fmla="*/ 17885 w 522"/>
                <a:gd name="T13" fmla="*/ 5904 h 1747"/>
                <a:gd name="T14" fmla="*/ 11946 w 522"/>
                <a:gd name="T15" fmla="*/ 35 h 1747"/>
                <a:gd name="T16" fmla="*/ 11843 w 522"/>
                <a:gd name="T17" fmla="*/ 35 h 1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" h="1747" extrusionOk="0">
                  <a:moveTo>
                    <a:pt x="343" y="1"/>
                  </a:moveTo>
                  <a:cubicBezTo>
                    <a:pt x="249" y="1"/>
                    <a:pt x="173" y="80"/>
                    <a:pt x="173" y="174"/>
                  </a:cubicBezTo>
                  <a:cubicBezTo>
                    <a:pt x="178" y="632"/>
                    <a:pt x="128" y="1089"/>
                    <a:pt x="22" y="1535"/>
                  </a:cubicBezTo>
                  <a:cubicBezTo>
                    <a:pt x="1" y="1628"/>
                    <a:pt x="57" y="1720"/>
                    <a:pt x="150" y="1742"/>
                  </a:cubicBezTo>
                  <a:cubicBezTo>
                    <a:pt x="163" y="1745"/>
                    <a:pt x="177" y="1746"/>
                    <a:pt x="190" y="1746"/>
                  </a:cubicBezTo>
                  <a:cubicBezTo>
                    <a:pt x="270" y="1746"/>
                    <a:pt x="339" y="1691"/>
                    <a:pt x="357" y="1614"/>
                  </a:cubicBezTo>
                  <a:cubicBezTo>
                    <a:pt x="468" y="1141"/>
                    <a:pt x="522" y="657"/>
                    <a:pt x="518" y="171"/>
                  </a:cubicBezTo>
                  <a:cubicBezTo>
                    <a:pt x="516" y="77"/>
                    <a:pt x="440" y="1"/>
                    <a:pt x="346" y="1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2" name="Google Shape;1186;p16">
              <a:extLst>
                <a:ext uri="{FF2B5EF4-FFF2-40B4-BE49-F238E27FC236}">
                  <a16:creationId xmlns:a16="http://schemas.microsoft.com/office/drawing/2014/main" id="{AE9901BF-DD34-B0D6-FF23-6F821E201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27" y="4202872"/>
              <a:ext cx="47096" cy="86146"/>
            </a:xfrm>
            <a:custGeom>
              <a:avLst/>
              <a:gdLst>
                <a:gd name="T0" fmla="*/ 16573 w 1364"/>
                <a:gd name="T1" fmla="*/ 35 h 2495"/>
                <a:gd name="T2" fmla="*/ 11601 w 1364"/>
                <a:gd name="T3" fmla="*/ 2728 h 2495"/>
                <a:gd name="T4" fmla="*/ 2244 w 1364"/>
                <a:gd name="T5" fmla="*/ 21511 h 2495"/>
                <a:gd name="T6" fmla="*/ 7216 w 1364"/>
                <a:gd name="T7" fmla="*/ 44920 h 2495"/>
                <a:gd name="T8" fmla="*/ 21027 w 1364"/>
                <a:gd name="T9" fmla="*/ 50893 h 2495"/>
                <a:gd name="T10" fmla="*/ 21304 w 1364"/>
                <a:gd name="T11" fmla="*/ 50893 h 2495"/>
                <a:gd name="T12" fmla="*/ 28313 w 1364"/>
                <a:gd name="T13" fmla="*/ 49236 h 2495"/>
                <a:gd name="T14" fmla="*/ 28313 w 1364"/>
                <a:gd name="T15" fmla="*/ 49236 h 2495"/>
                <a:gd name="T16" fmla="*/ 23203 w 1364"/>
                <a:gd name="T17" fmla="*/ 79344 h 2495"/>
                <a:gd name="T18" fmla="*/ 28209 w 1364"/>
                <a:gd name="T19" fmla="*/ 86077 h 2495"/>
                <a:gd name="T20" fmla="*/ 29072 w 1364"/>
                <a:gd name="T21" fmla="*/ 86146 h 2495"/>
                <a:gd name="T22" fmla="*/ 34908 w 1364"/>
                <a:gd name="T23" fmla="*/ 81070 h 2495"/>
                <a:gd name="T24" fmla="*/ 46302 w 1364"/>
                <a:gd name="T25" fmla="*/ 22098 h 2495"/>
                <a:gd name="T26" fmla="*/ 41848 w 1364"/>
                <a:gd name="T27" fmla="*/ 14950 h 2495"/>
                <a:gd name="T28" fmla="*/ 40467 w 1364"/>
                <a:gd name="T29" fmla="*/ 14778 h 2495"/>
                <a:gd name="T30" fmla="*/ 34735 w 1364"/>
                <a:gd name="T31" fmla="*/ 19370 h 2495"/>
                <a:gd name="T32" fmla="*/ 31041 w 1364"/>
                <a:gd name="T33" fmla="*/ 36599 h 2495"/>
                <a:gd name="T34" fmla="*/ 28451 w 1364"/>
                <a:gd name="T35" fmla="*/ 36012 h 2495"/>
                <a:gd name="T36" fmla="*/ 24135 w 1364"/>
                <a:gd name="T37" fmla="*/ 37877 h 2495"/>
                <a:gd name="T38" fmla="*/ 21545 w 1364"/>
                <a:gd name="T39" fmla="*/ 39051 h 2495"/>
                <a:gd name="T40" fmla="*/ 21027 w 1364"/>
                <a:gd name="T41" fmla="*/ 38981 h 2495"/>
                <a:gd name="T42" fmla="*/ 15917 w 1364"/>
                <a:gd name="T43" fmla="*/ 36910 h 2495"/>
                <a:gd name="T44" fmla="*/ 13777 w 1364"/>
                <a:gd name="T45" fmla="*/ 24411 h 2495"/>
                <a:gd name="T46" fmla="*/ 21545 w 1364"/>
                <a:gd name="T47" fmla="*/ 9219 h 2495"/>
                <a:gd name="T48" fmla="*/ 19784 w 1364"/>
                <a:gd name="T49" fmla="*/ 1001 h 2495"/>
                <a:gd name="T50" fmla="*/ 16573 w 1364"/>
                <a:gd name="T51" fmla="*/ 35 h 24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64" h="2495" extrusionOk="0">
                  <a:moveTo>
                    <a:pt x="480" y="1"/>
                  </a:moveTo>
                  <a:cubicBezTo>
                    <a:pt x="423" y="1"/>
                    <a:pt x="369" y="28"/>
                    <a:pt x="336" y="79"/>
                  </a:cubicBezTo>
                  <a:cubicBezTo>
                    <a:pt x="234" y="236"/>
                    <a:pt x="117" y="413"/>
                    <a:pt x="65" y="623"/>
                  </a:cubicBezTo>
                  <a:cubicBezTo>
                    <a:pt x="1" y="882"/>
                    <a:pt x="54" y="1135"/>
                    <a:pt x="209" y="1301"/>
                  </a:cubicBezTo>
                  <a:cubicBezTo>
                    <a:pt x="313" y="1411"/>
                    <a:pt x="457" y="1474"/>
                    <a:pt x="609" y="1474"/>
                  </a:cubicBezTo>
                  <a:cubicBezTo>
                    <a:pt x="611" y="1474"/>
                    <a:pt x="614" y="1474"/>
                    <a:pt x="617" y="1474"/>
                  </a:cubicBezTo>
                  <a:cubicBezTo>
                    <a:pt x="687" y="1474"/>
                    <a:pt x="758" y="1458"/>
                    <a:pt x="820" y="1426"/>
                  </a:cubicBezTo>
                  <a:cubicBezTo>
                    <a:pt x="763" y="1716"/>
                    <a:pt x="714" y="2006"/>
                    <a:pt x="672" y="2298"/>
                  </a:cubicBezTo>
                  <a:cubicBezTo>
                    <a:pt x="658" y="2392"/>
                    <a:pt x="723" y="2479"/>
                    <a:pt x="817" y="2493"/>
                  </a:cubicBezTo>
                  <a:cubicBezTo>
                    <a:pt x="825" y="2493"/>
                    <a:pt x="834" y="2495"/>
                    <a:pt x="842" y="2495"/>
                  </a:cubicBezTo>
                  <a:cubicBezTo>
                    <a:pt x="927" y="2495"/>
                    <a:pt x="1000" y="2431"/>
                    <a:pt x="1011" y="2348"/>
                  </a:cubicBezTo>
                  <a:cubicBezTo>
                    <a:pt x="1096" y="1777"/>
                    <a:pt x="1207" y="1201"/>
                    <a:pt x="1341" y="640"/>
                  </a:cubicBezTo>
                  <a:cubicBezTo>
                    <a:pt x="1363" y="547"/>
                    <a:pt x="1305" y="454"/>
                    <a:pt x="1212" y="433"/>
                  </a:cubicBezTo>
                  <a:cubicBezTo>
                    <a:pt x="1199" y="429"/>
                    <a:pt x="1185" y="428"/>
                    <a:pt x="1172" y="428"/>
                  </a:cubicBezTo>
                  <a:cubicBezTo>
                    <a:pt x="1094" y="428"/>
                    <a:pt x="1024" y="481"/>
                    <a:pt x="1006" y="561"/>
                  </a:cubicBezTo>
                  <a:cubicBezTo>
                    <a:pt x="966" y="725"/>
                    <a:pt x="934" y="893"/>
                    <a:pt x="899" y="1060"/>
                  </a:cubicBezTo>
                  <a:cubicBezTo>
                    <a:pt x="875" y="1048"/>
                    <a:pt x="849" y="1043"/>
                    <a:pt x="824" y="1043"/>
                  </a:cubicBezTo>
                  <a:cubicBezTo>
                    <a:pt x="778" y="1043"/>
                    <a:pt x="732" y="1062"/>
                    <a:pt x="699" y="1097"/>
                  </a:cubicBezTo>
                  <a:cubicBezTo>
                    <a:pt x="677" y="1120"/>
                    <a:pt x="646" y="1131"/>
                    <a:pt x="624" y="1131"/>
                  </a:cubicBezTo>
                  <a:cubicBezTo>
                    <a:pt x="618" y="1131"/>
                    <a:pt x="613" y="1131"/>
                    <a:pt x="609" y="1129"/>
                  </a:cubicBezTo>
                  <a:cubicBezTo>
                    <a:pt x="554" y="1129"/>
                    <a:pt x="500" y="1107"/>
                    <a:pt x="461" y="1069"/>
                  </a:cubicBezTo>
                  <a:cubicBezTo>
                    <a:pt x="374" y="973"/>
                    <a:pt x="371" y="818"/>
                    <a:pt x="399" y="707"/>
                  </a:cubicBezTo>
                  <a:cubicBezTo>
                    <a:pt x="438" y="554"/>
                    <a:pt x="533" y="407"/>
                    <a:pt x="624" y="267"/>
                  </a:cubicBezTo>
                  <a:cubicBezTo>
                    <a:pt x="676" y="186"/>
                    <a:pt x="654" y="81"/>
                    <a:pt x="573" y="29"/>
                  </a:cubicBezTo>
                  <a:cubicBezTo>
                    <a:pt x="544" y="10"/>
                    <a:pt x="512" y="1"/>
                    <a:pt x="48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3" name="Google Shape;1187;p16">
              <a:extLst>
                <a:ext uri="{FF2B5EF4-FFF2-40B4-BE49-F238E27FC236}">
                  <a16:creationId xmlns:a16="http://schemas.microsoft.com/office/drawing/2014/main" id="{9A232DD9-1B7C-11CF-B983-C18F6E09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41" y="3473983"/>
              <a:ext cx="55969" cy="69124"/>
            </a:xfrm>
            <a:custGeom>
              <a:avLst/>
              <a:gdLst>
                <a:gd name="T0" fmla="*/ 44713 w 1621"/>
                <a:gd name="T1" fmla="*/ 35 h 2002"/>
                <a:gd name="T2" fmla="*/ 40052 w 1621"/>
                <a:gd name="T3" fmla="*/ 2244 h 2002"/>
                <a:gd name="T4" fmla="*/ 27380 w 1621"/>
                <a:gd name="T5" fmla="*/ 20613 h 2002"/>
                <a:gd name="T6" fmla="*/ 10013 w 1621"/>
                <a:gd name="T7" fmla="*/ 10600 h 2002"/>
                <a:gd name="T8" fmla="*/ 6733 w 1621"/>
                <a:gd name="T9" fmla="*/ 9599 h 2002"/>
                <a:gd name="T10" fmla="*/ 1795 w 1621"/>
                <a:gd name="T11" fmla="*/ 12257 h 2002"/>
                <a:gd name="T12" fmla="*/ 3453 w 1621"/>
                <a:gd name="T13" fmla="*/ 20509 h 2002"/>
                <a:gd name="T14" fmla="*/ 21303 w 1621"/>
                <a:gd name="T15" fmla="*/ 30971 h 2002"/>
                <a:gd name="T16" fmla="*/ 8321 w 1621"/>
                <a:gd name="T17" fmla="*/ 61321 h 2002"/>
                <a:gd name="T18" fmla="*/ 12154 w 1621"/>
                <a:gd name="T19" fmla="*/ 68813 h 2002"/>
                <a:gd name="T20" fmla="*/ 14018 w 1621"/>
                <a:gd name="T21" fmla="*/ 69124 h 2002"/>
                <a:gd name="T22" fmla="*/ 19646 w 1621"/>
                <a:gd name="T23" fmla="*/ 65015 h 2002"/>
                <a:gd name="T24" fmla="*/ 31972 w 1621"/>
                <a:gd name="T25" fmla="*/ 36150 h 2002"/>
                <a:gd name="T26" fmla="*/ 47579 w 1621"/>
                <a:gd name="T27" fmla="*/ 42572 h 2002"/>
                <a:gd name="T28" fmla="*/ 49581 w 1621"/>
                <a:gd name="T29" fmla="*/ 42918 h 2002"/>
                <a:gd name="T30" fmla="*/ 55451 w 1621"/>
                <a:gd name="T31" fmla="*/ 37946 h 2002"/>
                <a:gd name="T32" fmla="*/ 51584 w 1621"/>
                <a:gd name="T33" fmla="*/ 31351 h 2002"/>
                <a:gd name="T34" fmla="*/ 38222 w 1621"/>
                <a:gd name="T35" fmla="*/ 25654 h 2002"/>
                <a:gd name="T36" fmla="*/ 49374 w 1621"/>
                <a:gd name="T37" fmla="*/ 9633 h 2002"/>
                <a:gd name="T38" fmla="*/ 48373 w 1621"/>
                <a:gd name="T39" fmla="*/ 1278 h 2002"/>
                <a:gd name="T40" fmla="*/ 44713 w 1621"/>
                <a:gd name="T41" fmla="*/ 35 h 20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21" h="2002" extrusionOk="0">
                  <a:moveTo>
                    <a:pt x="1295" y="1"/>
                  </a:moveTo>
                  <a:cubicBezTo>
                    <a:pt x="1244" y="1"/>
                    <a:pt x="1194" y="23"/>
                    <a:pt x="1160" y="65"/>
                  </a:cubicBezTo>
                  <a:cubicBezTo>
                    <a:pt x="1028" y="235"/>
                    <a:pt x="905" y="413"/>
                    <a:pt x="793" y="597"/>
                  </a:cubicBezTo>
                  <a:cubicBezTo>
                    <a:pt x="621" y="510"/>
                    <a:pt x="453" y="413"/>
                    <a:pt x="290" y="307"/>
                  </a:cubicBezTo>
                  <a:cubicBezTo>
                    <a:pt x="261" y="287"/>
                    <a:pt x="228" y="278"/>
                    <a:pt x="195" y="278"/>
                  </a:cubicBezTo>
                  <a:cubicBezTo>
                    <a:pt x="140" y="278"/>
                    <a:pt x="85" y="305"/>
                    <a:pt x="52" y="355"/>
                  </a:cubicBezTo>
                  <a:cubicBezTo>
                    <a:pt x="0" y="434"/>
                    <a:pt x="21" y="541"/>
                    <a:pt x="100" y="594"/>
                  </a:cubicBezTo>
                  <a:cubicBezTo>
                    <a:pt x="268" y="704"/>
                    <a:pt x="439" y="804"/>
                    <a:pt x="617" y="897"/>
                  </a:cubicBezTo>
                  <a:cubicBezTo>
                    <a:pt x="468" y="1178"/>
                    <a:pt x="341" y="1472"/>
                    <a:pt x="241" y="1776"/>
                  </a:cubicBezTo>
                  <a:cubicBezTo>
                    <a:pt x="213" y="1867"/>
                    <a:pt x="262" y="1964"/>
                    <a:pt x="352" y="1993"/>
                  </a:cubicBezTo>
                  <a:cubicBezTo>
                    <a:pt x="369" y="1999"/>
                    <a:pt x="387" y="2002"/>
                    <a:pt x="406" y="2002"/>
                  </a:cubicBezTo>
                  <a:cubicBezTo>
                    <a:pt x="479" y="2002"/>
                    <a:pt x="545" y="1954"/>
                    <a:pt x="569" y="1883"/>
                  </a:cubicBezTo>
                  <a:cubicBezTo>
                    <a:pt x="663" y="1595"/>
                    <a:pt x="783" y="1315"/>
                    <a:pt x="926" y="1047"/>
                  </a:cubicBezTo>
                  <a:cubicBezTo>
                    <a:pt x="1074" y="1115"/>
                    <a:pt x="1225" y="1178"/>
                    <a:pt x="1378" y="1233"/>
                  </a:cubicBezTo>
                  <a:cubicBezTo>
                    <a:pt x="1397" y="1239"/>
                    <a:pt x="1416" y="1243"/>
                    <a:pt x="1436" y="1243"/>
                  </a:cubicBezTo>
                  <a:cubicBezTo>
                    <a:pt x="1520" y="1243"/>
                    <a:pt x="1592" y="1182"/>
                    <a:pt x="1606" y="1099"/>
                  </a:cubicBezTo>
                  <a:cubicBezTo>
                    <a:pt x="1620" y="1016"/>
                    <a:pt x="1572" y="936"/>
                    <a:pt x="1494" y="908"/>
                  </a:cubicBezTo>
                  <a:cubicBezTo>
                    <a:pt x="1361" y="862"/>
                    <a:pt x="1235" y="800"/>
                    <a:pt x="1107" y="743"/>
                  </a:cubicBezTo>
                  <a:cubicBezTo>
                    <a:pt x="1205" y="583"/>
                    <a:pt x="1313" y="427"/>
                    <a:pt x="1430" y="279"/>
                  </a:cubicBezTo>
                  <a:cubicBezTo>
                    <a:pt x="1488" y="203"/>
                    <a:pt x="1475" y="96"/>
                    <a:pt x="1401" y="37"/>
                  </a:cubicBezTo>
                  <a:cubicBezTo>
                    <a:pt x="1369" y="12"/>
                    <a:pt x="1332" y="1"/>
                    <a:pt x="129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04" name="Google Shape;1188;p16">
            <a:extLst>
              <a:ext uri="{FF2B5EF4-FFF2-40B4-BE49-F238E27FC236}">
                <a16:creationId xmlns:a16="http://schemas.microsoft.com/office/drawing/2014/main" id="{CA283D27-8B10-22C5-7D90-6180FD223246}"/>
              </a:ext>
            </a:extLst>
          </p:cNvPr>
          <p:cNvSpPr>
            <a:spLocks/>
          </p:cNvSpPr>
          <p:nvPr/>
        </p:nvSpPr>
        <p:spPr bwMode="auto">
          <a:xfrm rot="10800000">
            <a:off x="6145213" y="6264275"/>
            <a:ext cx="101600" cy="96838"/>
          </a:xfrm>
          <a:custGeom>
            <a:avLst/>
            <a:gdLst>
              <a:gd name="T0" fmla="*/ 50840 w 1263"/>
              <a:gd name="T1" fmla="*/ 0 h 1263"/>
              <a:gd name="T2" fmla="*/ 0 w 1263"/>
              <a:gd name="T3" fmla="*/ 48381 h 1263"/>
              <a:gd name="T4" fmla="*/ 50840 w 1263"/>
              <a:gd name="T5" fmla="*/ 96838 h 1263"/>
              <a:gd name="T6" fmla="*/ 101600 w 1263"/>
              <a:gd name="T7" fmla="*/ 48381 h 1263"/>
              <a:gd name="T8" fmla="*/ 50840 w 1263"/>
              <a:gd name="T9" fmla="*/ 0 h 12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3" h="1263" extrusionOk="0">
                <a:moveTo>
                  <a:pt x="632" y="0"/>
                </a:moveTo>
                <a:cubicBezTo>
                  <a:pt x="283" y="0"/>
                  <a:pt x="0" y="282"/>
                  <a:pt x="0" y="631"/>
                </a:cubicBezTo>
                <a:cubicBezTo>
                  <a:pt x="0" y="980"/>
                  <a:pt x="283" y="1263"/>
                  <a:pt x="632" y="1263"/>
                </a:cubicBezTo>
                <a:cubicBezTo>
                  <a:pt x="980" y="1263"/>
                  <a:pt x="1263" y="980"/>
                  <a:pt x="1263" y="631"/>
                </a:cubicBezTo>
                <a:cubicBezTo>
                  <a:pt x="1263" y="282"/>
                  <a:pt x="980" y="0"/>
                  <a:pt x="63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1205" name="Google Shape;1189;p16">
            <a:extLst>
              <a:ext uri="{FF2B5EF4-FFF2-40B4-BE49-F238E27FC236}">
                <a16:creationId xmlns:a16="http://schemas.microsoft.com/office/drawing/2014/main" id="{63151AE6-E304-2377-8634-017D87096870}"/>
              </a:ext>
            </a:extLst>
          </p:cNvPr>
          <p:cNvSpPr>
            <a:spLocks/>
          </p:cNvSpPr>
          <p:nvPr/>
        </p:nvSpPr>
        <p:spPr bwMode="auto">
          <a:xfrm>
            <a:off x="723900" y="2432050"/>
            <a:ext cx="425450" cy="374650"/>
          </a:xfrm>
          <a:custGeom>
            <a:avLst/>
            <a:gdLst>
              <a:gd name="T0" fmla="*/ 212682 w 4961"/>
              <a:gd name="T1" fmla="*/ 82 h 4569"/>
              <a:gd name="T2" fmla="*/ 20411 w 4961"/>
              <a:gd name="T3" fmla="*/ 152025 h 4569"/>
              <a:gd name="T4" fmla="*/ 175892 w 4961"/>
              <a:gd name="T5" fmla="*/ 371206 h 4569"/>
              <a:gd name="T6" fmla="*/ 213025 w 4961"/>
              <a:gd name="T7" fmla="*/ 374650 h 4569"/>
              <a:gd name="T8" fmla="*/ 405125 w 4961"/>
              <a:gd name="T9" fmla="*/ 222625 h 4569"/>
              <a:gd name="T10" fmla="*/ 249644 w 4961"/>
              <a:gd name="T11" fmla="*/ 3444 h 4569"/>
              <a:gd name="T12" fmla="*/ 212682 w 4961"/>
              <a:gd name="T13" fmla="*/ 82 h 45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61" h="4569" extrusionOk="0">
                <a:moveTo>
                  <a:pt x="2480" y="1"/>
                </a:moveTo>
                <a:cubicBezTo>
                  <a:pt x="1405" y="1"/>
                  <a:pt x="447" y="761"/>
                  <a:pt x="238" y="1854"/>
                </a:cubicBezTo>
                <a:cubicBezTo>
                  <a:pt x="0" y="3093"/>
                  <a:pt x="812" y="4291"/>
                  <a:pt x="2051" y="4527"/>
                </a:cubicBezTo>
                <a:cubicBezTo>
                  <a:pt x="2196" y="4555"/>
                  <a:pt x="2341" y="4569"/>
                  <a:pt x="2484" y="4569"/>
                </a:cubicBezTo>
                <a:cubicBezTo>
                  <a:pt x="3557" y="4569"/>
                  <a:pt x="4514" y="3808"/>
                  <a:pt x="4724" y="2715"/>
                </a:cubicBezTo>
                <a:cubicBezTo>
                  <a:pt x="4960" y="1476"/>
                  <a:pt x="4150" y="279"/>
                  <a:pt x="2911" y="42"/>
                </a:cubicBezTo>
                <a:cubicBezTo>
                  <a:pt x="2766" y="14"/>
                  <a:pt x="2622" y="1"/>
                  <a:pt x="248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1004" name="Google Shape;1004;p16"/>
          <p:cNvSpPr txBox="1">
            <a:spLocks noGrp="1"/>
          </p:cNvSpPr>
          <p:nvPr>
            <p:ph type="title"/>
          </p:nvPr>
        </p:nvSpPr>
        <p:spPr>
          <a:xfrm>
            <a:off x="2554381" y="2240301"/>
            <a:ext cx="7437200" cy="1706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3067"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1005" name="Google Shape;1005;p16"/>
          <p:cNvSpPr txBox="1">
            <a:spLocks noGrp="1"/>
          </p:cNvSpPr>
          <p:nvPr>
            <p:ph type="title" idx="2"/>
          </p:nvPr>
        </p:nvSpPr>
        <p:spPr>
          <a:xfrm>
            <a:off x="2554381" y="4040468"/>
            <a:ext cx="7437200" cy="57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704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2;p7">
            <a:extLst>
              <a:ext uri="{FF2B5EF4-FFF2-40B4-BE49-F238E27FC236}">
                <a16:creationId xmlns:a16="http://schemas.microsoft.com/office/drawing/2014/main" id="{AD1896B9-1431-DFE8-078C-3B4328C5C995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2273301" y="5856287"/>
            <a:ext cx="831850" cy="600075"/>
            <a:chOff x="3253464" y="2218279"/>
            <a:chExt cx="242409" cy="182524"/>
          </a:xfrm>
        </p:grpSpPr>
        <p:sp>
          <p:nvSpPr>
            <p:cNvPr id="3" name="Google Shape;353;p7">
              <a:extLst>
                <a:ext uri="{FF2B5EF4-FFF2-40B4-BE49-F238E27FC236}">
                  <a16:creationId xmlns:a16="http://schemas.microsoft.com/office/drawing/2014/main" id="{BC13D2B5-6B3C-B25A-F2DD-D1C666C2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22" y="2218279"/>
              <a:ext cx="125650" cy="114250"/>
            </a:xfrm>
            <a:custGeom>
              <a:avLst/>
              <a:gdLst>
                <a:gd name="T0" fmla="*/ 62775 w 5026"/>
                <a:gd name="T1" fmla="*/ 25 h 4570"/>
                <a:gd name="T2" fmla="*/ 7225 w 5026"/>
                <a:gd name="T3" fmla="*/ 44050 h 4570"/>
                <a:gd name="T4" fmla="*/ 49775 w 5026"/>
                <a:gd name="T5" fmla="*/ 112700 h 4570"/>
                <a:gd name="T6" fmla="*/ 62900 w 5026"/>
                <a:gd name="T7" fmla="*/ 114225 h 4570"/>
                <a:gd name="T8" fmla="*/ 118400 w 5026"/>
                <a:gd name="T9" fmla="*/ 70200 h 4570"/>
                <a:gd name="T10" fmla="*/ 75875 w 5026"/>
                <a:gd name="T11" fmla="*/ 1550 h 4570"/>
                <a:gd name="T12" fmla="*/ 62775 w 5026"/>
                <a:gd name="T13" fmla="*/ 25 h 4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4;p7">
              <a:extLst>
                <a:ext uri="{FF2B5EF4-FFF2-40B4-BE49-F238E27FC236}">
                  <a16:creationId xmlns:a16="http://schemas.microsoft.com/office/drawing/2014/main" id="{B2547626-301C-1F7C-2F9A-393DA7D6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464" y="2346220"/>
              <a:ext cx="54584" cy="54584"/>
            </a:xfrm>
            <a:custGeom>
              <a:avLst/>
              <a:gdLst>
                <a:gd name="T0" fmla="*/ 27292 w 1118"/>
                <a:gd name="T1" fmla="*/ 0 h 1118"/>
                <a:gd name="T2" fmla="*/ 0 w 1118"/>
                <a:gd name="T3" fmla="*/ 27292 h 1118"/>
                <a:gd name="T4" fmla="*/ 27292 w 1118"/>
                <a:gd name="T5" fmla="*/ 54584 h 1118"/>
                <a:gd name="T6" fmla="*/ 54584 w 1118"/>
                <a:gd name="T7" fmla="*/ 27292 h 1118"/>
                <a:gd name="T8" fmla="*/ 27292 w 1118"/>
                <a:gd name="T9" fmla="*/ 0 h 1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" name="Google Shape;355;p7">
            <a:extLst>
              <a:ext uri="{FF2B5EF4-FFF2-40B4-BE49-F238E27FC236}">
                <a16:creationId xmlns:a16="http://schemas.microsoft.com/office/drawing/2014/main" id="{F90DD529-71FE-228A-FBB7-38F33CADEB65}"/>
              </a:ext>
            </a:extLst>
          </p:cNvPr>
          <p:cNvGrpSpPr>
            <a:grpSpLocks/>
          </p:cNvGrpSpPr>
          <p:nvPr/>
        </p:nvGrpSpPr>
        <p:grpSpPr bwMode="auto">
          <a:xfrm>
            <a:off x="-541338" y="4175125"/>
            <a:ext cx="2517776" cy="2682875"/>
            <a:chOff x="3237458" y="122460"/>
            <a:chExt cx="5337645" cy="5689929"/>
          </a:xfrm>
        </p:grpSpPr>
        <p:sp>
          <p:nvSpPr>
            <p:cNvPr id="6" name="Google Shape;356;p7">
              <a:extLst>
                <a:ext uri="{FF2B5EF4-FFF2-40B4-BE49-F238E27FC236}">
                  <a16:creationId xmlns:a16="http://schemas.microsoft.com/office/drawing/2014/main" id="{8E5FFFC3-C486-ECF1-AD0C-FB6DFCB97079}"/>
                </a:ext>
              </a:extLst>
            </p:cNvPr>
            <p:cNvSpPr/>
            <p:nvPr/>
          </p:nvSpPr>
          <p:spPr>
            <a:xfrm rot="2316175">
              <a:off x="4627400" y="479343"/>
              <a:ext cx="2662092" cy="5053601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357;p7">
              <a:extLst>
                <a:ext uri="{FF2B5EF4-FFF2-40B4-BE49-F238E27FC236}">
                  <a16:creationId xmlns:a16="http://schemas.microsoft.com/office/drawing/2014/main" id="{086455DE-951D-8F37-CEFB-407968082F9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82458" y="2220506"/>
              <a:ext cx="19296" cy="38110"/>
            </a:xfrm>
            <a:custGeom>
              <a:avLst/>
              <a:gdLst>
                <a:gd name="T0" fmla="*/ 0 w 120"/>
                <a:gd name="T1" fmla="*/ 38110 h 237"/>
                <a:gd name="T2" fmla="*/ 0 w 120"/>
                <a:gd name="T3" fmla="*/ 38110 h 237"/>
                <a:gd name="T4" fmla="*/ 19296 w 120"/>
                <a:gd name="T5" fmla="*/ 0 h 237"/>
                <a:gd name="T6" fmla="*/ 19296 w 120"/>
                <a:gd name="T7" fmla="*/ 0 h 237"/>
                <a:gd name="T8" fmla="*/ 19296 w 120"/>
                <a:gd name="T9" fmla="*/ 0 h 237"/>
                <a:gd name="T10" fmla="*/ 0 w 120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8;p7">
              <a:extLst>
                <a:ext uri="{FF2B5EF4-FFF2-40B4-BE49-F238E27FC236}">
                  <a16:creationId xmlns:a16="http://schemas.microsoft.com/office/drawing/2014/main" id="{4C912CF9-FA08-0E9B-C39C-70BBD497008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37602" y="2038207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161 w 796"/>
                <a:gd name="T3" fmla="*/ 37788 h 1273"/>
                <a:gd name="T4" fmla="*/ 108702 w 796"/>
                <a:gd name="T5" fmla="*/ 204701 h 1273"/>
                <a:gd name="T6" fmla="*/ 127998 w 796"/>
                <a:gd name="T7" fmla="*/ 166591 h 1273"/>
                <a:gd name="T8" fmla="*/ 19618 w 796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9;p7">
              <a:extLst>
                <a:ext uri="{FF2B5EF4-FFF2-40B4-BE49-F238E27FC236}">
                  <a16:creationId xmlns:a16="http://schemas.microsoft.com/office/drawing/2014/main" id="{2E9C075F-F121-E373-64E0-9CE04BF7C53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901631" y="2081808"/>
              <a:ext cx="76059" cy="116742"/>
            </a:xfrm>
            <a:custGeom>
              <a:avLst/>
              <a:gdLst>
                <a:gd name="T0" fmla="*/ 75898 w 473"/>
                <a:gd name="T1" fmla="*/ 116581 h 726"/>
                <a:gd name="T2" fmla="*/ 75898 w 473"/>
                <a:gd name="T3" fmla="*/ 116581 h 726"/>
                <a:gd name="T4" fmla="*/ 75898 w 473"/>
                <a:gd name="T5" fmla="*/ 116581 h 726"/>
                <a:gd name="T6" fmla="*/ 161 w 473"/>
                <a:gd name="T7" fmla="*/ 161 h 726"/>
                <a:gd name="T8" fmla="*/ 161 w 473"/>
                <a:gd name="T9" fmla="*/ 161 h 726"/>
                <a:gd name="T10" fmla="*/ 75898 w 473"/>
                <a:gd name="T11" fmla="*/ 116581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60;p7">
              <a:extLst>
                <a:ext uri="{FF2B5EF4-FFF2-40B4-BE49-F238E27FC236}">
                  <a16:creationId xmlns:a16="http://schemas.microsoft.com/office/drawing/2014/main" id="{B4277E98-0D86-A7E3-6D4C-3E3DD880453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13719" y="2239676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61;p7">
              <a:extLst>
                <a:ext uri="{FF2B5EF4-FFF2-40B4-BE49-F238E27FC236}">
                  <a16:creationId xmlns:a16="http://schemas.microsoft.com/office/drawing/2014/main" id="{00A7E423-3927-A394-365B-28223A53159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72511" y="2071609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75898 w 594"/>
                <a:gd name="T5" fmla="*/ 154370 h 961"/>
                <a:gd name="T6" fmla="*/ 95355 w 594"/>
                <a:gd name="T7" fmla="*/ 116582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62;p7">
              <a:extLst>
                <a:ext uri="{FF2B5EF4-FFF2-40B4-BE49-F238E27FC236}">
                  <a16:creationId xmlns:a16="http://schemas.microsoft.com/office/drawing/2014/main" id="{4B414859-CB43-7857-AFA5-6A15E52DB35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811358" y="2122590"/>
              <a:ext cx="75899" cy="116421"/>
            </a:xfrm>
            <a:custGeom>
              <a:avLst/>
              <a:gdLst>
                <a:gd name="T0" fmla="*/ 75899 w 472"/>
                <a:gd name="T1" fmla="*/ 116421 h 724"/>
                <a:gd name="T2" fmla="*/ 75899 w 472"/>
                <a:gd name="T3" fmla="*/ 116421 h 724"/>
                <a:gd name="T4" fmla="*/ 0 w 472"/>
                <a:gd name="T5" fmla="*/ 0 h 724"/>
                <a:gd name="T6" fmla="*/ 75899 w 472"/>
                <a:gd name="T7" fmla="*/ 116421 h 7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lnTo>
                    <a:pt x="472" y="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63;p7">
              <a:extLst>
                <a:ext uri="{FF2B5EF4-FFF2-40B4-BE49-F238E27FC236}">
                  <a16:creationId xmlns:a16="http://schemas.microsoft.com/office/drawing/2014/main" id="{38F8FF6C-3E3D-D24C-2344-EE22D8B47AC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723519" y="2280548"/>
              <a:ext cx="19618" cy="37949"/>
            </a:xfrm>
            <a:custGeom>
              <a:avLst/>
              <a:gdLst>
                <a:gd name="T0" fmla="*/ 19457 w 122"/>
                <a:gd name="T1" fmla="*/ 0 h 236"/>
                <a:gd name="T2" fmla="*/ 0 w 122"/>
                <a:gd name="T3" fmla="*/ 37949 h 236"/>
                <a:gd name="T4" fmla="*/ 0 w 122"/>
                <a:gd name="T5" fmla="*/ 37949 h 236"/>
                <a:gd name="T6" fmla="*/ 19457 w 122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64;p7">
              <a:extLst>
                <a:ext uri="{FF2B5EF4-FFF2-40B4-BE49-F238E27FC236}">
                  <a16:creationId xmlns:a16="http://schemas.microsoft.com/office/drawing/2014/main" id="{784E2484-E041-0965-D9A0-6BA9A45A011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782381" y="2112442"/>
              <a:ext cx="95195" cy="154209"/>
            </a:xfrm>
            <a:custGeom>
              <a:avLst/>
              <a:gdLst>
                <a:gd name="T0" fmla="*/ 19296 w 592"/>
                <a:gd name="T1" fmla="*/ 0 h 959"/>
                <a:gd name="T2" fmla="*/ 161 w 592"/>
                <a:gd name="T3" fmla="*/ 37949 h 959"/>
                <a:gd name="T4" fmla="*/ 75899 w 592"/>
                <a:gd name="T5" fmla="*/ 154209 h 959"/>
                <a:gd name="T6" fmla="*/ 95195 w 592"/>
                <a:gd name="T7" fmla="*/ 116421 h 959"/>
                <a:gd name="T8" fmla="*/ 19296 w 592"/>
                <a:gd name="T9" fmla="*/ 0 h 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65;p7">
              <a:extLst>
                <a:ext uri="{FF2B5EF4-FFF2-40B4-BE49-F238E27FC236}">
                  <a16:creationId xmlns:a16="http://schemas.microsoft.com/office/drawing/2014/main" id="{1626CC3C-5292-E2B4-702B-DC1E23A7062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33195" y="2321152"/>
              <a:ext cx="19457" cy="38110"/>
            </a:xfrm>
            <a:custGeom>
              <a:avLst/>
              <a:gdLst>
                <a:gd name="T0" fmla="*/ 161 w 121"/>
                <a:gd name="T1" fmla="*/ 37949 h 237"/>
                <a:gd name="T2" fmla="*/ 19457 w 121"/>
                <a:gd name="T3" fmla="*/ 0 h 237"/>
                <a:gd name="T4" fmla="*/ 19457 w 121"/>
                <a:gd name="T5" fmla="*/ 0 h 237"/>
                <a:gd name="T6" fmla="*/ 19457 w 121"/>
                <a:gd name="T7" fmla="*/ 0 h 237"/>
                <a:gd name="T8" fmla="*/ 161 w 121"/>
                <a:gd name="T9" fmla="*/ 3794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66;p7">
              <a:extLst>
                <a:ext uri="{FF2B5EF4-FFF2-40B4-BE49-F238E27FC236}">
                  <a16:creationId xmlns:a16="http://schemas.microsoft.com/office/drawing/2014/main" id="{EBCC01B8-2B14-925D-DB82-666FAC6A474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92281" y="2153028"/>
              <a:ext cx="95516" cy="154531"/>
            </a:xfrm>
            <a:custGeom>
              <a:avLst/>
              <a:gdLst>
                <a:gd name="T0" fmla="*/ 19296 w 594"/>
                <a:gd name="T1" fmla="*/ 161 h 961"/>
                <a:gd name="T2" fmla="*/ 161 w 594"/>
                <a:gd name="T3" fmla="*/ 37949 h 961"/>
                <a:gd name="T4" fmla="*/ 75898 w 594"/>
                <a:gd name="T5" fmla="*/ 154531 h 961"/>
                <a:gd name="T6" fmla="*/ 95355 w 594"/>
                <a:gd name="T7" fmla="*/ 116582 h 961"/>
                <a:gd name="T8" fmla="*/ 19296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67;p7">
              <a:extLst>
                <a:ext uri="{FF2B5EF4-FFF2-40B4-BE49-F238E27FC236}">
                  <a16:creationId xmlns:a16="http://schemas.microsoft.com/office/drawing/2014/main" id="{91AE2B42-DE10-A37C-F5D3-37B27CD5C59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532426" y="2423527"/>
              <a:ext cx="19618" cy="38432"/>
            </a:xfrm>
            <a:custGeom>
              <a:avLst/>
              <a:gdLst>
                <a:gd name="T0" fmla="*/ 0 w 122"/>
                <a:gd name="T1" fmla="*/ 38271 h 239"/>
                <a:gd name="T2" fmla="*/ 19457 w 122"/>
                <a:gd name="T3" fmla="*/ 0 h 239"/>
                <a:gd name="T4" fmla="*/ 19457 w 122"/>
                <a:gd name="T5" fmla="*/ 0 h 239"/>
                <a:gd name="T6" fmla="*/ 19457 w 122"/>
                <a:gd name="T7" fmla="*/ 0 h 239"/>
                <a:gd name="T8" fmla="*/ 0 w 122"/>
                <a:gd name="T9" fmla="*/ 38271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68;p7">
              <a:extLst>
                <a:ext uri="{FF2B5EF4-FFF2-40B4-BE49-F238E27FC236}">
                  <a16:creationId xmlns:a16="http://schemas.microsoft.com/office/drawing/2014/main" id="{B9B71174-2AAE-716B-B4D7-686BEDBA1C1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602051" y="2193826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0 w 592"/>
                <a:gd name="T3" fmla="*/ 37949 h 961"/>
                <a:gd name="T4" fmla="*/ 75899 w 592"/>
                <a:gd name="T5" fmla="*/ 154370 h 961"/>
                <a:gd name="T6" fmla="*/ 95195 w 592"/>
                <a:gd name="T7" fmla="*/ 116421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69;p7">
              <a:extLst>
                <a:ext uri="{FF2B5EF4-FFF2-40B4-BE49-F238E27FC236}">
                  <a16:creationId xmlns:a16="http://schemas.microsoft.com/office/drawing/2014/main" id="{F5F7A985-3BA8-83B3-D3E8-479CFFD35EB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03973" y="2211950"/>
              <a:ext cx="235575" cy="166752"/>
            </a:xfrm>
            <a:custGeom>
              <a:avLst/>
              <a:gdLst>
                <a:gd name="T0" fmla="*/ 127034 w 1465"/>
                <a:gd name="T1" fmla="*/ 0 h 1037"/>
                <a:gd name="T2" fmla="*/ 235414 w 1465"/>
                <a:gd name="T3" fmla="*/ 166591 h 1037"/>
                <a:gd name="T4" fmla="*/ 235414 w 1465"/>
                <a:gd name="T5" fmla="*/ 166591 h 1037"/>
                <a:gd name="T6" fmla="*/ 127034 w 1465"/>
                <a:gd name="T7" fmla="*/ 0 h 1037"/>
                <a:gd name="T8" fmla="*/ 0 w 1465"/>
                <a:gd name="T9" fmla="*/ 6110 h 1037"/>
                <a:gd name="T10" fmla="*/ 0 w 1465"/>
                <a:gd name="T11" fmla="*/ 6110 h 1037"/>
                <a:gd name="T12" fmla="*/ 127034 w 1465"/>
                <a:gd name="T13" fmla="*/ 0 h 10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70;p7">
              <a:extLst>
                <a:ext uri="{FF2B5EF4-FFF2-40B4-BE49-F238E27FC236}">
                  <a16:creationId xmlns:a16="http://schemas.microsoft.com/office/drawing/2014/main" id="{32D2835A-5864-2EDA-E730-008A52C8D18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40408" y="2408302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19296 w 120"/>
                <a:gd name="T3" fmla="*/ 161 h 236"/>
                <a:gd name="T4" fmla="*/ 0 w 120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71;p7">
              <a:extLst>
                <a:ext uri="{FF2B5EF4-FFF2-40B4-BE49-F238E27FC236}">
                  <a16:creationId xmlns:a16="http://schemas.microsoft.com/office/drawing/2014/main" id="{0C08F1E0-2F27-9B45-6AAC-B0171B9AB83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87714" y="2241278"/>
              <a:ext cx="128159" cy="205023"/>
            </a:xfrm>
            <a:custGeom>
              <a:avLst/>
              <a:gdLst>
                <a:gd name="T0" fmla="*/ 19618 w 797"/>
                <a:gd name="T1" fmla="*/ 0 h 1275"/>
                <a:gd name="T2" fmla="*/ 161 w 797"/>
                <a:gd name="T3" fmla="*/ 38110 h 1275"/>
                <a:gd name="T4" fmla="*/ 108541 w 797"/>
                <a:gd name="T5" fmla="*/ 204862 h 1275"/>
                <a:gd name="T6" fmla="*/ 127998 w 797"/>
                <a:gd name="T7" fmla="*/ 166591 h 1275"/>
                <a:gd name="T8" fmla="*/ 19618 w 797"/>
                <a:gd name="T9" fmla="*/ 0 h 1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72;p7">
              <a:extLst>
                <a:ext uri="{FF2B5EF4-FFF2-40B4-BE49-F238E27FC236}">
                  <a16:creationId xmlns:a16="http://schemas.microsoft.com/office/drawing/2014/main" id="{AA2F2C8C-1CBA-BF59-0304-96855C41EA1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38147" y="2290930"/>
              <a:ext cx="75899" cy="116742"/>
            </a:xfrm>
            <a:custGeom>
              <a:avLst/>
              <a:gdLst>
                <a:gd name="T0" fmla="*/ 75899 w 472"/>
                <a:gd name="T1" fmla="*/ 116742 h 726"/>
                <a:gd name="T2" fmla="*/ 0 w 472"/>
                <a:gd name="T3" fmla="*/ 161 h 726"/>
                <a:gd name="T4" fmla="*/ 0 w 472"/>
                <a:gd name="T5" fmla="*/ 161 h 726"/>
                <a:gd name="T6" fmla="*/ 75899 w 472"/>
                <a:gd name="T7" fmla="*/ 116742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472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73;p7">
              <a:extLst>
                <a:ext uri="{FF2B5EF4-FFF2-40B4-BE49-F238E27FC236}">
                  <a16:creationId xmlns:a16="http://schemas.microsoft.com/office/drawing/2014/main" id="{742815BD-E409-E74F-4A61-7E8A553239A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350243" y="2449074"/>
              <a:ext cx="19296" cy="37949"/>
            </a:xfrm>
            <a:custGeom>
              <a:avLst/>
              <a:gdLst>
                <a:gd name="T0" fmla="*/ 19296 w 120"/>
                <a:gd name="T1" fmla="*/ 0 h 236"/>
                <a:gd name="T2" fmla="*/ 0 w 120"/>
                <a:gd name="T3" fmla="*/ 37788 h 236"/>
                <a:gd name="T4" fmla="*/ 0 w 120"/>
                <a:gd name="T5" fmla="*/ 37788 h 236"/>
                <a:gd name="T6" fmla="*/ 19296 w 120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74;p7">
              <a:extLst>
                <a:ext uri="{FF2B5EF4-FFF2-40B4-BE49-F238E27FC236}">
                  <a16:creationId xmlns:a16="http://schemas.microsoft.com/office/drawing/2014/main" id="{E60BB835-12D9-C297-7EDA-CDA52087C54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409170" y="2280781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75;p7">
              <a:extLst>
                <a:ext uri="{FF2B5EF4-FFF2-40B4-BE49-F238E27FC236}">
                  <a16:creationId xmlns:a16="http://schemas.microsoft.com/office/drawing/2014/main" id="{B187C720-6890-A1F7-056D-60C7A46EC96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51979" y="2686324"/>
              <a:ext cx="172380" cy="2094608"/>
            </a:xfrm>
            <a:custGeom>
              <a:avLst/>
              <a:gdLst>
                <a:gd name="T0" fmla="*/ 121245 w 1072"/>
                <a:gd name="T1" fmla="*/ 0 h 13026"/>
                <a:gd name="T2" fmla="*/ 161 w 1072"/>
                <a:gd name="T3" fmla="*/ 247635 h 13026"/>
                <a:gd name="T4" fmla="*/ 45346 w 1072"/>
                <a:gd name="T5" fmla="*/ 2094608 h 13026"/>
                <a:gd name="T6" fmla="*/ 172380 w 1072"/>
                <a:gd name="T7" fmla="*/ 2088498 h 13026"/>
                <a:gd name="T8" fmla="*/ 121245 w 1072"/>
                <a:gd name="T9" fmla="*/ 0 h 13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76;p7">
              <a:extLst>
                <a:ext uri="{FF2B5EF4-FFF2-40B4-BE49-F238E27FC236}">
                  <a16:creationId xmlns:a16="http://schemas.microsoft.com/office/drawing/2014/main" id="{8013A699-CF0C-FC7B-C60A-5B1F4EAD648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60178" y="2489720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77;p7">
              <a:extLst>
                <a:ext uri="{FF2B5EF4-FFF2-40B4-BE49-F238E27FC236}">
                  <a16:creationId xmlns:a16="http://schemas.microsoft.com/office/drawing/2014/main" id="{E2F4530D-05DC-98DC-0619-30BD248C124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78;p7">
              <a:extLst>
                <a:ext uri="{FF2B5EF4-FFF2-40B4-BE49-F238E27FC236}">
                  <a16:creationId xmlns:a16="http://schemas.microsoft.com/office/drawing/2014/main" id="{B9E36CB6-773B-6BA6-99CB-EE568003640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318862" y="2321503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8110 h 961"/>
                <a:gd name="T4" fmla="*/ 76060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79;p7">
              <a:extLst>
                <a:ext uri="{FF2B5EF4-FFF2-40B4-BE49-F238E27FC236}">
                  <a16:creationId xmlns:a16="http://schemas.microsoft.com/office/drawing/2014/main" id="{5DCE51BC-44E4-5AFE-10F8-F20173D0479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169726" y="2530392"/>
              <a:ext cx="19618" cy="37949"/>
            </a:xfrm>
            <a:custGeom>
              <a:avLst/>
              <a:gdLst>
                <a:gd name="T0" fmla="*/ 161 w 122"/>
                <a:gd name="T1" fmla="*/ 37788 h 236"/>
                <a:gd name="T2" fmla="*/ 161 w 122"/>
                <a:gd name="T3" fmla="*/ 37788 h 236"/>
                <a:gd name="T4" fmla="*/ 19618 w 122"/>
                <a:gd name="T5" fmla="*/ 0 h 236"/>
                <a:gd name="T6" fmla="*/ 19618 w 122"/>
                <a:gd name="T7" fmla="*/ 0 h 236"/>
                <a:gd name="T8" fmla="*/ 19618 w 122"/>
                <a:gd name="T9" fmla="*/ 0 h 236"/>
                <a:gd name="T10" fmla="*/ 161 w 122"/>
                <a:gd name="T11" fmla="*/ 3778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80;p7">
              <a:extLst>
                <a:ext uri="{FF2B5EF4-FFF2-40B4-BE49-F238E27FC236}">
                  <a16:creationId xmlns:a16="http://schemas.microsoft.com/office/drawing/2014/main" id="{312E1C27-CDD4-8A88-2CEE-4AE1670E5B6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228941" y="2362200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1;p7">
              <a:extLst>
                <a:ext uri="{FF2B5EF4-FFF2-40B4-BE49-F238E27FC236}">
                  <a16:creationId xmlns:a16="http://schemas.microsoft.com/office/drawing/2014/main" id="{05B7BABA-01BE-82BB-36C6-4CB4847462B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138632" y="2402922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8110 h 961"/>
                <a:gd name="T4" fmla="*/ 75899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;p7">
              <a:extLst>
                <a:ext uri="{FF2B5EF4-FFF2-40B4-BE49-F238E27FC236}">
                  <a16:creationId xmlns:a16="http://schemas.microsoft.com/office/drawing/2014/main" id="{1A4B6A1E-2398-7120-DA69-FBF82D60E95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053464" y="2460751"/>
              <a:ext cx="108863" cy="166752"/>
            </a:xfrm>
            <a:custGeom>
              <a:avLst/>
              <a:gdLst>
                <a:gd name="T0" fmla="*/ 108702 w 677"/>
                <a:gd name="T1" fmla="*/ 166591 h 1037"/>
                <a:gd name="T2" fmla="*/ 108702 w 677"/>
                <a:gd name="T3" fmla="*/ 166591 h 1037"/>
                <a:gd name="T4" fmla="*/ 108702 w 677"/>
                <a:gd name="T5" fmla="*/ 166591 h 1037"/>
                <a:gd name="T6" fmla="*/ 161 w 677"/>
                <a:gd name="T7" fmla="*/ 0 h 1037"/>
                <a:gd name="T8" fmla="*/ 161 w 677"/>
                <a:gd name="T9" fmla="*/ 0 h 1037"/>
                <a:gd name="T10" fmla="*/ 108702 w 677"/>
                <a:gd name="T11" fmla="*/ 166591 h 1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1" y="0"/>
                  </a:lnTo>
                  <a:lnTo>
                    <a:pt x="676" y="10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3;p7">
              <a:extLst>
                <a:ext uri="{FF2B5EF4-FFF2-40B4-BE49-F238E27FC236}">
                  <a16:creationId xmlns:a16="http://schemas.microsoft.com/office/drawing/2014/main" id="{BA0D986F-7ECF-AFBF-C171-91CBFA14B57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77014" y="2617624"/>
              <a:ext cx="19457" cy="37949"/>
            </a:xfrm>
            <a:custGeom>
              <a:avLst/>
              <a:gdLst>
                <a:gd name="T0" fmla="*/ 0 w 121"/>
                <a:gd name="T1" fmla="*/ 37949 h 236"/>
                <a:gd name="T2" fmla="*/ 19296 w 121"/>
                <a:gd name="T3" fmla="*/ 161 h 236"/>
                <a:gd name="T4" fmla="*/ 0 w 121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4;p7">
              <a:extLst>
                <a:ext uri="{FF2B5EF4-FFF2-40B4-BE49-F238E27FC236}">
                  <a16:creationId xmlns:a16="http://schemas.microsoft.com/office/drawing/2014/main" id="{32EF2704-0DB8-EAD3-024B-77EB4D37A2F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7024295" y="2450535"/>
              <a:ext cx="128320" cy="204701"/>
            </a:xfrm>
            <a:custGeom>
              <a:avLst/>
              <a:gdLst>
                <a:gd name="T0" fmla="*/ 19618 w 798"/>
                <a:gd name="T1" fmla="*/ 0 h 1273"/>
                <a:gd name="T2" fmla="*/ 0 w 798"/>
                <a:gd name="T3" fmla="*/ 38110 h 1273"/>
                <a:gd name="T4" fmla="*/ 108702 w 798"/>
                <a:gd name="T5" fmla="*/ 204701 h 1273"/>
                <a:gd name="T6" fmla="*/ 128159 w 798"/>
                <a:gd name="T7" fmla="*/ 166591 h 1273"/>
                <a:gd name="T8" fmla="*/ 19618 w 798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5;p7">
              <a:extLst>
                <a:ext uri="{FF2B5EF4-FFF2-40B4-BE49-F238E27FC236}">
                  <a16:creationId xmlns:a16="http://schemas.microsoft.com/office/drawing/2014/main" id="{165B6321-7FA5-638E-0D9E-AF296AFB366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74323" y="2500102"/>
              <a:ext cx="76542" cy="116742"/>
            </a:xfrm>
            <a:custGeom>
              <a:avLst/>
              <a:gdLst>
                <a:gd name="T0" fmla="*/ 76381 w 476"/>
                <a:gd name="T1" fmla="*/ 116742 h 726"/>
                <a:gd name="T2" fmla="*/ 643 w 476"/>
                <a:gd name="T3" fmla="*/ 161 h 726"/>
                <a:gd name="T4" fmla="*/ 161 w 476"/>
                <a:gd name="T5" fmla="*/ 161 h 726"/>
                <a:gd name="T6" fmla="*/ 643 w 476"/>
                <a:gd name="T7" fmla="*/ 161 h 726"/>
                <a:gd name="T8" fmla="*/ 76381 w 476"/>
                <a:gd name="T9" fmla="*/ 116742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475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6;p7">
              <a:extLst>
                <a:ext uri="{FF2B5EF4-FFF2-40B4-BE49-F238E27FC236}">
                  <a16:creationId xmlns:a16="http://schemas.microsoft.com/office/drawing/2014/main" id="{6C4C70C3-67C8-B7F0-3471-598955EB95E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86580" y="2658246"/>
              <a:ext cx="19618" cy="37949"/>
            </a:xfrm>
            <a:custGeom>
              <a:avLst/>
              <a:gdLst>
                <a:gd name="T0" fmla="*/ 19618 w 122"/>
                <a:gd name="T1" fmla="*/ 0 h 236"/>
                <a:gd name="T2" fmla="*/ 161 w 122"/>
                <a:gd name="T3" fmla="*/ 37788 h 236"/>
                <a:gd name="T4" fmla="*/ 161 w 122"/>
                <a:gd name="T5" fmla="*/ 37788 h 236"/>
                <a:gd name="T6" fmla="*/ 19618 w 122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7;p7">
              <a:extLst>
                <a:ext uri="{FF2B5EF4-FFF2-40B4-BE49-F238E27FC236}">
                  <a16:creationId xmlns:a16="http://schemas.microsoft.com/office/drawing/2014/main" id="{93567170-D5F1-F771-F967-871EA51A612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945633" y="2490054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0 w 594"/>
                <a:gd name="T3" fmla="*/ 37949 h 961"/>
                <a:gd name="T4" fmla="*/ 76059 w 594"/>
                <a:gd name="T5" fmla="*/ 154531 h 961"/>
                <a:gd name="T6" fmla="*/ 95355 w 594"/>
                <a:gd name="T7" fmla="*/ 116742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388;p7">
              <a:extLst>
                <a:ext uri="{FF2B5EF4-FFF2-40B4-BE49-F238E27FC236}">
                  <a16:creationId xmlns:a16="http://schemas.microsoft.com/office/drawing/2014/main" id="{F7CCBA5A-8F2C-01C5-71FC-2EA789F7D23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84176" y="2540824"/>
              <a:ext cx="76381" cy="116742"/>
            </a:xfrm>
            <a:custGeom>
              <a:avLst/>
              <a:gdLst>
                <a:gd name="T0" fmla="*/ 76381 w 475"/>
                <a:gd name="T1" fmla="*/ 116581 h 726"/>
                <a:gd name="T2" fmla="*/ 76381 w 475"/>
                <a:gd name="T3" fmla="*/ 116581 h 726"/>
                <a:gd name="T4" fmla="*/ 482 w 475"/>
                <a:gd name="T5" fmla="*/ 0 h 726"/>
                <a:gd name="T6" fmla="*/ 161 w 475"/>
                <a:gd name="T7" fmla="*/ 0 h 726"/>
                <a:gd name="T8" fmla="*/ 482 w 475"/>
                <a:gd name="T9" fmla="*/ 0 h 726"/>
                <a:gd name="T10" fmla="*/ 76381 w 475"/>
                <a:gd name="T11" fmla="*/ 116581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75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389;p7">
              <a:extLst>
                <a:ext uri="{FF2B5EF4-FFF2-40B4-BE49-F238E27FC236}">
                  <a16:creationId xmlns:a16="http://schemas.microsoft.com/office/drawing/2014/main" id="{F61F9AF3-50FC-1447-70AD-CF30D1B9362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96515" y="2698892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9618 w 122"/>
                <a:gd name="T3" fmla="*/ 161 h 236"/>
                <a:gd name="T4" fmla="*/ 19618 w 122"/>
                <a:gd name="T5" fmla="*/ 161 h 236"/>
                <a:gd name="T6" fmla="*/ 19618 w 122"/>
                <a:gd name="T7" fmla="*/ 161 h 236"/>
                <a:gd name="T8" fmla="*/ 161 w 122"/>
                <a:gd name="T9" fmla="*/ 37949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390;p7">
              <a:extLst>
                <a:ext uri="{FF2B5EF4-FFF2-40B4-BE49-F238E27FC236}">
                  <a16:creationId xmlns:a16="http://schemas.microsoft.com/office/drawing/2014/main" id="{42DCABA5-0805-EE4E-2FCA-2448B35C281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855486" y="2530776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7789 h 961"/>
                <a:gd name="T4" fmla="*/ 44221 w 593"/>
                <a:gd name="T5" fmla="*/ 105808 h 961"/>
                <a:gd name="T6" fmla="*/ 75899 w 593"/>
                <a:gd name="T7" fmla="*/ 154370 h 961"/>
                <a:gd name="T8" fmla="*/ 95356 w 593"/>
                <a:gd name="T9" fmla="*/ 116582 h 961"/>
                <a:gd name="T10" fmla="*/ 19457 w 593"/>
                <a:gd name="T11" fmla="*/ 0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391;p7">
              <a:extLst>
                <a:ext uri="{FF2B5EF4-FFF2-40B4-BE49-F238E27FC236}">
                  <a16:creationId xmlns:a16="http://schemas.microsoft.com/office/drawing/2014/main" id="{5124267D-72AD-9DBB-C6DB-9114DA08B7B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06350" y="2739665"/>
              <a:ext cx="19618" cy="37949"/>
            </a:xfrm>
            <a:custGeom>
              <a:avLst/>
              <a:gdLst>
                <a:gd name="T0" fmla="*/ 161 w 122"/>
                <a:gd name="T1" fmla="*/ 37788 h 236"/>
                <a:gd name="T2" fmla="*/ 161 w 122"/>
                <a:gd name="T3" fmla="*/ 37788 h 236"/>
                <a:gd name="T4" fmla="*/ 19618 w 122"/>
                <a:gd name="T5" fmla="*/ 0 h 236"/>
                <a:gd name="T6" fmla="*/ 19618 w 122"/>
                <a:gd name="T7" fmla="*/ 0 h 236"/>
                <a:gd name="T8" fmla="*/ 19618 w 122"/>
                <a:gd name="T9" fmla="*/ 0 h 236"/>
                <a:gd name="T10" fmla="*/ 161 w 122"/>
                <a:gd name="T11" fmla="*/ 3778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392;p7">
              <a:extLst>
                <a:ext uri="{FF2B5EF4-FFF2-40B4-BE49-F238E27FC236}">
                  <a16:creationId xmlns:a16="http://schemas.microsoft.com/office/drawing/2014/main" id="{722F5DAE-02A8-C3A3-C782-56016223134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765421" y="2571422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393;p7">
              <a:extLst>
                <a:ext uri="{FF2B5EF4-FFF2-40B4-BE49-F238E27FC236}">
                  <a16:creationId xmlns:a16="http://schemas.microsoft.com/office/drawing/2014/main" id="{6E90DE52-B19D-7B15-90AB-CF7674107E8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675256" y="2612194"/>
              <a:ext cx="95356" cy="154531"/>
            </a:xfrm>
            <a:custGeom>
              <a:avLst/>
              <a:gdLst>
                <a:gd name="T0" fmla="*/ 19457 w 593"/>
                <a:gd name="T1" fmla="*/ 0 h 961"/>
                <a:gd name="T2" fmla="*/ 0 w 593"/>
                <a:gd name="T3" fmla="*/ 37789 h 961"/>
                <a:gd name="T4" fmla="*/ 75899 w 593"/>
                <a:gd name="T5" fmla="*/ 154370 h 961"/>
                <a:gd name="T6" fmla="*/ 95356 w 593"/>
                <a:gd name="T7" fmla="*/ 116582 h 961"/>
                <a:gd name="T8" fmla="*/ 19457 w 593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394;p7">
              <a:extLst>
                <a:ext uri="{FF2B5EF4-FFF2-40B4-BE49-F238E27FC236}">
                  <a16:creationId xmlns:a16="http://schemas.microsoft.com/office/drawing/2014/main" id="{D1158E9F-D632-CF58-4DA9-154AECB6891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90088" y="2670024"/>
              <a:ext cx="108863" cy="166752"/>
            </a:xfrm>
            <a:custGeom>
              <a:avLst/>
              <a:gdLst>
                <a:gd name="T0" fmla="*/ 108702 w 677"/>
                <a:gd name="T1" fmla="*/ 166591 h 1037"/>
                <a:gd name="T2" fmla="*/ 108702 w 677"/>
                <a:gd name="T3" fmla="*/ 166591 h 1037"/>
                <a:gd name="T4" fmla="*/ 108702 w 677"/>
                <a:gd name="T5" fmla="*/ 166591 h 1037"/>
                <a:gd name="T6" fmla="*/ 161 w 677"/>
                <a:gd name="T7" fmla="*/ 0 h 1037"/>
                <a:gd name="T8" fmla="*/ 161 w 677"/>
                <a:gd name="T9" fmla="*/ 0 h 1037"/>
                <a:gd name="T10" fmla="*/ 108702 w 677"/>
                <a:gd name="T11" fmla="*/ 166591 h 10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1" y="0"/>
                  </a:lnTo>
                  <a:lnTo>
                    <a:pt x="676" y="10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395;p7">
              <a:extLst>
                <a:ext uri="{FF2B5EF4-FFF2-40B4-BE49-F238E27FC236}">
                  <a16:creationId xmlns:a16="http://schemas.microsoft.com/office/drawing/2014/main" id="{59BF5242-2AFD-9425-E667-659179A8EE3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13545" y="2826703"/>
              <a:ext cx="19618" cy="38110"/>
            </a:xfrm>
            <a:custGeom>
              <a:avLst/>
              <a:gdLst>
                <a:gd name="T0" fmla="*/ 0 w 122"/>
                <a:gd name="T1" fmla="*/ 38110 h 237"/>
                <a:gd name="T2" fmla="*/ 0 w 122"/>
                <a:gd name="T3" fmla="*/ 38110 h 237"/>
                <a:gd name="T4" fmla="*/ 19457 w 122"/>
                <a:gd name="T5" fmla="*/ 0 h 237"/>
                <a:gd name="T6" fmla="*/ 19457 w 122"/>
                <a:gd name="T7" fmla="*/ 0 h 237"/>
                <a:gd name="T8" fmla="*/ 19457 w 122"/>
                <a:gd name="T9" fmla="*/ 0 h 237"/>
                <a:gd name="T10" fmla="*/ 0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396;p7">
              <a:extLst>
                <a:ext uri="{FF2B5EF4-FFF2-40B4-BE49-F238E27FC236}">
                  <a16:creationId xmlns:a16="http://schemas.microsoft.com/office/drawing/2014/main" id="{891A9EBC-6BDE-AA49-1165-83405E99BD2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560919" y="2659808"/>
              <a:ext cx="128320" cy="204701"/>
            </a:xfrm>
            <a:custGeom>
              <a:avLst/>
              <a:gdLst>
                <a:gd name="T0" fmla="*/ 19618 w 798"/>
                <a:gd name="T1" fmla="*/ 0 h 1273"/>
                <a:gd name="T2" fmla="*/ 161 w 798"/>
                <a:gd name="T3" fmla="*/ 38110 h 1273"/>
                <a:gd name="T4" fmla="*/ 108702 w 798"/>
                <a:gd name="T5" fmla="*/ 204701 h 1273"/>
                <a:gd name="T6" fmla="*/ 128159 w 798"/>
                <a:gd name="T7" fmla="*/ 166591 h 1273"/>
                <a:gd name="T8" fmla="*/ 19618 w 798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397;p7">
              <a:extLst>
                <a:ext uri="{FF2B5EF4-FFF2-40B4-BE49-F238E27FC236}">
                  <a16:creationId xmlns:a16="http://schemas.microsoft.com/office/drawing/2014/main" id="{A19FA069-1B80-69CD-10C2-3E1FBBE1B18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423287" y="2867282"/>
              <a:ext cx="19779" cy="38271"/>
            </a:xfrm>
            <a:custGeom>
              <a:avLst/>
              <a:gdLst>
                <a:gd name="T0" fmla="*/ 161 w 123"/>
                <a:gd name="T1" fmla="*/ 38110 h 238"/>
                <a:gd name="T2" fmla="*/ 161 w 123"/>
                <a:gd name="T3" fmla="*/ 38110 h 238"/>
                <a:gd name="T4" fmla="*/ 19618 w 123"/>
                <a:gd name="T5" fmla="*/ 161 h 238"/>
                <a:gd name="T6" fmla="*/ 19618 w 123"/>
                <a:gd name="T7" fmla="*/ 161 h 238"/>
                <a:gd name="T8" fmla="*/ 19618 w 123"/>
                <a:gd name="T9" fmla="*/ 161 h 238"/>
                <a:gd name="T10" fmla="*/ 161 w 123"/>
                <a:gd name="T11" fmla="*/ 3811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398;p7">
              <a:extLst>
                <a:ext uri="{FF2B5EF4-FFF2-40B4-BE49-F238E27FC236}">
                  <a16:creationId xmlns:a16="http://schemas.microsoft.com/office/drawing/2014/main" id="{9209D274-DED7-F1CC-765C-B8E8CFF766C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482257" y="2699326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75898 w 594"/>
                <a:gd name="T5" fmla="*/ 154531 h 961"/>
                <a:gd name="T6" fmla="*/ 95355 w 594"/>
                <a:gd name="T7" fmla="*/ 116421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399;p7">
              <a:extLst>
                <a:ext uri="{FF2B5EF4-FFF2-40B4-BE49-F238E27FC236}">
                  <a16:creationId xmlns:a16="http://schemas.microsoft.com/office/drawing/2014/main" id="{9BEF96F0-FAF4-2D54-3AA8-97CA4AE8F84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33190" y="2908022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9618 w 122"/>
                <a:gd name="T3" fmla="*/ 0 h 237"/>
                <a:gd name="T4" fmla="*/ 161 w 122"/>
                <a:gd name="T5" fmla="*/ 3811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400;p7">
              <a:extLst>
                <a:ext uri="{FF2B5EF4-FFF2-40B4-BE49-F238E27FC236}">
                  <a16:creationId xmlns:a16="http://schemas.microsoft.com/office/drawing/2014/main" id="{842CF42E-A98D-0501-D0C5-1CAF3B07120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92193" y="2739812"/>
              <a:ext cx="95516" cy="154852"/>
            </a:xfrm>
            <a:custGeom>
              <a:avLst/>
              <a:gdLst>
                <a:gd name="T0" fmla="*/ 19457 w 594"/>
                <a:gd name="T1" fmla="*/ 161 h 963"/>
                <a:gd name="T2" fmla="*/ 0 w 594"/>
                <a:gd name="T3" fmla="*/ 38110 h 963"/>
                <a:gd name="T4" fmla="*/ 75898 w 594"/>
                <a:gd name="T5" fmla="*/ 154691 h 963"/>
                <a:gd name="T6" fmla="*/ 95355 w 594"/>
                <a:gd name="T7" fmla="*/ 116742 h 963"/>
                <a:gd name="T8" fmla="*/ 19457 w 594"/>
                <a:gd name="T9" fmla="*/ 161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401;p7">
              <a:extLst>
                <a:ext uri="{FF2B5EF4-FFF2-40B4-BE49-F238E27FC236}">
                  <a16:creationId xmlns:a16="http://schemas.microsoft.com/office/drawing/2014/main" id="{80048862-1E2C-34AD-947A-F715E880300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42992" y="2948887"/>
              <a:ext cx="19457" cy="37949"/>
            </a:xfrm>
            <a:custGeom>
              <a:avLst/>
              <a:gdLst>
                <a:gd name="T0" fmla="*/ 161 w 121"/>
                <a:gd name="T1" fmla="*/ 37788 h 236"/>
                <a:gd name="T2" fmla="*/ 19296 w 121"/>
                <a:gd name="T3" fmla="*/ 0 h 236"/>
                <a:gd name="T4" fmla="*/ 161 w 121"/>
                <a:gd name="T5" fmla="*/ 37788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402;p7">
              <a:extLst>
                <a:ext uri="{FF2B5EF4-FFF2-40B4-BE49-F238E27FC236}">
                  <a16:creationId xmlns:a16="http://schemas.microsoft.com/office/drawing/2014/main" id="{60C56788-F74A-921A-14B4-55F976472A3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302045" y="2780695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421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403;p7">
              <a:extLst>
                <a:ext uri="{FF2B5EF4-FFF2-40B4-BE49-F238E27FC236}">
                  <a16:creationId xmlns:a16="http://schemas.microsoft.com/office/drawing/2014/main" id="{F79D0DC5-B47A-8E7B-65ED-94478582F36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142484" y="3051296"/>
              <a:ext cx="19296" cy="37949"/>
            </a:xfrm>
            <a:custGeom>
              <a:avLst/>
              <a:gdLst>
                <a:gd name="T0" fmla="*/ 19296 w 120"/>
                <a:gd name="T1" fmla="*/ 0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404;p7">
              <a:extLst>
                <a:ext uri="{FF2B5EF4-FFF2-40B4-BE49-F238E27FC236}">
                  <a16:creationId xmlns:a16="http://schemas.microsoft.com/office/drawing/2014/main" id="{8CD3D311-C623-9A90-8A4F-9AF4268EA3B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40588" y="2831464"/>
              <a:ext cx="76220" cy="116742"/>
            </a:xfrm>
            <a:custGeom>
              <a:avLst/>
              <a:gdLst>
                <a:gd name="T0" fmla="*/ 76059 w 474"/>
                <a:gd name="T1" fmla="*/ 116581 h 726"/>
                <a:gd name="T2" fmla="*/ 322 w 474"/>
                <a:gd name="T3" fmla="*/ 0 h 726"/>
                <a:gd name="T4" fmla="*/ 0 w 474"/>
                <a:gd name="T5" fmla="*/ 0 h 726"/>
                <a:gd name="T6" fmla="*/ 322 w 474"/>
                <a:gd name="T7" fmla="*/ 0 h 726"/>
                <a:gd name="T8" fmla="*/ 76059 w 474"/>
                <a:gd name="T9" fmla="*/ 116581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73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405;p7">
              <a:extLst>
                <a:ext uri="{FF2B5EF4-FFF2-40B4-BE49-F238E27FC236}">
                  <a16:creationId xmlns:a16="http://schemas.microsoft.com/office/drawing/2014/main" id="{FD98D8CB-1E01-D119-7600-30EC25C4AF1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211898" y="2821417"/>
              <a:ext cx="95195" cy="154531"/>
            </a:xfrm>
            <a:custGeom>
              <a:avLst/>
              <a:gdLst>
                <a:gd name="T0" fmla="*/ 19296 w 592"/>
                <a:gd name="T1" fmla="*/ 0 h 961"/>
                <a:gd name="T2" fmla="*/ 0 w 592"/>
                <a:gd name="T3" fmla="*/ 37949 h 961"/>
                <a:gd name="T4" fmla="*/ 75899 w 592"/>
                <a:gd name="T5" fmla="*/ 154370 h 961"/>
                <a:gd name="T6" fmla="*/ 95034 w 592"/>
                <a:gd name="T7" fmla="*/ 116582 h 961"/>
                <a:gd name="T8" fmla="*/ 19296 w 592"/>
                <a:gd name="T9" fmla="*/ 0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406;p7">
              <a:extLst>
                <a:ext uri="{FF2B5EF4-FFF2-40B4-BE49-F238E27FC236}">
                  <a16:creationId xmlns:a16="http://schemas.microsoft.com/office/drawing/2014/main" id="{6F2CA31B-9F60-6FAD-1324-D58F2559FB3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50219" y="3035993"/>
              <a:ext cx="19618" cy="37949"/>
            </a:xfrm>
            <a:custGeom>
              <a:avLst/>
              <a:gdLst>
                <a:gd name="T0" fmla="*/ 0 w 122"/>
                <a:gd name="T1" fmla="*/ 37788 h 236"/>
                <a:gd name="T2" fmla="*/ 19457 w 122"/>
                <a:gd name="T3" fmla="*/ 0 h 236"/>
                <a:gd name="T4" fmla="*/ 19457 w 122"/>
                <a:gd name="T5" fmla="*/ 0 h 236"/>
                <a:gd name="T6" fmla="*/ 19457 w 122"/>
                <a:gd name="T7" fmla="*/ 0 h 236"/>
                <a:gd name="T8" fmla="*/ 0 w 122"/>
                <a:gd name="T9" fmla="*/ 37788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407;p7">
              <a:extLst>
                <a:ext uri="{FF2B5EF4-FFF2-40B4-BE49-F238E27FC236}">
                  <a16:creationId xmlns:a16="http://schemas.microsoft.com/office/drawing/2014/main" id="{16A5553F-144B-E86B-0D2F-AB0408C9270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97628" y="2868997"/>
              <a:ext cx="127998" cy="204540"/>
            </a:xfrm>
            <a:custGeom>
              <a:avLst/>
              <a:gdLst>
                <a:gd name="T0" fmla="*/ 19618 w 796"/>
                <a:gd name="T1" fmla="*/ 161 h 1272"/>
                <a:gd name="T2" fmla="*/ 161 w 796"/>
                <a:gd name="T3" fmla="*/ 37949 h 1272"/>
                <a:gd name="T4" fmla="*/ 108702 w 796"/>
                <a:gd name="T5" fmla="*/ 204540 h 1272"/>
                <a:gd name="T6" fmla="*/ 127998 w 796"/>
                <a:gd name="T7" fmla="*/ 166591 h 1272"/>
                <a:gd name="T8" fmla="*/ 19618 w 796"/>
                <a:gd name="T9" fmla="*/ 161 h 1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408;p7">
              <a:extLst>
                <a:ext uri="{FF2B5EF4-FFF2-40B4-BE49-F238E27FC236}">
                  <a16:creationId xmlns:a16="http://schemas.microsoft.com/office/drawing/2014/main" id="{5F908F88-6E88-FFA5-E6EF-36AE7F2DF6A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6018932" y="2908616"/>
              <a:ext cx="95516" cy="154370"/>
            </a:xfrm>
            <a:custGeom>
              <a:avLst/>
              <a:gdLst>
                <a:gd name="T0" fmla="*/ 19296 w 594"/>
                <a:gd name="T1" fmla="*/ 161 h 960"/>
                <a:gd name="T2" fmla="*/ 161 w 594"/>
                <a:gd name="T3" fmla="*/ 37949 h 960"/>
                <a:gd name="T4" fmla="*/ 75898 w 594"/>
                <a:gd name="T5" fmla="*/ 154209 h 960"/>
                <a:gd name="T6" fmla="*/ 95355 w 594"/>
                <a:gd name="T7" fmla="*/ 116421 h 960"/>
                <a:gd name="T8" fmla="*/ 19296 w 594"/>
                <a:gd name="T9" fmla="*/ 161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409;p7">
              <a:extLst>
                <a:ext uri="{FF2B5EF4-FFF2-40B4-BE49-F238E27FC236}">
                  <a16:creationId xmlns:a16="http://schemas.microsoft.com/office/drawing/2014/main" id="{7F4A742B-1A3B-8CB0-7484-07AA76AD878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957987" y="2959461"/>
              <a:ext cx="76059" cy="116581"/>
            </a:xfrm>
            <a:custGeom>
              <a:avLst/>
              <a:gdLst>
                <a:gd name="T0" fmla="*/ 75898 w 473"/>
                <a:gd name="T1" fmla="*/ 116581 h 725"/>
                <a:gd name="T2" fmla="*/ 75898 w 473"/>
                <a:gd name="T3" fmla="*/ 116581 h 725"/>
                <a:gd name="T4" fmla="*/ 75898 w 473"/>
                <a:gd name="T5" fmla="*/ 116581 h 725"/>
                <a:gd name="T6" fmla="*/ 161 w 473"/>
                <a:gd name="T7" fmla="*/ 0 h 725"/>
                <a:gd name="T8" fmla="*/ 161 w 473"/>
                <a:gd name="T9" fmla="*/ 0 h 725"/>
                <a:gd name="T10" fmla="*/ 75898 w 473"/>
                <a:gd name="T11" fmla="*/ 116581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0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410;p7">
              <a:extLst>
                <a:ext uri="{FF2B5EF4-FFF2-40B4-BE49-F238E27FC236}">
                  <a16:creationId xmlns:a16="http://schemas.microsoft.com/office/drawing/2014/main" id="{5AC76E84-1CF9-F4E7-E527-721D077D9FB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869881" y="3117261"/>
              <a:ext cx="19457" cy="37949"/>
            </a:xfrm>
            <a:custGeom>
              <a:avLst/>
              <a:gdLst>
                <a:gd name="T0" fmla="*/ 19457 w 121"/>
                <a:gd name="T1" fmla="*/ 0 h 236"/>
                <a:gd name="T2" fmla="*/ 161 w 121"/>
                <a:gd name="T3" fmla="*/ 37949 h 236"/>
                <a:gd name="T4" fmla="*/ 161 w 121"/>
                <a:gd name="T5" fmla="*/ 37949 h 236"/>
                <a:gd name="T6" fmla="*/ 19457 w 121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411;p7">
              <a:extLst>
                <a:ext uri="{FF2B5EF4-FFF2-40B4-BE49-F238E27FC236}">
                  <a16:creationId xmlns:a16="http://schemas.microsoft.com/office/drawing/2014/main" id="{88101017-2FE9-1A80-C6E8-F2095CA84B1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928767" y="2949227"/>
              <a:ext cx="95516" cy="154692"/>
            </a:xfrm>
            <a:custGeom>
              <a:avLst/>
              <a:gdLst>
                <a:gd name="T0" fmla="*/ 19618 w 594"/>
                <a:gd name="T1" fmla="*/ 0 h 962"/>
                <a:gd name="T2" fmla="*/ 161 w 594"/>
                <a:gd name="T3" fmla="*/ 38110 h 962"/>
                <a:gd name="T4" fmla="*/ 75898 w 594"/>
                <a:gd name="T5" fmla="*/ 154531 h 962"/>
                <a:gd name="T6" fmla="*/ 95355 w 594"/>
                <a:gd name="T7" fmla="*/ 116582 h 962"/>
                <a:gd name="T8" fmla="*/ 19618 w 594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412;p7">
              <a:extLst>
                <a:ext uri="{FF2B5EF4-FFF2-40B4-BE49-F238E27FC236}">
                  <a16:creationId xmlns:a16="http://schemas.microsoft.com/office/drawing/2014/main" id="{CBBC0851-93DB-1CEA-4B71-D4B58DB8D78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79616" y="3158159"/>
              <a:ext cx="19457" cy="37949"/>
            </a:xfrm>
            <a:custGeom>
              <a:avLst/>
              <a:gdLst>
                <a:gd name="T0" fmla="*/ 19296 w 121"/>
                <a:gd name="T1" fmla="*/ 0 h 236"/>
                <a:gd name="T2" fmla="*/ 161 w 121"/>
                <a:gd name="T3" fmla="*/ 37788 h 236"/>
                <a:gd name="T4" fmla="*/ 161 w 121"/>
                <a:gd name="T5" fmla="*/ 37788 h 236"/>
                <a:gd name="T6" fmla="*/ 19296 w 121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413;p7">
              <a:extLst>
                <a:ext uri="{FF2B5EF4-FFF2-40B4-BE49-F238E27FC236}">
                  <a16:creationId xmlns:a16="http://schemas.microsoft.com/office/drawing/2014/main" id="{77718997-B9E7-1AC0-812C-02F754E8FB5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838687" y="2990078"/>
              <a:ext cx="95195" cy="154209"/>
            </a:xfrm>
            <a:custGeom>
              <a:avLst/>
              <a:gdLst>
                <a:gd name="T0" fmla="*/ 19296 w 592"/>
                <a:gd name="T1" fmla="*/ 0 h 959"/>
                <a:gd name="T2" fmla="*/ 0 w 592"/>
                <a:gd name="T3" fmla="*/ 37788 h 959"/>
                <a:gd name="T4" fmla="*/ 75899 w 592"/>
                <a:gd name="T5" fmla="*/ 154209 h 959"/>
                <a:gd name="T6" fmla="*/ 95195 w 592"/>
                <a:gd name="T7" fmla="*/ 116260 h 959"/>
                <a:gd name="T8" fmla="*/ 19296 w 592"/>
                <a:gd name="T9" fmla="*/ 0 h 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414;p7">
              <a:extLst>
                <a:ext uri="{FF2B5EF4-FFF2-40B4-BE49-F238E27FC236}">
                  <a16:creationId xmlns:a16="http://schemas.microsoft.com/office/drawing/2014/main" id="{2B2AD024-E8C6-51CE-C950-0568118869D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79108" y="3260569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415;p7">
              <a:extLst>
                <a:ext uri="{FF2B5EF4-FFF2-40B4-BE49-F238E27FC236}">
                  <a16:creationId xmlns:a16="http://schemas.microsoft.com/office/drawing/2014/main" id="{08438F7A-9E42-A571-DD53-D354FDE44AB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77355" y="3040787"/>
              <a:ext cx="76059" cy="116742"/>
            </a:xfrm>
            <a:custGeom>
              <a:avLst/>
              <a:gdLst>
                <a:gd name="T0" fmla="*/ 75898 w 473"/>
                <a:gd name="T1" fmla="*/ 116581 h 726"/>
                <a:gd name="T2" fmla="*/ 75898 w 473"/>
                <a:gd name="T3" fmla="*/ 116581 h 726"/>
                <a:gd name="T4" fmla="*/ 161 w 473"/>
                <a:gd name="T5" fmla="*/ 161 h 726"/>
                <a:gd name="T6" fmla="*/ 75898 w 473"/>
                <a:gd name="T7" fmla="*/ 116581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lnTo>
                    <a:pt x="472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416;p7">
              <a:extLst>
                <a:ext uri="{FF2B5EF4-FFF2-40B4-BE49-F238E27FC236}">
                  <a16:creationId xmlns:a16="http://schemas.microsoft.com/office/drawing/2014/main" id="{99EC29E4-81B3-3F7A-DD86-1F429A769FA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417;p7">
              <a:extLst>
                <a:ext uri="{FF2B5EF4-FFF2-40B4-BE49-F238E27FC236}">
                  <a16:creationId xmlns:a16="http://schemas.microsoft.com/office/drawing/2014/main" id="{78D9F129-489B-EA68-9C9D-97988E1796A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748236" y="3030589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322 w 594"/>
                <a:gd name="T5" fmla="*/ 37949 h 961"/>
                <a:gd name="T6" fmla="*/ 76220 w 594"/>
                <a:gd name="T7" fmla="*/ 154370 h 961"/>
                <a:gd name="T8" fmla="*/ 95355 w 594"/>
                <a:gd name="T9" fmla="*/ 116582 h 961"/>
                <a:gd name="T10" fmla="*/ 19618 w 594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418;p7">
              <a:extLst>
                <a:ext uri="{FF2B5EF4-FFF2-40B4-BE49-F238E27FC236}">
                  <a16:creationId xmlns:a16="http://schemas.microsoft.com/office/drawing/2014/main" id="{349A52EC-CE73-13B1-CFE6-20D38CE86AD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34302" y="3078127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161 w 796"/>
                <a:gd name="T3" fmla="*/ 38110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19618 w 796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419;p7">
              <a:extLst>
                <a:ext uri="{FF2B5EF4-FFF2-40B4-BE49-F238E27FC236}">
                  <a16:creationId xmlns:a16="http://schemas.microsoft.com/office/drawing/2014/main" id="{B814DA29-6BB8-7777-2769-394919FF6D3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602694" y="3201982"/>
              <a:ext cx="31839" cy="48884"/>
            </a:xfrm>
            <a:custGeom>
              <a:avLst/>
              <a:gdLst>
                <a:gd name="T0" fmla="*/ 31839 w 198"/>
                <a:gd name="T1" fmla="*/ 48884 h 304"/>
                <a:gd name="T2" fmla="*/ 31839 w 198"/>
                <a:gd name="T3" fmla="*/ 48884 h 304"/>
                <a:gd name="T4" fmla="*/ 31839 w 198"/>
                <a:gd name="T5" fmla="*/ 48884 h 304"/>
                <a:gd name="T6" fmla="*/ 161 w 198"/>
                <a:gd name="T7" fmla="*/ 161 h 304"/>
                <a:gd name="T8" fmla="*/ 31839 w 198"/>
                <a:gd name="T9" fmla="*/ 48884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" y="1"/>
                  </a:lnTo>
                  <a:lnTo>
                    <a:pt x="198" y="3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420;p7">
              <a:extLst>
                <a:ext uri="{FF2B5EF4-FFF2-40B4-BE49-F238E27FC236}">
                  <a16:creationId xmlns:a16="http://schemas.microsoft.com/office/drawing/2014/main" id="{AAC8F541-B508-3CD1-5D74-1339823C17E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96377" y="3285820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9618 w 122"/>
                <a:gd name="T3" fmla="*/ 0 h 237"/>
                <a:gd name="T4" fmla="*/ 161 w 122"/>
                <a:gd name="T5" fmla="*/ 38110 h 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421;p7">
              <a:extLst>
                <a:ext uri="{FF2B5EF4-FFF2-40B4-BE49-F238E27FC236}">
                  <a16:creationId xmlns:a16="http://schemas.microsoft.com/office/drawing/2014/main" id="{B53520E9-1231-171C-E49E-442D70E5F33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555641" y="3117645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161 w 592"/>
                <a:gd name="T3" fmla="*/ 38110 h 961"/>
                <a:gd name="T4" fmla="*/ 75899 w 592"/>
                <a:gd name="T5" fmla="*/ 154531 h 961"/>
                <a:gd name="T6" fmla="*/ 95195 w 592"/>
                <a:gd name="T7" fmla="*/ 116742 h 961"/>
                <a:gd name="T8" fmla="*/ 63517 w 592"/>
                <a:gd name="T9" fmla="*/ 68019 h 961"/>
                <a:gd name="T10" fmla="*/ 19296 w 592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422;p7">
              <a:extLst>
                <a:ext uri="{FF2B5EF4-FFF2-40B4-BE49-F238E27FC236}">
                  <a16:creationId xmlns:a16="http://schemas.microsoft.com/office/drawing/2014/main" id="{7394B83B-678F-BCD6-4D8F-CD532B7B2FF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94166" y="3168465"/>
              <a:ext cx="76220" cy="116742"/>
            </a:xfrm>
            <a:custGeom>
              <a:avLst/>
              <a:gdLst>
                <a:gd name="T0" fmla="*/ 76220 w 474"/>
                <a:gd name="T1" fmla="*/ 116581 h 726"/>
                <a:gd name="T2" fmla="*/ 322 w 474"/>
                <a:gd name="T3" fmla="*/ 0 h 726"/>
                <a:gd name="T4" fmla="*/ 161 w 474"/>
                <a:gd name="T5" fmla="*/ 0 h 726"/>
                <a:gd name="T6" fmla="*/ 322 w 474"/>
                <a:gd name="T7" fmla="*/ 0 h 726"/>
                <a:gd name="T8" fmla="*/ 76220 w 474"/>
                <a:gd name="T9" fmla="*/ 116581 h 7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74" y="7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423;p7">
              <a:extLst>
                <a:ext uri="{FF2B5EF4-FFF2-40B4-BE49-F238E27FC236}">
                  <a16:creationId xmlns:a16="http://schemas.microsoft.com/office/drawing/2014/main" id="{80ACF1E2-431F-06BF-8223-DD5E4F21E06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06649" y="3326584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19296 w 120"/>
                <a:gd name="T3" fmla="*/ 161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424;p7">
              <a:extLst>
                <a:ext uri="{FF2B5EF4-FFF2-40B4-BE49-F238E27FC236}">
                  <a16:creationId xmlns:a16="http://schemas.microsoft.com/office/drawing/2014/main" id="{3EE6AC74-805F-E727-20E9-485CD94EE67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465283" y="3158349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425;p7">
              <a:extLst>
                <a:ext uri="{FF2B5EF4-FFF2-40B4-BE49-F238E27FC236}">
                  <a16:creationId xmlns:a16="http://schemas.microsoft.com/office/drawing/2014/main" id="{242F134E-D180-1F7A-EB25-2D1C7127969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316097" y="3367381"/>
              <a:ext cx="19618" cy="37949"/>
            </a:xfrm>
            <a:custGeom>
              <a:avLst/>
              <a:gdLst>
                <a:gd name="T0" fmla="*/ 0 w 122"/>
                <a:gd name="T1" fmla="*/ 37949 h 236"/>
                <a:gd name="T2" fmla="*/ 0 w 122"/>
                <a:gd name="T3" fmla="*/ 37949 h 236"/>
                <a:gd name="T4" fmla="*/ 0 w 122"/>
                <a:gd name="T5" fmla="*/ 37949 h 236"/>
                <a:gd name="T6" fmla="*/ 19618 w 122"/>
                <a:gd name="T7" fmla="*/ 161 h 236"/>
                <a:gd name="T8" fmla="*/ 19618 w 122"/>
                <a:gd name="T9" fmla="*/ 161 h 236"/>
                <a:gd name="T10" fmla="*/ 19618 w 122"/>
                <a:gd name="T11" fmla="*/ 161 h 236"/>
                <a:gd name="T12" fmla="*/ 0 w 122"/>
                <a:gd name="T13" fmla="*/ 37949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2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426;p7">
              <a:extLst>
                <a:ext uri="{FF2B5EF4-FFF2-40B4-BE49-F238E27FC236}">
                  <a16:creationId xmlns:a16="http://schemas.microsoft.com/office/drawing/2014/main" id="{D7454809-C3D1-1C40-95ED-563A6CEF7D2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375268" y="3199013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8110 h 961"/>
                <a:gd name="T4" fmla="*/ 76060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427;p7">
              <a:extLst>
                <a:ext uri="{FF2B5EF4-FFF2-40B4-BE49-F238E27FC236}">
                  <a16:creationId xmlns:a16="http://schemas.microsoft.com/office/drawing/2014/main" id="{DEE6C145-309C-DD6D-AE65-AF0FDDCA42D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15571" y="3469841"/>
              <a:ext cx="19618" cy="37949"/>
            </a:xfrm>
            <a:custGeom>
              <a:avLst/>
              <a:gdLst>
                <a:gd name="T0" fmla="*/ 0 w 122"/>
                <a:gd name="T1" fmla="*/ 37949 h 236"/>
                <a:gd name="T2" fmla="*/ 0 w 122"/>
                <a:gd name="T3" fmla="*/ 37949 h 236"/>
                <a:gd name="T4" fmla="*/ 19457 w 122"/>
                <a:gd name="T5" fmla="*/ 161 h 236"/>
                <a:gd name="T6" fmla="*/ 19457 w 122"/>
                <a:gd name="T7" fmla="*/ 161 h 236"/>
                <a:gd name="T8" fmla="*/ 19457 w 122"/>
                <a:gd name="T9" fmla="*/ 161 h 236"/>
                <a:gd name="T10" fmla="*/ 0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428;p7">
              <a:extLst>
                <a:ext uri="{FF2B5EF4-FFF2-40B4-BE49-F238E27FC236}">
                  <a16:creationId xmlns:a16="http://schemas.microsoft.com/office/drawing/2014/main" id="{1C871988-FCD5-D752-50CE-BBF42E8D351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84860" y="3239861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7949 h 961"/>
                <a:gd name="T4" fmla="*/ 31999 w 594"/>
                <a:gd name="T5" fmla="*/ 86833 h 961"/>
                <a:gd name="T6" fmla="*/ 75898 w 594"/>
                <a:gd name="T7" fmla="*/ 154531 h 961"/>
                <a:gd name="T8" fmla="*/ 95516 w 594"/>
                <a:gd name="T9" fmla="*/ 116742 h 961"/>
                <a:gd name="T10" fmla="*/ 19618 w 594"/>
                <a:gd name="T11" fmla="*/ 161 h 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429;p7">
              <a:extLst>
                <a:ext uri="{FF2B5EF4-FFF2-40B4-BE49-F238E27FC236}">
                  <a16:creationId xmlns:a16="http://schemas.microsoft.com/office/drawing/2014/main" id="{38B95A0E-EBDB-4D4B-D020-54222906FAB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88451" y="3320976"/>
              <a:ext cx="44060" cy="67858"/>
            </a:xfrm>
            <a:custGeom>
              <a:avLst/>
              <a:gdLst>
                <a:gd name="T0" fmla="*/ 0 w 274"/>
                <a:gd name="T1" fmla="*/ 161 h 422"/>
                <a:gd name="T2" fmla="*/ 43899 w 274"/>
                <a:gd name="T3" fmla="*/ 67858 h 422"/>
                <a:gd name="T4" fmla="*/ 43899 w 274"/>
                <a:gd name="T5" fmla="*/ 67858 h 422"/>
                <a:gd name="T6" fmla="*/ 0 w 274"/>
                <a:gd name="T7" fmla="*/ 161 h 4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430;p7">
              <a:extLst>
                <a:ext uri="{FF2B5EF4-FFF2-40B4-BE49-F238E27FC236}">
                  <a16:creationId xmlns:a16="http://schemas.microsoft.com/office/drawing/2014/main" id="{1F547A89-D256-2BC4-3D05-B47AA40DBDB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23216" y="3454337"/>
              <a:ext cx="19618" cy="37949"/>
            </a:xfrm>
            <a:custGeom>
              <a:avLst/>
              <a:gdLst>
                <a:gd name="T0" fmla="*/ 19618 w 122"/>
                <a:gd name="T1" fmla="*/ 161 h 236"/>
                <a:gd name="T2" fmla="*/ 161 w 122"/>
                <a:gd name="T3" fmla="*/ 37949 h 236"/>
                <a:gd name="T4" fmla="*/ 161 w 122"/>
                <a:gd name="T5" fmla="*/ 37949 h 236"/>
                <a:gd name="T6" fmla="*/ 19618 w 122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431;p7">
              <a:extLst>
                <a:ext uri="{FF2B5EF4-FFF2-40B4-BE49-F238E27FC236}">
                  <a16:creationId xmlns:a16="http://schemas.microsoft.com/office/drawing/2014/main" id="{14E499E6-03BE-F9DD-C9D7-5EE8A27C498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70909" y="3287449"/>
              <a:ext cx="128159" cy="204701"/>
            </a:xfrm>
            <a:custGeom>
              <a:avLst/>
              <a:gdLst>
                <a:gd name="T0" fmla="*/ 19296 w 797"/>
                <a:gd name="T1" fmla="*/ 0 h 1273"/>
                <a:gd name="T2" fmla="*/ 161 w 797"/>
                <a:gd name="T3" fmla="*/ 38110 h 1273"/>
                <a:gd name="T4" fmla="*/ 108541 w 797"/>
                <a:gd name="T5" fmla="*/ 204701 h 1273"/>
                <a:gd name="T6" fmla="*/ 127998 w 797"/>
                <a:gd name="T7" fmla="*/ 166913 h 1273"/>
                <a:gd name="T8" fmla="*/ 19296 w 797"/>
                <a:gd name="T9" fmla="*/ 0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432;p7">
              <a:extLst>
                <a:ext uri="{FF2B5EF4-FFF2-40B4-BE49-F238E27FC236}">
                  <a16:creationId xmlns:a16="http://schemas.microsoft.com/office/drawing/2014/main" id="{BF134D0F-6F19-81E4-40B9-FDA29F731A3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120812" y="3336915"/>
              <a:ext cx="76381" cy="116742"/>
            </a:xfrm>
            <a:custGeom>
              <a:avLst/>
              <a:gdLst>
                <a:gd name="T0" fmla="*/ 76381 w 475"/>
                <a:gd name="T1" fmla="*/ 116742 h 726"/>
                <a:gd name="T2" fmla="*/ 76381 w 475"/>
                <a:gd name="T3" fmla="*/ 116742 h 726"/>
                <a:gd name="T4" fmla="*/ 482 w 475"/>
                <a:gd name="T5" fmla="*/ 161 h 726"/>
                <a:gd name="T6" fmla="*/ 161 w 475"/>
                <a:gd name="T7" fmla="*/ 161 h 726"/>
                <a:gd name="T8" fmla="*/ 482 w 475"/>
                <a:gd name="T9" fmla="*/ 161 h 726"/>
                <a:gd name="T10" fmla="*/ 76381 w 475"/>
                <a:gd name="T11" fmla="*/ 116742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75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433;p7">
              <a:extLst>
                <a:ext uri="{FF2B5EF4-FFF2-40B4-BE49-F238E27FC236}">
                  <a16:creationId xmlns:a16="http://schemas.microsoft.com/office/drawing/2014/main" id="{0D98C521-7F77-508F-99C6-1AACF5F27662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33001" y="3495092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61 w 122"/>
                <a:gd name="T3" fmla="*/ 38110 h 237"/>
                <a:gd name="T4" fmla="*/ 19618 w 122"/>
                <a:gd name="T5" fmla="*/ 0 h 237"/>
                <a:gd name="T6" fmla="*/ 19618 w 122"/>
                <a:gd name="T7" fmla="*/ 0 h 237"/>
                <a:gd name="T8" fmla="*/ 19618 w 122"/>
                <a:gd name="T9" fmla="*/ 0 h 237"/>
                <a:gd name="T10" fmla="*/ 161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434;p7">
              <a:extLst>
                <a:ext uri="{FF2B5EF4-FFF2-40B4-BE49-F238E27FC236}">
                  <a16:creationId xmlns:a16="http://schemas.microsoft.com/office/drawing/2014/main" id="{4D93A391-178F-D46F-8AAE-47932653A8F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92122" y="3326867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435;p7">
              <a:extLst>
                <a:ext uri="{FF2B5EF4-FFF2-40B4-BE49-F238E27FC236}">
                  <a16:creationId xmlns:a16="http://schemas.microsoft.com/office/drawing/2014/main" id="{C91A71C8-3595-4181-7CE6-84967060E1D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942986" y="3535756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9618 w 122"/>
                <a:gd name="T3" fmla="*/ 161 h 236"/>
                <a:gd name="T4" fmla="*/ 161 w 122"/>
                <a:gd name="T5" fmla="*/ 37949 h 2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436;p7">
              <a:extLst>
                <a:ext uri="{FF2B5EF4-FFF2-40B4-BE49-F238E27FC236}">
                  <a16:creationId xmlns:a16="http://schemas.microsoft.com/office/drawing/2014/main" id="{67CFEA33-45D7-1A11-982C-1E47D3D3131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001907" y="3367622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437;p7">
              <a:extLst>
                <a:ext uri="{FF2B5EF4-FFF2-40B4-BE49-F238E27FC236}">
                  <a16:creationId xmlns:a16="http://schemas.microsoft.com/office/drawing/2014/main" id="{47422E67-F821-1DD5-E07E-1C3F96189CD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52771" y="3576511"/>
              <a:ext cx="19618" cy="38110"/>
            </a:xfrm>
            <a:custGeom>
              <a:avLst/>
              <a:gdLst>
                <a:gd name="T0" fmla="*/ 161 w 122"/>
                <a:gd name="T1" fmla="*/ 38110 h 237"/>
                <a:gd name="T2" fmla="*/ 161 w 122"/>
                <a:gd name="T3" fmla="*/ 38110 h 237"/>
                <a:gd name="T4" fmla="*/ 19618 w 122"/>
                <a:gd name="T5" fmla="*/ 0 h 237"/>
                <a:gd name="T6" fmla="*/ 19618 w 122"/>
                <a:gd name="T7" fmla="*/ 0 h 237"/>
                <a:gd name="T8" fmla="*/ 19618 w 122"/>
                <a:gd name="T9" fmla="*/ 0 h 237"/>
                <a:gd name="T10" fmla="*/ 161 w 122"/>
                <a:gd name="T11" fmla="*/ 38110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438;p7">
              <a:extLst>
                <a:ext uri="{FF2B5EF4-FFF2-40B4-BE49-F238E27FC236}">
                  <a16:creationId xmlns:a16="http://schemas.microsoft.com/office/drawing/2014/main" id="{7E6A8117-51F4-77AE-EC61-72A7FAE18D3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911892" y="3408286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8110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439;p7">
              <a:extLst>
                <a:ext uri="{FF2B5EF4-FFF2-40B4-BE49-F238E27FC236}">
                  <a16:creationId xmlns:a16="http://schemas.microsoft.com/office/drawing/2014/main" id="{5898A7F8-61E1-45B9-DC5E-BA3D9A42A07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440;p7">
              <a:extLst>
                <a:ext uri="{FF2B5EF4-FFF2-40B4-BE49-F238E27FC236}">
                  <a16:creationId xmlns:a16="http://schemas.microsoft.com/office/drawing/2014/main" id="{DE2825F5-4C38-6D57-EE02-355A2923F79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32143" y="3385126"/>
              <a:ext cx="126712" cy="5950"/>
            </a:xfrm>
            <a:custGeom>
              <a:avLst/>
              <a:gdLst>
                <a:gd name="T0" fmla="*/ 0 w 788"/>
                <a:gd name="T1" fmla="*/ 5950 h 37"/>
                <a:gd name="T2" fmla="*/ 126551 w 788"/>
                <a:gd name="T3" fmla="*/ 0 h 37"/>
                <a:gd name="T4" fmla="*/ 126551 w 788"/>
                <a:gd name="T5" fmla="*/ 0 h 37"/>
                <a:gd name="T6" fmla="*/ 0 w 788"/>
                <a:gd name="T7" fmla="*/ 595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441;p7">
              <a:extLst>
                <a:ext uri="{FF2B5EF4-FFF2-40B4-BE49-F238E27FC236}">
                  <a16:creationId xmlns:a16="http://schemas.microsoft.com/office/drawing/2014/main" id="{4DF8B5E9-9D05-C19C-C85B-03CD020E58A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821677" y="3449040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582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442;p7">
              <a:extLst>
                <a:ext uri="{FF2B5EF4-FFF2-40B4-BE49-F238E27FC236}">
                  <a16:creationId xmlns:a16="http://schemas.microsoft.com/office/drawing/2014/main" id="{0E3D945E-F775-060C-97BF-6CD03F78929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0" t="0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443;p7">
              <a:extLst>
                <a:ext uri="{FF2B5EF4-FFF2-40B4-BE49-F238E27FC236}">
                  <a16:creationId xmlns:a16="http://schemas.microsoft.com/office/drawing/2014/main" id="{5A93C72E-01A6-21B3-41A3-9049572D5E5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73612" y="3497732"/>
              <a:ext cx="45668" cy="70110"/>
            </a:xfrm>
            <a:custGeom>
              <a:avLst/>
              <a:gdLst>
                <a:gd name="T0" fmla="*/ 45507 w 284"/>
                <a:gd name="T1" fmla="*/ 69949 h 436"/>
                <a:gd name="T2" fmla="*/ 161 w 284"/>
                <a:gd name="T3" fmla="*/ 0 h 436"/>
                <a:gd name="T4" fmla="*/ 161 w 284"/>
                <a:gd name="T5" fmla="*/ 0 h 436"/>
                <a:gd name="T6" fmla="*/ 45507 w 284"/>
                <a:gd name="T7" fmla="*/ 69949 h 4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283" y="4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444;p7">
              <a:extLst>
                <a:ext uri="{FF2B5EF4-FFF2-40B4-BE49-F238E27FC236}">
                  <a16:creationId xmlns:a16="http://schemas.microsoft.com/office/drawing/2014/main" id="{B34CAFDA-5F0E-1636-16C8-5E5418404557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659840" y="3663610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61 w 122"/>
                <a:gd name="T3" fmla="*/ 37949 h 236"/>
                <a:gd name="T4" fmla="*/ 19618 w 122"/>
                <a:gd name="T5" fmla="*/ 161 h 236"/>
                <a:gd name="T6" fmla="*/ 19618 w 122"/>
                <a:gd name="T7" fmla="*/ 161 h 236"/>
                <a:gd name="T8" fmla="*/ 19618 w 122"/>
                <a:gd name="T9" fmla="*/ 161 h 236"/>
                <a:gd name="T10" fmla="*/ 161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445;p7">
              <a:extLst>
                <a:ext uri="{FF2B5EF4-FFF2-40B4-BE49-F238E27FC236}">
                  <a16:creationId xmlns:a16="http://schemas.microsoft.com/office/drawing/2014/main" id="{5CFA53BB-DFCD-DC3A-47F6-783A911C323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07425" y="3496571"/>
              <a:ext cx="127998" cy="204701"/>
            </a:xfrm>
            <a:custGeom>
              <a:avLst/>
              <a:gdLst>
                <a:gd name="T0" fmla="*/ 19618 w 796"/>
                <a:gd name="T1" fmla="*/ 0 h 1273"/>
                <a:gd name="T2" fmla="*/ 0 w 796"/>
                <a:gd name="T3" fmla="*/ 37949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64964 w 796"/>
                <a:gd name="T9" fmla="*/ 69949 h 1273"/>
                <a:gd name="T10" fmla="*/ 19618 w 796"/>
                <a:gd name="T11" fmla="*/ 0 h 1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446;p7">
              <a:extLst>
                <a:ext uri="{FF2B5EF4-FFF2-40B4-BE49-F238E27FC236}">
                  <a16:creationId xmlns:a16="http://schemas.microsoft.com/office/drawing/2014/main" id="{BF46D153-40FF-7B9F-3726-B26682B74AEA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69725" y="3704078"/>
              <a:ext cx="19618" cy="38432"/>
            </a:xfrm>
            <a:custGeom>
              <a:avLst/>
              <a:gdLst>
                <a:gd name="T0" fmla="*/ 19618 w 122"/>
                <a:gd name="T1" fmla="*/ 161 h 239"/>
                <a:gd name="T2" fmla="*/ 19618 w 122"/>
                <a:gd name="T3" fmla="*/ 161 h 239"/>
                <a:gd name="T4" fmla="*/ 19618 w 122"/>
                <a:gd name="T5" fmla="*/ 161 h 239"/>
                <a:gd name="T6" fmla="*/ 161 w 122"/>
                <a:gd name="T7" fmla="*/ 38432 h 239"/>
                <a:gd name="T8" fmla="*/ 161 w 122"/>
                <a:gd name="T9" fmla="*/ 38432 h 239"/>
                <a:gd name="T10" fmla="*/ 161 w 122"/>
                <a:gd name="T11" fmla="*/ 38432 h 239"/>
                <a:gd name="T12" fmla="*/ 19618 w 122"/>
                <a:gd name="T13" fmla="*/ 161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" y="239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447;p7">
              <a:extLst>
                <a:ext uri="{FF2B5EF4-FFF2-40B4-BE49-F238E27FC236}">
                  <a16:creationId xmlns:a16="http://schemas.microsoft.com/office/drawing/2014/main" id="{0399EF43-8084-049F-CC89-8E42CCAABF1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628746" y="3536140"/>
              <a:ext cx="95356" cy="154531"/>
            </a:xfrm>
            <a:custGeom>
              <a:avLst/>
              <a:gdLst>
                <a:gd name="T0" fmla="*/ 19457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457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448;p7">
              <a:extLst>
                <a:ext uri="{FF2B5EF4-FFF2-40B4-BE49-F238E27FC236}">
                  <a16:creationId xmlns:a16="http://schemas.microsoft.com/office/drawing/2014/main" id="{4910134F-C0C7-2355-DB7D-D09324ABF07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79610" y="3745028"/>
              <a:ext cx="19618" cy="37949"/>
            </a:xfrm>
            <a:custGeom>
              <a:avLst/>
              <a:gdLst>
                <a:gd name="T0" fmla="*/ 161 w 122"/>
                <a:gd name="T1" fmla="*/ 37949 h 236"/>
                <a:gd name="T2" fmla="*/ 161 w 122"/>
                <a:gd name="T3" fmla="*/ 37949 h 236"/>
                <a:gd name="T4" fmla="*/ 19618 w 122"/>
                <a:gd name="T5" fmla="*/ 161 h 236"/>
                <a:gd name="T6" fmla="*/ 19618 w 122"/>
                <a:gd name="T7" fmla="*/ 161 h 236"/>
                <a:gd name="T8" fmla="*/ 19618 w 122"/>
                <a:gd name="T9" fmla="*/ 161 h 236"/>
                <a:gd name="T10" fmla="*/ 161 w 122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449;p7">
              <a:extLst>
                <a:ext uri="{FF2B5EF4-FFF2-40B4-BE49-F238E27FC236}">
                  <a16:creationId xmlns:a16="http://schemas.microsoft.com/office/drawing/2014/main" id="{A793A5A4-7B2B-97C4-5F89-7D0B0BEFD95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38531" y="3576894"/>
              <a:ext cx="95356" cy="154692"/>
            </a:xfrm>
            <a:custGeom>
              <a:avLst/>
              <a:gdLst>
                <a:gd name="T0" fmla="*/ 19457 w 593"/>
                <a:gd name="T1" fmla="*/ 0 h 962"/>
                <a:gd name="T2" fmla="*/ 0 w 593"/>
                <a:gd name="T3" fmla="*/ 38110 h 962"/>
                <a:gd name="T4" fmla="*/ 75899 w 593"/>
                <a:gd name="T5" fmla="*/ 154692 h 962"/>
                <a:gd name="T6" fmla="*/ 95356 w 593"/>
                <a:gd name="T7" fmla="*/ 116421 h 962"/>
                <a:gd name="T8" fmla="*/ 19457 w 593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450;p7">
              <a:extLst>
                <a:ext uri="{FF2B5EF4-FFF2-40B4-BE49-F238E27FC236}">
                  <a16:creationId xmlns:a16="http://schemas.microsoft.com/office/drawing/2014/main" id="{825A80D7-819B-2ADC-3044-D67A968E3EA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15665" y="3564998"/>
              <a:ext cx="202932" cy="116742"/>
            </a:xfrm>
            <a:custGeom>
              <a:avLst/>
              <a:gdLst>
                <a:gd name="T0" fmla="*/ 127034 w 1262"/>
                <a:gd name="T1" fmla="*/ 161 h 726"/>
                <a:gd name="T2" fmla="*/ 202932 w 1262"/>
                <a:gd name="T3" fmla="*/ 116742 h 726"/>
                <a:gd name="T4" fmla="*/ 202932 w 1262"/>
                <a:gd name="T5" fmla="*/ 116742 h 726"/>
                <a:gd name="T6" fmla="*/ 127034 w 1262"/>
                <a:gd name="T7" fmla="*/ 161 h 726"/>
                <a:gd name="T8" fmla="*/ 161 w 1262"/>
                <a:gd name="T9" fmla="*/ 6271 h 726"/>
                <a:gd name="T10" fmla="*/ 161 w 1262"/>
                <a:gd name="T11" fmla="*/ 6271 h 726"/>
                <a:gd name="T12" fmla="*/ 161 w 1262"/>
                <a:gd name="T13" fmla="*/ 6271 h 726"/>
                <a:gd name="T14" fmla="*/ 127034 w 1262"/>
                <a:gd name="T15" fmla="*/ 161 h 7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451;p7">
              <a:extLst>
                <a:ext uri="{FF2B5EF4-FFF2-40B4-BE49-F238E27FC236}">
                  <a16:creationId xmlns:a16="http://schemas.microsoft.com/office/drawing/2014/main" id="{C5C7219C-57B0-CD63-9630-BC7FA99AC2D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389395" y="3785783"/>
              <a:ext cx="19618" cy="38110"/>
            </a:xfrm>
            <a:custGeom>
              <a:avLst/>
              <a:gdLst>
                <a:gd name="T0" fmla="*/ 19618 w 122"/>
                <a:gd name="T1" fmla="*/ 0 h 237"/>
                <a:gd name="T2" fmla="*/ 161 w 122"/>
                <a:gd name="T3" fmla="*/ 38110 h 237"/>
                <a:gd name="T4" fmla="*/ 161 w 122"/>
                <a:gd name="T5" fmla="*/ 38110 h 237"/>
                <a:gd name="T6" fmla="*/ 19618 w 122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452;p7">
              <a:extLst>
                <a:ext uri="{FF2B5EF4-FFF2-40B4-BE49-F238E27FC236}">
                  <a16:creationId xmlns:a16="http://schemas.microsoft.com/office/drawing/2014/main" id="{57FA1C18-B187-16D9-A70C-237B9C974B6C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448516" y="3617558"/>
              <a:ext cx="95356" cy="154531"/>
            </a:xfrm>
            <a:custGeom>
              <a:avLst/>
              <a:gdLst>
                <a:gd name="T0" fmla="*/ 19296 w 593"/>
                <a:gd name="T1" fmla="*/ 161 h 961"/>
                <a:gd name="T2" fmla="*/ 0 w 593"/>
                <a:gd name="T3" fmla="*/ 37949 h 961"/>
                <a:gd name="T4" fmla="*/ 75899 w 593"/>
                <a:gd name="T5" fmla="*/ 154531 h 961"/>
                <a:gd name="T6" fmla="*/ 95356 w 593"/>
                <a:gd name="T7" fmla="*/ 116742 h 961"/>
                <a:gd name="T8" fmla="*/ 19296 w 593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453;p7">
              <a:extLst>
                <a:ext uri="{FF2B5EF4-FFF2-40B4-BE49-F238E27FC236}">
                  <a16:creationId xmlns:a16="http://schemas.microsoft.com/office/drawing/2014/main" id="{EC578EE4-C588-347B-9519-1712CD513D0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88854" y="3888285"/>
              <a:ext cx="19296" cy="37949"/>
            </a:xfrm>
            <a:custGeom>
              <a:avLst/>
              <a:gdLst>
                <a:gd name="T0" fmla="*/ 19296 w 120"/>
                <a:gd name="T1" fmla="*/ 161 h 236"/>
                <a:gd name="T2" fmla="*/ 0 w 120"/>
                <a:gd name="T3" fmla="*/ 37949 h 236"/>
                <a:gd name="T4" fmla="*/ 0 w 120"/>
                <a:gd name="T5" fmla="*/ 37949 h 236"/>
                <a:gd name="T6" fmla="*/ 19296 w 120"/>
                <a:gd name="T7" fmla="*/ 161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454;p7">
              <a:extLst>
                <a:ext uri="{FF2B5EF4-FFF2-40B4-BE49-F238E27FC236}">
                  <a16:creationId xmlns:a16="http://schemas.microsoft.com/office/drawing/2014/main" id="{EF11E798-3237-2396-0AA3-A5843AB66A4D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358015" y="3658212"/>
              <a:ext cx="95677" cy="154692"/>
            </a:xfrm>
            <a:custGeom>
              <a:avLst/>
              <a:gdLst>
                <a:gd name="T0" fmla="*/ 19779 w 595"/>
                <a:gd name="T1" fmla="*/ 0 h 962"/>
                <a:gd name="T2" fmla="*/ 161 w 595"/>
                <a:gd name="T3" fmla="*/ 38110 h 962"/>
                <a:gd name="T4" fmla="*/ 322 w 595"/>
                <a:gd name="T5" fmla="*/ 38110 h 962"/>
                <a:gd name="T6" fmla="*/ 76220 w 595"/>
                <a:gd name="T7" fmla="*/ 154692 h 962"/>
                <a:gd name="T8" fmla="*/ 95677 w 595"/>
                <a:gd name="T9" fmla="*/ 116582 h 962"/>
                <a:gd name="T10" fmla="*/ 19779 w 595"/>
                <a:gd name="T11" fmla="*/ 0 h 9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455;p7">
              <a:extLst>
                <a:ext uri="{FF2B5EF4-FFF2-40B4-BE49-F238E27FC236}">
                  <a16:creationId xmlns:a16="http://schemas.microsoft.com/office/drawing/2014/main" id="{A2833D37-F388-C737-76EB-82FA9B44DD4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72738" y="3715891"/>
              <a:ext cx="109024" cy="166913"/>
            </a:xfrm>
            <a:custGeom>
              <a:avLst/>
              <a:gdLst>
                <a:gd name="T0" fmla="*/ 109024 w 678"/>
                <a:gd name="T1" fmla="*/ 166913 h 1038"/>
                <a:gd name="T2" fmla="*/ 109024 w 678"/>
                <a:gd name="T3" fmla="*/ 166913 h 1038"/>
                <a:gd name="T4" fmla="*/ 643 w 678"/>
                <a:gd name="T5" fmla="*/ 161 h 1038"/>
                <a:gd name="T6" fmla="*/ 161 w 678"/>
                <a:gd name="T7" fmla="*/ 161 h 1038"/>
                <a:gd name="T8" fmla="*/ 643 w 678"/>
                <a:gd name="T9" fmla="*/ 161 h 1038"/>
                <a:gd name="T10" fmla="*/ 109024 w 678"/>
                <a:gd name="T11" fmla="*/ 166913 h 1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678" y="1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456;p7">
              <a:extLst>
                <a:ext uri="{FF2B5EF4-FFF2-40B4-BE49-F238E27FC236}">
                  <a16:creationId xmlns:a16="http://schemas.microsoft.com/office/drawing/2014/main" id="{D4673D78-0271-6812-19AB-4E651F19F30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96625" y="3872882"/>
              <a:ext cx="19296" cy="37949"/>
            </a:xfrm>
            <a:custGeom>
              <a:avLst/>
              <a:gdLst>
                <a:gd name="T0" fmla="*/ 0 w 120"/>
                <a:gd name="T1" fmla="*/ 37949 h 236"/>
                <a:gd name="T2" fmla="*/ 0 w 120"/>
                <a:gd name="T3" fmla="*/ 37949 h 236"/>
                <a:gd name="T4" fmla="*/ 19296 w 120"/>
                <a:gd name="T5" fmla="*/ 161 h 236"/>
                <a:gd name="T6" fmla="*/ 19296 w 120"/>
                <a:gd name="T7" fmla="*/ 161 h 236"/>
                <a:gd name="T8" fmla="*/ 19296 w 120"/>
                <a:gd name="T9" fmla="*/ 161 h 236"/>
                <a:gd name="T10" fmla="*/ 0 w 120"/>
                <a:gd name="T11" fmla="*/ 37949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457;p7">
              <a:extLst>
                <a:ext uri="{FF2B5EF4-FFF2-40B4-BE49-F238E27FC236}">
                  <a16:creationId xmlns:a16="http://schemas.microsoft.com/office/drawing/2014/main" id="{99771CDA-25F8-0791-625F-53A205054FD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244049" y="3705843"/>
              <a:ext cx="127998" cy="204701"/>
            </a:xfrm>
            <a:custGeom>
              <a:avLst/>
              <a:gdLst>
                <a:gd name="T0" fmla="*/ 19618 w 796"/>
                <a:gd name="T1" fmla="*/ 161 h 1273"/>
                <a:gd name="T2" fmla="*/ 161 w 796"/>
                <a:gd name="T3" fmla="*/ 37949 h 1273"/>
                <a:gd name="T4" fmla="*/ 108702 w 796"/>
                <a:gd name="T5" fmla="*/ 204701 h 1273"/>
                <a:gd name="T6" fmla="*/ 127998 w 796"/>
                <a:gd name="T7" fmla="*/ 166913 h 1273"/>
                <a:gd name="T8" fmla="*/ 19618 w 796"/>
                <a:gd name="T9" fmla="*/ 161 h 1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458;p7">
              <a:extLst>
                <a:ext uri="{FF2B5EF4-FFF2-40B4-BE49-F238E27FC236}">
                  <a16:creationId xmlns:a16="http://schemas.microsoft.com/office/drawing/2014/main" id="{0E53360B-7083-FFA7-ED88-22BE74ABBACE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06449" y="3913385"/>
              <a:ext cx="19618" cy="38110"/>
            </a:xfrm>
            <a:custGeom>
              <a:avLst/>
              <a:gdLst>
                <a:gd name="T0" fmla="*/ 161 w 122"/>
                <a:gd name="T1" fmla="*/ 37949 h 237"/>
                <a:gd name="T2" fmla="*/ 161 w 122"/>
                <a:gd name="T3" fmla="*/ 37949 h 237"/>
                <a:gd name="T4" fmla="*/ 19618 w 122"/>
                <a:gd name="T5" fmla="*/ 161 h 237"/>
                <a:gd name="T6" fmla="*/ 19618 w 122"/>
                <a:gd name="T7" fmla="*/ 161 h 237"/>
                <a:gd name="T8" fmla="*/ 19618 w 122"/>
                <a:gd name="T9" fmla="*/ 161 h 237"/>
                <a:gd name="T10" fmla="*/ 161 w 122"/>
                <a:gd name="T11" fmla="*/ 37949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459;p7">
              <a:extLst>
                <a:ext uri="{FF2B5EF4-FFF2-40B4-BE49-F238E27FC236}">
                  <a16:creationId xmlns:a16="http://schemas.microsoft.com/office/drawing/2014/main" id="{275A2E40-678D-0FB7-B2BA-91E628E1C331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65387" y="3745362"/>
              <a:ext cx="95195" cy="154531"/>
            </a:xfrm>
            <a:custGeom>
              <a:avLst/>
              <a:gdLst>
                <a:gd name="T0" fmla="*/ 19296 w 592"/>
                <a:gd name="T1" fmla="*/ 161 h 961"/>
                <a:gd name="T2" fmla="*/ 0 w 592"/>
                <a:gd name="T3" fmla="*/ 37949 h 961"/>
                <a:gd name="T4" fmla="*/ 75899 w 592"/>
                <a:gd name="T5" fmla="*/ 154531 h 961"/>
                <a:gd name="T6" fmla="*/ 95195 w 592"/>
                <a:gd name="T7" fmla="*/ 116742 h 961"/>
                <a:gd name="T8" fmla="*/ 19296 w 592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460;p7">
              <a:extLst>
                <a:ext uri="{FF2B5EF4-FFF2-40B4-BE49-F238E27FC236}">
                  <a16:creationId xmlns:a16="http://schemas.microsoft.com/office/drawing/2014/main" id="{D1EDC69F-6018-EF34-EA19-EAAB7A3F036B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075255" y="3786202"/>
              <a:ext cx="95356" cy="154370"/>
            </a:xfrm>
            <a:custGeom>
              <a:avLst/>
              <a:gdLst>
                <a:gd name="T0" fmla="*/ 19296 w 593"/>
                <a:gd name="T1" fmla="*/ 0 h 960"/>
                <a:gd name="T2" fmla="*/ 0 w 593"/>
                <a:gd name="T3" fmla="*/ 37949 h 960"/>
                <a:gd name="T4" fmla="*/ 75899 w 593"/>
                <a:gd name="T5" fmla="*/ 154209 h 960"/>
                <a:gd name="T6" fmla="*/ 95356 w 593"/>
                <a:gd name="T7" fmla="*/ 116421 h 960"/>
                <a:gd name="T8" fmla="*/ 19296 w 593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461;p7">
              <a:extLst>
                <a:ext uri="{FF2B5EF4-FFF2-40B4-BE49-F238E27FC236}">
                  <a16:creationId xmlns:a16="http://schemas.microsoft.com/office/drawing/2014/main" id="{C2D26452-30A4-E6FC-7B62-A0BAB19B719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045228" y="3964399"/>
              <a:ext cx="161" cy="161"/>
            </a:xfrm>
            <a:custGeom>
              <a:avLst/>
              <a:gdLst>
                <a:gd name="T0" fmla="*/ 0 w 1"/>
                <a:gd name="T1" fmla="*/ 161 h 1"/>
                <a:gd name="T2" fmla="*/ 0 w 1"/>
                <a:gd name="T3" fmla="*/ 161 h 1"/>
                <a:gd name="T4" fmla="*/ 0 w 1"/>
                <a:gd name="T5" fmla="*/ 16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462;p7">
              <a:extLst>
                <a:ext uri="{FF2B5EF4-FFF2-40B4-BE49-F238E27FC236}">
                  <a16:creationId xmlns:a16="http://schemas.microsoft.com/office/drawing/2014/main" id="{100DAB8F-3230-7900-7384-166DD316ACE4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25994" y="3994829"/>
              <a:ext cx="19618" cy="38110"/>
            </a:xfrm>
            <a:custGeom>
              <a:avLst/>
              <a:gdLst>
                <a:gd name="T0" fmla="*/ 19457 w 122"/>
                <a:gd name="T1" fmla="*/ 0 h 237"/>
                <a:gd name="T2" fmla="*/ 0 w 122"/>
                <a:gd name="T3" fmla="*/ 38110 h 237"/>
                <a:gd name="T4" fmla="*/ 0 w 122"/>
                <a:gd name="T5" fmla="*/ 38110 h 237"/>
                <a:gd name="T6" fmla="*/ 19457 w 122"/>
                <a:gd name="T7" fmla="*/ 0 h 2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463;p7">
              <a:extLst>
                <a:ext uri="{FF2B5EF4-FFF2-40B4-BE49-F238E27FC236}">
                  <a16:creationId xmlns:a16="http://schemas.microsoft.com/office/drawing/2014/main" id="{3D0958FB-694D-A81C-10C0-D2498F49B768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85108" y="3826924"/>
              <a:ext cx="95195" cy="154370"/>
            </a:xfrm>
            <a:custGeom>
              <a:avLst/>
              <a:gdLst>
                <a:gd name="T0" fmla="*/ 19296 w 592"/>
                <a:gd name="T1" fmla="*/ 0 h 960"/>
                <a:gd name="T2" fmla="*/ 0 w 592"/>
                <a:gd name="T3" fmla="*/ 37788 h 960"/>
                <a:gd name="T4" fmla="*/ 75899 w 592"/>
                <a:gd name="T5" fmla="*/ 154370 h 960"/>
                <a:gd name="T6" fmla="*/ 95034 w 592"/>
                <a:gd name="T7" fmla="*/ 116582 h 960"/>
                <a:gd name="T8" fmla="*/ 19296 w 592"/>
                <a:gd name="T9" fmla="*/ 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464;p7">
              <a:extLst>
                <a:ext uri="{FF2B5EF4-FFF2-40B4-BE49-F238E27FC236}">
                  <a16:creationId xmlns:a16="http://schemas.microsoft.com/office/drawing/2014/main" id="{646CEEC6-AC0E-6AD1-7BF3-4DAE6C1F3A7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825192" y="4097297"/>
              <a:ext cx="19618" cy="38271"/>
            </a:xfrm>
            <a:custGeom>
              <a:avLst/>
              <a:gdLst>
                <a:gd name="T0" fmla="*/ 161 w 122"/>
                <a:gd name="T1" fmla="*/ 38110 h 238"/>
                <a:gd name="T2" fmla="*/ 161 w 122"/>
                <a:gd name="T3" fmla="*/ 38110 h 238"/>
                <a:gd name="T4" fmla="*/ 19618 w 122"/>
                <a:gd name="T5" fmla="*/ 161 h 238"/>
                <a:gd name="T6" fmla="*/ 19618 w 122"/>
                <a:gd name="T7" fmla="*/ 161 h 238"/>
                <a:gd name="T8" fmla="*/ 19618 w 122"/>
                <a:gd name="T9" fmla="*/ 161 h 238"/>
                <a:gd name="T10" fmla="*/ 161 w 122"/>
                <a:gd name="T11" fmla="*/ 3811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465;p7">
              <a:extLst>
                <a:ext uri="{FF2B5EF4-FFF2-40B4-BE49-F238E27FC236}">
                  <a16:creationId xmlns:a16="http://schemas.microsoft.com/office/drawing/2014/main" id="{017F4583-A4CF-494F-6D13-B3FA06027473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923733" y="3877618"/>
              <a:ext cx="76220" cy="116581"/>
            </a:xfrm>
            <a:custGeom>
              <a:avLst/>
              <a:gdLst>
                <a:gd name="T0" fmla="*/ 76059 w 474"/>
                <a:gd name="T1" fmla="*/ 116420 h 725"/>
                <a:gd name="T2" fmla="*/ 76059 w 474"/>
                <a:gd name="T3" fmla="*/ 116420 h 725"/>
                <a:gd name="T4" fmla="*/ 322 w 474"/>
                <a:gd name="T5" fmla="*/ 161 h 725"/>
                <a:gd name="T6" fmla="*/ 0 w 474"/>
                <a:gd name="T7" fmla="*/ 161 h 725"/>
                <a:gd name="T8" fmla="*/ 322 w 474"/>
                <a:gd name="T9" fmla="*/ 161 h 725"/>
                <a:gd name="T10" fmla="*/ 76059 w 474"/>
                <a:gd name="T11" fmla="*/ 116420 h 7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473" y="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466;p7">
              <a:extLst>
                <a:ext uri="{FF2B5EF4-FFF2-40B4-BE49-F238E27FC236}">
                  <a16:creationId xmlns:a16="http://schemas.microsoft.com/office/drawing/2014/main" id="{F7A470E9-F8CA-095F-6C3E-265094F28E16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894706" y="3867452"/>
              <a:ext cx="95516" cy="154531"/>
            </a:xfrm>
            <a:custGeom>
              <a:avLst/>
              <a:gdLst>
                <a:gd name="T0" fmla="*/ 19618 w 594"/>
                <a:gd name="T1" fmla="*/ 161 h 961"/>
                <a:gd name="T2" fmla="*/ 161 w 594"/>
                <a:gd name="T3" fmla="*/ 38110 h 961"/>
                <a:gd name="T4" fmla="*/ 75898 w 594"/>
                <a:gd name="T5" fmla="*/ 154531 h 961"/>
                <a:gd name="T6" fmla="*/ 95355 w 594"/>
                <a:gd name="T7" fmla="*/ 116421 h 961"/>
                <a:gd name="T8" fmla="*/ 19618 w 594"/>
                <a:gd name="T9" fmla="*/ 161 h 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467;p7">
              <a:extLst>
                <a:ext uri="{FF2B5EF4-FFF2-40B4-BE49-F238E27FC236}">
                  <a16:creationId xmlns:a16="http://schemas.microsoft.com/office/drawing/2014/main" id="{24DB591A-0B5B-368D-18A0-8D9C7375921F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3780622" y="3915098"/>
              <a:ext cx="127998" cy="204862"/>
            </a:xfrm>
            <a:custGeom>
              <a:avLst/>
              <a:gdLst>
                <a:gd name="T0" fmla="*/ 19296 w 796"/>
                <a:gd name="T1" fmla="*/ 161 h 1274"/>
                <a:gd name="T2" fmla="*/ 161 w 796"/>
                <a:gd name="T3" fmla="*/ 37949 h 1274"/>
                <a:gd name="T4" fmla="*/ 108541 w 796"/>
                <a:gd name="T5" fmla="*/ 204701 h 1274"/>
                <a:gd name="T6" fmla="*/ 127998 w 796"/>
                <a:gd name="T7" fmla="*/ 166752 h 1274"/>
                <a:gd name="T8" fmla="*/ 19296 w 796"/>
                <a:gd name="T9" fmla="*/ 161 h 1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468;p7">
              <a:extLst>
                <a:ext uri="{FF2B5EF4-FFF2-40B4-BE49-F238E27FC236}">
                  <a16:creationId xmlns:a16="http://schemas.microsoft.com/office/drawing/2014/main" id="{0AAF7729-7370-9467-CBAE-A68D64F9AE59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519414" y="415864"/>
              <a:ext cx="2712409" cy="5059315"/>
            </a:xfrm>
            <a:custGeom>
              <a:avLst/>
              <a:gdLst>
                <a:gd name="T0" fmla="*/ 2712248 w 16868"/>
                <a:gd name="T1" fmla="*/ 161 h 31463"/>
                <a:gd name="T2" fmla="*/ 2712248 w 16868"/>
                <a:gd name="T3" fmla="*/ 161 h 31463"/>
                <a:gd name="T4" fmla="*/ 2585215 w 16868"/>
                <a:gd name="T5" fmla="*/ 6271 h 31463"/>
                <a:gd name="T6" fmla="*/ 0 w 16868"/>
                <a:gd name="T7" fmla="*/ 5059154 h 31463"/>
                <a:gd name="T8" fmla="*/ 126873 w 16868"/>
                <a:gd name="T9" fmla="*/ 5052883 h 31463"/>
                <a:gd name="T10" fmla="*/ 2712248 w 16868"/>
                <a:gd name="T11" fmla="*/ 161 h 31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469;p7">
              <a:extLst>
                <a:ext uri="{FF2B5EF4-FFF2-40B4-BE49-F238E27FC236}">
                  <a16:creationId xmlns:a16="http://schemas.microsoft.com/office/drawing/2014/main" id="{78867728-8955-41AF-A2CA-955A76533B7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194364" y="3755510"/>
              <a:ext cx="75899" cy="116742"/>
            </a:xfrm>
            <a:custGeom>
              <a:avLst/>
              <a:gdLst>
                <a:gd name="T0" fmla="*/ 75899 w 472"/>
                <a:gd name="T1" fmla="*/ 116742 h 726"/>
                <a:gd name="T2" fmla="*/ 0 w 472"/>
                <a:gd name="T3" fmla="*/ 161 h 726"/>
                <a:gd name="T4" fmla="*/ 75899 w 472"/>
                <a:gd name="T5" fmla="*/ 116742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472" y="7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470;p7">
              <a:extLst>
                <a:ext uri="{FF2B5EF4-FFF2-40B4-BE49-F238E27FC236}">
                  <a16:creationId xmlns:a16="http://schemas.microsoft.com/office/drawing/2014/main" id="{694353A1-DB4D-783F-D391-6F31480B7065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4730503" y="1230076"/>
              <a:ext cx="2270043" cy="4269294"/>
            </a:xfrm>
            <a:custGeom>
              <a:avLst/>
              <a:gdLst>
                <a:gd name="T0" fmla="*/ 2249782 w 14117"/>
                <a:gd name="T1" fmla="*/ 0 h 26550"/>
                <a:gd name="T2" fmla="*/ 0 w 14117"/>
                <a:gd name="T3" fmla="*/ 4269133 h 26550"/>
                <a:gd name="T4" fmla="*/ 936833 w 14117"/>
                <a:gd name="T5" fmla="*/ 4121678 h 26550"/>
                <a:gd name="T6" fmla="*/ 1370516 w 14117"/>
                <a:gd name="T7" fmla="*/ 3171177 h 26550"/>
                <a:gd name="T8" fmla="*/ 680032 w 14117"/>
                <a:gd name="T9" fmla="*/ 3252221 h 26550"/>
                <a:gd name="T10" fmla="*/ 684695 w 14117"/>
                <a:gd name="T11" fmla="*/ 3242734 h 26550"/>
                <a:gd name="T12" fmla="*/ 1649990 w 14117"/>
                <a:gd name="T13" fmla="*/ 1356526 h 26550"/>
                <a:gd name="T14" fmla="*/ 1771396 w 14117"/>
                <a:gd name="T15" fmla="*/ 1119021 h 26550"/>
                <a:gd name="T16" fmla="*/ 1797446 w 14117"/>
                <a:gd name="T17" fmla="*/ 2236274 h 26550"/>
                <a:gd name="T18" fmla="*/ 2270043 w 14117"/>
                <a:gd name="T19" fmla="*/ 1201030 h 26550"/>
                <a:gd name="T20" fmla="*/ 2249782 w 14117"/>
                <a:gd name="T21" fmla="*/ 0 h 265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471;p7">
              <a:extLst>
                <a:ext uri="{FF2B5EF4-FFF2-40B4-BE49-F238E27FC236}">
                  <a16:creationId xmlns:a16="http://schemas.microsoft.com/office/drawing/2014/main" id="{096F5C65-AB67-E771-D1F9-C5BA9ACE7E30}"/>
                </a:ext>
              </a:extLst>
            </p:cNvPr>
            <p:cNvSpPr>
              <a:spLocks/>
            </p:cNvSpPr>
            <p:nvPr/>
          </p:nvSpPr>
          <p:spPr bwMode="auto">
            <a:xfrm rot="2316175">
              <a:off x="5297986" y="3772684"/>
              <a:ext cx="931687" cy="1722512"/>
            </a:xfrm>
            <a:custGeom>
              <a:avLst/>
              <a:gdLst>
                <a:gd name="T0" fmla="*/ 907406 w 5794"/>
                <a:gd name="T1" fmla="*/ 0 h 10712"/>
                <a:gd name="T2" fmla="*/ 0 w 5794"/>
                <a:gd name="T3" fmla="*/ 1722512 h 10712"/>
                <a:gd name="T4" fmla="*/ 856914 w 5794"/>
                <a:gd name="T5" fmla="*/ 1587438 h 10712"/>
                <a:gd name="T6" fmla="*/ 931687 w 5794"/>
                <a:gd name="T7" fmla="*/ 1424224 h 10712"/>
                <a:gd name="T8" fmla="*/ 907406 w 5794"/>
                <a:gd name="T9" fmla="*/ 0 h 107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0" name="Google Shape;350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942800" cy="60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"/>
          <p:cNvSpPr txBox="1">
            <a:spLocks noGrp="1"/>
          </p:cNvSpPr>
          <p:nvPr>
            <p:ph type="body" idx="1"/>
          </p:nvPr>
        </p:nvSpPr>
        <p:spPr>
          <a:xfrm>
            <a:off x="950967" y="1651567"/>
            <a:ext cx="5942800" cy="257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556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D8BCD-93C2-F372-0741-574928C0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89461-9D38-63DC-4EF7-2884DED13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8C3D6-F39B-5453-4D08-7CC01CA2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B0DF7-E2F3-46EE-B958-85D21F0233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4852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2EC1DB-4AD2-5CD5-B47B-8DE2938FF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A7611-6D9E-DA47-7480-27DB58937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32EB5-7267-6BF1-0FE8-F2BBDE009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78628-28CC-4772-ADD2-0A9DC0EE0E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9446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0C508B-A731-C25F-6B8C-C5DAC00F0D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59CD7F-73CD-7EDA-D947-CC9D11A65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DEFBC-1DF9-5E01-3D62-13D14DE0B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75B90-0210-483A-8BB9-429A0B7FF4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1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6B321F-FF9E-5418-1BB0-D0888A9F1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80027-3A65-BE10-900D-9A7384A1A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EF499-9F21-67B9-1316-A6C90FABB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94E4A-D56B-4AA1-ACAF-5516246A2F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74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C95F-B495-41A4-A409-1AD94459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8E55-7432-4464-A326-190BFE857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CE0-D753-4429-B40E-935853C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F2287-72AA-42E9-95E0-17E7329D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FCAB6-8DB0-41FB-B7E3-A4FAF24B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E11F5A-EAA2-0A42-E1A5-7C1EB08DC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3775AC-00E1-4C6C-42A3-C5F121C16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68E5F9-AFAE-8045-749C-5208F515C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867FF-892E-4FEC-819F-74EFB458E0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148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E7AF01-7BC2-3310-7599-E7C21134A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E05DF9-BE4D-8F78-CA5D-EFF3AB586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E14E80-5A10-F688-A854-6F8AED7CF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7FBB3-171E-4885-BF39-08EA9781BA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3779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9D8181-BEA1-76A2-A9D6-5DB7F3D83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96FBFE-972A-2C9B-1826-C2F705BD9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B1D3EB-6963-96C0-27F0-5941E64E6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78A14-B709-4A95-9B81-D9B7519A03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644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01FB8-7CA6-AB6F-A40F-5F42347F8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B104B-6998-6FD8-53C7-B17D9284C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BA6AF-0FE7-336D-575D-2451C3C67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F94E9-AAF4-42AB-B095-6B1D1E24C3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03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0EAE9-EB62-C0EF-00A7-757B2D32D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0483A-FAAD-DACB-3364-44C18E102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D5660-9855-B02B-E9A8-B805C811B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67998-84E4-4341-873A-C4279A5019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5812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37EC24-98A9-AF54-856B-566929E77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720A34-C3ED-265C-F91A-ED4AEB30B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5A7F8-870F-22DF-D12B-E97B9C6A2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40A86-4988-4AB9-9E8B-A51532DF4D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7287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2F967-3EBD-575A-305D-CBB231AF6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66777-D1C2-E9F5-AEBD-7ACC1938C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5CF94-05D4-B052-003E-34E55291E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9E718-60DA-43C8-A1B9-B88037B381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0575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8036C0-93A1-BBF2-4B65-1A599A4DF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DE645E-05B6-A486-347B-ADFABD539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244329-25A7-FCF3-F5FB-E98F78F90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4BF4D-5DD8-48C2-81DE-FDA16960BD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2287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5EAC5A-DFC7-6169-F180-C9682A301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38F891-FB9F-84A6-BCCA-D5545A613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6B39FB-0317-2B70-57AD-E72CBFE61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38D49-E006-44AE-A2FD-FE11483DD0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150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0A239-D483-84A0-9153-4912DF532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988172-BDBF-9134-0297-7E969392E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9D0F17-7933-FEA4-98C0-0D0697A2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10651-33E8-41DE-9394-4F460A77E2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840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714E-FAFB-491E-939D-78102D17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33DB-2CDF-4346-A677-1ADA64ECA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F36B-CBF2-4A09-9190-2742785B8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B6F42-1298-44C4-96F5-AE484D56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C4A6-ED4B-4F3E-8B40-526F1705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C49A3-DB93-4895-B9DE-956DA70C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3950-BDB7-4E1C-8A64-818379A6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3F7B7-14EA-4288-911F-B557B540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64895-C6A0-4965-A829-3FD72545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D43E2-C9E3-44E0-94D9-A80F0DAD5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2353B-4BAB-4C2D-A072-695F3F7A4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F3167-FFA2-43F8-9E4A-10338B06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A3140-DC2E-4CB2-86F8-D5300147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E0CE3-C542-48F7-AAA2-A961EF03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2633-7431-4A2F-88E3-AF8135D1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68373-CE87-4967-80AD-9274D0E5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F843-3BE1-4E03-9172-ADE1F6B5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9261-0D72-4A48-8EA9-AE3489E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258FC-507F-496C-B8FE-BC0B1239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A965B-9E5E-4B79-97A0-7E4BA919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5FA3F-B2ED-4276-B0F1-238874B6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CA2F-1424-4E25-BB69-0EC9BE36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080B-2015-4AC3-AA83-B2115227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097A3-4B5C-47A3-98C5-B363F45AF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A70C-C473-4280-B217-7BA5AB97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529CC-9A5B-4C9C-9C5A-66688C52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A307B-A034-4D44-848F-F80FF4DA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674C-8C5E-4345-8D1D-FB9D0CC3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A655A-A485-49E5-98DE-EE6C69F0D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4E680-EE11-436B-9564-E78D49EC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F3BF-5244-4EC0-AE58-2BC33D0F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D3137-1D5C-4240-91E5-819F3D0E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B2E89-DCDF-41CC-A02D-834BE976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3F9B7-AE02-4564-B32D-7F5A6A58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F3EB-F64A-4C8B-B719-765E77FC7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D8649-AFFB-414B-B991-D5F1250FC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080B-C342-4461-A78F-EC5B54E9ADB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7AA8-8EF3-4C9B-8E83-E85BA7AB3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AE1E0-6CCB-4D94-B981-51E3449FD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057C-4737-4DA0-A131-487CAE036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386" tIns="45695" rIns="91386" bIns="4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386" tIns="45695" rIns="91386" bIns="4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3"/>
            <a:ext cx="1422400" cy="243417"/>
          </a:xfrm>
          <a:prstGeom prst="rect">
            <a:avLst/>
          </a:prstGeom>
        </p:spPr>
        <p:txBody>
          <a:bodyPr vert="horz" lIns="91386" tIns="45695" rIns="91386" bIns="4569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3"/>
            <a:ext cx="1930400" cy="243417"/>
          </a:xfrm>
          <a:prstGeom prst="rect">
            <a:avLst/>
          </a:prstGeom>
        </p:spPr>
        <p:txBody>
          <a:bodyPr vert="horz" lIns="91386" tIns="45695" rIns="91386" bIns="4569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3"/>
            <a:ext cx="1422400" cy="243417"/>
          </a:xfrm>
          <a:prstGeom prst="rect">
            <a:avLst/>
          </a:prstGeom>
        </p:spPr>
        <p:txBody>
          <a:bodyPr vert="horz" lIns="91386" tIns="45695" rIns="91386" bIns="4569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36" r:id="rId12"/>
    <p:sldLayoutId id="2147483737" r:id="rId13"/>
  </p:sldLayoutIdLst>
  <p:txStyles>
    <p:titleStyle>
      <a:lvl1pPr algn="ctr" defTabSz="609264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3" indent="-228473" algn="l" defTabSz="6092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26" indent="-190396" algn="l" defTabSz="60926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82" indent="-152318" algn="l" defTabSz="60926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217" indent="-152318" algn="l" defTabSz="60926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47" indent="-152318" algn="l" defTabSz="60926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476" indent="-152318" algn="l" defTabSz="6092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111" indent="-152318" algn="l" defTabSz="6092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745" indent="-152318" algn="l" defTabSz="6092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376" indent="-152318" algn="l" defTabSz="6092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35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264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900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529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164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795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429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058" algn="l" defTabSz="60926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174AEF-066C-636C-82E8-F3EA8294A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DAB4BB-3647-798B-77B8-6AF9A6F84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99E5897B-BA68-F0C7-98F9-F93DE0374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37AA99BA-5DD9-27D7-950C-CFBAF24F82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F06C0EDA-AB6F-223C-995B-1F084C998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13AFB4-6AFA-430C-85F9-D6FD45945E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65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media1.WAV"/><Relationship Id="rId21" Type="http://schemas.openxmlformats.org/officeDocument/2006/relationships/image" Target="../media/image25.gif"/><Relationship Id="rId7" Type="http://schemas.openxmlformats.org/officeDocument/2006/relationships/image" Target="../media/image13.jpe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microsoft.com/office/2007/relationships/media" Target="../media/media1.WAV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9.gif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audio" Target="../media/audio3.wav"/><Relationship Id="rId14" Type="http://schemas.openxmlformats.org/officeDocument/2006/relationships/image" Target="../media/image18.gif"/><Relationship Id="rId2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5.xml"/><Relationship Id="rId3" Type="http://schemas.openxmlformats.org/officeDocument/2006/relationships/image" Target="../media/image23.gif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8.xml"/><Relationship Id="rId4" Type="http://schemas.openxmlformats.org/officeDocument/2006/relationships/image" Target="../media/image24.gif"/><Relationship Id="rId9" Type="http://schemas.openxmlformats.org/officeDocument/2006/relationships/slide" Target="slide12.xml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1.em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23.gif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8.gif"/><Relationship Id="rId5" Type="http://schemas.openxmlformats.org/officeDocument/2006/relationships/audio" Target="../media/audio6.wav"/><Relationship Id="rId10" Type="http://schemas.openxmlformats.org/officeDocument/2006/relationships/slide" Target="slide11.xml"/><Relationship Id="rId4" Type="http://schemas.openxmlformats.org/officeDocument/2006/relationships/audio" Target="../media/audio5.wav"/><Relationship Id="rId9" Type="http://schemas.openxmlformats.org/officeDocument/2006/relationships/image" Target="../media/image29.gi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27.png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11" Type="http://schemas.openxmlformats.org/officeDocument/2006/relationships/image" Target="../media/image30.gif"/><Relationship Id="rId5" Type="http://schemas.openxmlformats.org/officeDocument/2006/relationships/image" Target="../media/image13.jpeg"/><Relationship Id="rId10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media1.WAV"/><Relationship Id="rId21" Type="http://schemas.openxmlformats.org/officeDocument/2006/relationships/image" Target="../media/image25.gif"/><Relationship Id="rId7" Type="http://schemas.openxmlformats.org/officeDocument/2006/relationships/image" Target="../media/image13.jpe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microsoft.com/office/2007/relationships/media" Target="../media/media1.WAV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9.gif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audio" Target="../media/audio3.wav"/><Relationship Id="rId14" Type="http://schemas.openxmlformats.org/officeDocument/2006/relationships/image" Target="../media/image18.gif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ctrTitle"/>
          </p:nvPr>
        </p:nvSpPr>
        <p:spPr>
          <a:xfrm>
            <a:off x="65598" y="1792683"/>
            <a:ext cx="11765351" cy="26016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sz="533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</a:t>
            </a:r>
            <a:br>
              <a:rPr lang="en" sz="533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333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DỰ TIẾT HỌC </a:t>
            </a:r>
            <a:r>
              <a:rPr lang="en" sz="5333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NAY!</a:t>
            </a:r>
            <a:endParaRPr sz="5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9" name="Google Shape;459;p28"/>
          <p:cNvGrpSpPr/>
          <p:nvPr/>
        </p:nvGrpSpPr>
        <p:grpSpPr>
          <a:xfrm>
            <a:off x="-2292064" y="4092249"/>
            <a:ext cx="3907119" cy="3799169"/>
            <a:chOff x="3760450" y="1225900"/>
            <a:chExt cx="3428500" cy="3333775"/>
          </a:xfrm>
        </p:grpSpPr>
        <p:sp>
          <p:nvSpPr>
            <p:cNvPr id="460" name="Google Shape;460;p28"/>
            <p:cNvSpPr/>
            <p:nvPr/>
          </p:nvSpPr>
          <p:spPr>
            <a:xfrm>
              <a:off x="4826800" y="1258275"/>
              <a:ext cx="2120325" cy="2871225"/>
            </a:xfrm>
            <a:custGeom>
              <a:avLst/>
              <a:gdLst/>
              <a:ahLst/>
              <a:cxnLst/>
              <a:rect l="l" t="t" r="r" b="b"/>
              <a:pathLst>
                <a:path w="84813" h="114849" extrusionOk="0">
                  <a:moveTo>
                    <a:pt x="76340" y="1"/>
                  </a:moveTo>
                  <a:cubicBezTo>
                    <a:pt x="76340" y="1"/>
                    <a:pt x="59002" y="783"/>
                    <a:pt x="56003" y="1252"/>
                  </a:cubicBezTo>
                  <a:cubicBezTo>
                    <a:pt x="52979" y="1721"/>
                    <a:pt x="40412" y="11029"/>
                    <a:pt x="35354" y="14575"/>
                  </a:cubicBezTo>
                  <a:cubicBezTo>
                    <a:pt x="30296" y="18095"/>
                    <a:pt x="30766" y="21797"/>
                    <a:pt x="30739" y="28941"/>
                  </a:cubicBezTo>
                  <a:cubicBezTo>
                    <a:pt x="30739" y="36111"/>
                    <a:pt x="30896" y="51180"/>
                    <a:pt x="25838" y="59158"/>
                  </a:cubicBezTo>
                  <a:cubicBezTo>
                    <a:pt x="20754" y="67110"/>
                    <a:pt x="0" y="79468"/>
                    <a:pt x="0" y="79468"/>
                  </a:cubicBezTo>
                  <a:lnTo>
                    <a:pt x="17573" y="114848"/>
                  </a:lnTo>
                  <a:lnTo>
                    <a:pt x="51962" y="79208"/>
                  </a:lnTo>
                  <a:cubicBezTo>
                    <a:pt x="55039" y="77174"/>
                    <a:pt x="58324" y="74515"/>
                    <a:pt x="60253" y="69457"/>
                  </a:cubicBezTo>
                  <a:cubicBezTo>
                    <a:pt x="62156" y="64425"/>
                    <a:pt x="58037" y="56082"/>
                    <a:pt x="58037" y="56082"/>
                  </a:cubicBezTo>
                  <a:lnTo>
                    <a:pt x="60774" y="45523"/>
                  </a:lnTo>
                  <a:lnTo>
                    <a:pt x="66041" y="44115"/>
                  </a:lnTo>
                  <a:cubicBezTo>
                    <a:pt x="66303" y="44362"/>
                    <a:pt x="66805" y="44451"/>
                    <a:pt x="67394" y="44451"/>
                  </a:cubicBezTo>
                  <a:cubicBezTo>
                    <a:pt x="68918" y="44451"/>
                    <a:pt x="71021" y="43854"/>
                    <a:pt x="71021" y="43854"/>
                  </a:cubicBezTo>
                  <a:cubicBezTo>
                    <a:pt x="71021" y="43854"/>
                    <a:pt x="72663" y="45418"/>
                    <a:pt x="76340" y="45966"/>
                  </a:cubicBezTo>
                  <a:cubicBezTo>
                    <a:pt x="76617" y="46009"/>
                    <a:pt x="76893" y="46030"/>
                    <a:pt x="77166" y="46030"/>
                  </a:cubicBezTo>
                  <a:cubicBezTo>
                    <a:pt x="80502" y="46030"/>
                    <a:pt x="83293" y="42949"/>
                    <a:pt x="81606" y="40803"/>
                  </a:cubicBezTo>
                  <a:cubicBezTo>
                    <a:pt x="78269" y="40256"/>
                    <a:pt x="75948" y="36632"/>
                    <a:pt x="73758" y="36006"/>
                  </a:cubicBezTo>
                  <a:cubicBezTo>
                    <a:pt x="71594" y="35381"/>
                    <a:pt x="63460" y="33425"/>
                    <a:pt x="63460" y="33425"/>
                  </a:cubicBezTo>
                  <a:lnTo>
                    <a:pt x="65337" y="27950"/>
                  </a:lnTo>
                  <a:lnTo>
                    <a:pt x="72038" y="29462"/>
                  </a:lnTo>
                  <a:cubicBezTo>
                    <a:pt x="72038" y="29462"/>
                    <a:pt x="74384" y="32460"/>
                    <a:pt x="76913" y="33086"/>
                  </a:cubicBezTo>
                  <a:cubicBezTo>
                    <a:pt x="77659" y="33271"/>
                    <a:pt x="78427" y="33383"/>
                    <a:pt x="79142" y="33383"/>
                  </a:cubicBezTo>
                  <a:cubicBezTo>
                    <a:pt x="80851" y="33383"/>
                    <a:pt x="82255" y="32742"/>
                    <a:pt x="82310" y="30922"/>
                  </a:cubicBezTo>
                  <a:cubicBezTo>
                    <a:pt x="82388" y="28315"/>
                    <a:pt x="78165" y="23622"/>
                    <a:pt x="76731" y="22449"/>
                  </a:cubicBezTo>
                  <a:cubicBezTo>
                    <a:pt x="75323" y="21276"/>
                    <a:pt x="69795" y="18408"/>
                    <a:pt x="69795" y="18408"/>
                  </a:cubicBezTo>
                  <a:lnTo>
                    <a:pt x="70682" y="16765"/>
                  </a:lnTo>
                  <a:cubicBezTo>
                    <a:pt x="73957" y="18948"/>
                    <a:pt x="76655" y="19872"/>
                    <a:pt x="78767" y="19872"/>
                  </a:cubicBezTo>
                  <a:cubicBezTo>
                    <a:pt x="80438" y="19872"/>
                    <a:pt x="81742" y="19294"/>
                    <a:pt x="82675" y="18303"/>
                  </a:cubicBezTo>
                  <a:cubicBezTo>
                    <a:pt x="84813" y="16061"/>
                    <a:pt x="82779" y="11968"/>
                    <a:pt x="80407" y="10117"/>
                  </a:cubicBezTo>
                  <a:cubicBezTo>
                    <a:pt x="78034" y="8239"/>
                    <a:pt x="74514" y="7666"/>
                    <a:pt x="74514" y="7666"/>
                  </a:cubicBezTo>
                  <a:cubicBezTo>
                    <a:pt x="74514" y="7666"/>
                    <a:pt x="76313" y="6832"/>
                    <a:pt x="77956" y="4980"/>
                  </a:cubicBezTo>
                  <a:cubicBezTo>
                    <a:pt x="79599" y="3155"/>
                    <a:pt x="76340" y="1"/>
                    <a:pt x="76340" y="1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260775" y="2177975"/>
              <a:ext cx="486250" cy="346775"/>
            </a:xfrm>
            <a:custGeom>
              <a:avLst/>
              <a:gdLst/>
              <a:ahLst/>
              <a:cxnLst/>
              <a:rect l="l" t="t" r="r" b="b"/>
              <a:pathLst>
                <a:path w="19450" h="13871" extrusionOk="0">
                  <a:moveTo>
                    <a:pt x="6909" y="0"/>
                  </a:moveTo>
                  <a:lnTo>
                    <a:pt x="0" y="10925"/>
                  </a:lnTo>
                  <a:lnTo>
                    <a:pt x="2086" y="13871"/>
                  </a:lnTo>
                  <a:lnTo>
                    <a:pt x="3415" y="8735"/>
                  </a:lnTo>
                  <a:lnTo>
                    <a:pt x="8682" y="7327"/>
                  </a:lnTo>
                  <a:cubicBezTo>
                    <a:pt x="8944" y="7574"/>
                    <a:pt x="9446" y="7663"/>
                    <a:pt x="10035" y="7663"/>
                  </a:cubicBezTo>
                  <a:cubicBezTo>
                    <a:pt x="11559" y="7663"/>
                    <a:pt x="13662" y="7066"/>
                    <a:pt x="13662" y="7066"/>
                  </a:cubicBezTo>
                  <a:cubicBezTo>
                    <a:pt x="13662" y="7066"/>
                    <a:pt x="15304" y="8630"/>
                    <a:pt x="18981" y="9204"/>
                  </a:cubicBezTo>
                  <a:cubicBezTo>
                    <a:pt x="19137" y="9204"/>
                    <a:pt x="19293" y="9230"/>
                    <a:pt x="19450" y="9230"/>
                  </a:cubicBezTo>
                  <a:cubicBezTo>
                    <a:pt x="17025" y="6779"/>
                    <a:pt x="15278" y="600"/>
                    <a:pt x="13401" y="365"/>
                  </a:cubicBezTo>
                  <a:lnTo>
                    <a:pt x="13401" y="391"/>
                  </a:lnTo>
                  <a:cubicBezTo>
                    <a:pt x="11211" y="131"/>
                    <a:pt x="6909" y="0"/>
                    <a:pt x="6909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6003950" y="1449900"/>
              <a:ext cx="376775" cy="391250"/>
            </a:xfrm>
            <a:custGeom>
              <a:avLst/>
              <a:gdLst/>
              <a:ahLst/>
              <a:cxnLst/>
              <a:rect l="l" t="t" r="r" b="b"/>
              <a:pathLst>
                <a:path w="15071" h="15650" extrusionOk="0">
                  <a:moveTo>
                    <a:pt x="11055" y="1"/>
                  </a:moveTo>
                  <a:cubicBezTo>
                    <a:pt x="10038" y="340"/>
                    <a:pt x="11916" y="5137"/>
                    <a:pt x="11916" y="5137"/>
                  </a:cubicBezTo>
                  <a:cubicBezTo>
                    <a:pt x="11916" y="5137"/>
                    <a:pt x="10508" y="7431"/>
                    <a:pt x="7562" y="9074"/>
                  </a:cubicBezTo>
                  <a:lnTo>
                    <a:pt x="5033" y="10482"/>
                  </a:lnTo>
                  <a:cubicBezTo>
                    <a:pt x="5033" y="10482"/>
                    <a:pt x="3599" y="7275"/>
                    <a:pt x="1" y="6519"/>
                  </a:cubicBezTo>
                  <a:lnTo>
                    <a:pt x="1" y="6519"/>
                  </a:lnTo>
                  <a:cubicBezTo>
                    <a:pt x="3938" y="9674"/>
                    <a:pt x="4824" y="11785"/>
                    <a:pt x="5971" y="15123"/>
                  </a:cubicBezTo>
                  <a:cubicBezTo>
                    <a:pt x="6098" y="15487"/>
                    <a:pt x="6305" y="15649"/>
                    <a:pt x="6571" y="15649"/>
                  </a:cubicBezTo>
                  <a:cubicBezTo>
                    <a:pt x="8768" y="15649"/>
                    <a:pt x="15070" y="4642"/>
                    <a:pt x="15070" y="4642"/>
                  </a:cubicBezTo>
                  <a:cubicBezTo>
                    <a:pt x="15070" y="4642"/>
                    <a:pt x="12906" y="4042"/>
                    <a:pt x="1105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841650" y="1731500"/>
              <a:ext cx="286825" cy="132325"/>
            </a:xfrm>
            <a:custGeom>
              <a:avLst/>
              <a:gdLst/>
              <a:ahLst/>
              <a:cxnLst/>
              <a:rect l="l" t="t" r="r" b="b"/>
              <a:pathLst>
                <a:path w="11473" h="5293" fill="none" extrusionOk="0">
                  <a:moveTo>
                    <a:pt x="11472" y="5293"/>
                  </a:moveTo>
                  <a:cubicBezTo>
                    <a:pt x="11472" y="5293"/>
                    <a:pt x="5997" y="1095"/>
                    <a:pt x="1" y="0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6377425" y="1757550"/>
              <a:ext cx="399600" cy="333100"/>
            </a:xfrm>
            <a:custGeom>
              <a:avLst/>
              <a:gdLst/>
              <a:ahLst/>
              <a:cxnLst/>
              <a:rect l="l" t="t" r="r" b="b"/>
              <a:pathLst>
                <a:path w="15984" h="13324" extrusionOk="0">
                  <a:moveTo>
                    <a:pt x="7927" y="1"/>
                  </a:moveTo>
                  <a:cubicBezTo>
                    <a:pt x="4042" y="3390"/>
                    <a:pt x="1" y="10534"/>
                    <a:pt x="1" y="10534"/>
                  </a:cubicBezTo>
                  <a:cubicBezTo>
                    <a:pt x="1" y="10534"/>
                    <a:pt x="887" y="10743"/>
                    <a:pt x="2243" y="11082"/>
                  </a:cubicBezTo>
                  <a:lnTo>
                    <a:pt x="3312" y="7979"/>
                  </a:lnTo>
                  <a:lnTo>
                    <a:pt x="10013" y="9491"/>
                  </a:lnTo>
                  <a:cubicBezTo>
                    <a:pt x="10013" y="9491"/>
                    <a:pt x="12359" y="12489"/>
                    <a:pt x="14888" y="13115"/>
                  </a:cubicBezTo>
                  <a:cubicBezTo>
                    <a:pt x="15253" y="13219"/>
                    <a:pt x="15618" y="13272"/>
                    <a:pt x="15983" y="13324"/>
                  </a:cubicBezTo>
                  <a:cubicBezTo>
                    <a:pt x="13402" y="10065"/>
                    <a:pt x="12151" y="3077"/>
                    <a:pt x="12151" y="3077"/>
                  </a:cubicBezTo>
                  <a:lnTo>
                    <a:pt x="7927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826800" y="1602425"/>
              <a:ext cx="1002500" cy="1903950"/>
            </a:xfrm>
            <a:custGeom>
              <a:avLst/>
              <a:gdLst/>
              <a:ahLst/>
              <a:cxnLst/>
              <a:rect l="l" t="t" r="r" b="b"/>
              <a:pathLst>
                <a:path w="40100" h="76158" extrusionOk="0">
                  <a:moveTo>
                    <a:pt x="36475" y="1"/>
                  </a:moveTo>
                  <a:cubicBezTo>
                    <a:pt x="36084" y="288"/>
                    <a:pt x="35693" y="548"/>
                    <a:pt x="35354" y="809"/>
                  </a:cubicBezTo>
                  <a:cubicBezTo>
                    <a:pt x="30296" y="4329"/>
                    <a:pt x="30766" y="8031"/>
                    <a:pt x="30739" y="15175"/>
                  </a:cubicBezTo>
                  <a:cubicBezTo>
                    <a:pt x="30739" y="22345"/>
                    <a:pt x="30896" y="37414"/>
                    <a:pt x="25838" y="45366"/>
                  </a:cubicBezTo>
                  <a:cubicBezTo>
                    <a:pt x="20754" y="53344"/>
                    <a:pt x="0" y="65702"/>
                    <a:pt x="0" y="65702"/>
                  </a:cubicBezTo>
                  <a:lnTo>
                    <a:pt x="5189" y="76157"/>
                  </a:lnTo>
                  <a:cubicBezTo>
                    <a:pt x="20806" y="67215"/>
                    <a:pt x="30296" y="52692"/>
                    <a:pt x="33607" y="42915"/>
                  </a:cubicBezTo>
                  <a:cubicBezTo>
                    <a:pt x="37362" y="31861"/>
                    <a:pt x="40099" y="14106"/>
                    <a:pt x="35954" y="9882"/>
                  </a:cubicBezTo>
                  <a:cubicBezTo>
                    <a:pt x="31809" y="5659"/>
                    <a:pt x="36475" y="1"/>
                    <a:pt x="364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596575" y="1522900"/>
              <a:ext cx="865625" cy="325925"/>
            </a:xfrm>
            <a:custGeom>
              <a:avLst/>
              <a:gdLst/>
              <a:ahLst/>
              <a:cxnLst/>
              <a:rect l="l" t="t" r="r" b="b"/>
              <a:pathLst>
                <a:path w="34625" h="13037" extrusionOk="0">
                  <a:moveTo>
                    <a:pt x="30010" y="1"/>
                  </a:moveTo>
                  <a:lnTo>
                    <a:pt x="1226" y="7510"/>
                  </a:lnTo>
                  <a:cubicBezTo>
                    <a:pt x="366" y="9074"/>
                    <a:pt x="79" y="10847"/>
                    <a:pt x="1" y="13037"/>
                  </a:cubicBezTo>
                  <a:cubicBezTo>
                    <a:pt x="5398" y="11864"/>
                    <a:pt x="21275" y="8605"/>
                    <a:pt x="27793" y="5059"/>
                  </a:cubicBezTo>
                  <a:cubicBezTo>
                    <a:pt x="34624" y="262"/>
                    <a:pt x="30010" y="1"/>
                    <a:pt x="3001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6597100" y="1853375"/>
              <a:ext cx="45650" cy="141475"/>
            </a:xfrm>
            <a:custGeom>
              <a:avLst/>
              <a:gdLst/>
              <a:ahLst/>
              <a:cxnLst/>
              <a:rect l="l" t="t" r="r" b="b"/>
              <a:pathLst>
                <a:path w="1826" h="5659" fill="none" extrusionOk="0">
                  <a:moveTo>
                    <a:pt x="1226" y="5658"/>
                  </a:moveTo>
                  <a:cubicBezTo>
                    <a:pt x="1226" y="5658"/>
                    <a:pt x="0" y="2816"/>
                    <a:pt x="1825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5690425" y="2578825"/>
              <a:ext cx="730700" cy="1110700"/>
            </a:xfrm>
            <a:custGeom>
              <a:avLst/>
              <a:gdLst/>
              <a:ahLst/>
              <a:cxnLst/>
              <a:rect l="l" t="t" r="r" b="b"/>
              <a:pathLst>
                <a:path w="29228" h="44428" extrusionOk="0">
                  <a:moveTo>
                    <a:pt x="22892" y="1"/>
                  </a:moveTo>
                  <a:lnTo>
                    <a:pt x="19894" y="9517"/>
                  </a:lnTo>
                  <a:cubicBezTo>
                    <a:pt x="19894" y="9517"/>
                    <a:pt x="29228" y="16009"/>
                    <a:pt x="13402" y="26672"/>
                  </a:cubicBezTo>
                  <a:cubicBezTo>
                    <a:pt x="8031" y="32408"/>
                    <a:pt x="3495" y="38848"/>
                    <a:pt x="1" y="44427"/>
                  </a:cubicBezTo>
                  <a:cubicBezTo>
                    <a:pt x="4511" y="39761"/>
                    <a:pt x="10221" y="33868"/>
                    <a:pt x="17417" y="26386"/>
                  </a:cubicBezTo>
                  <a:cubicBezTo>
                    <a:pt x="20494" y="24352"/>
                    <a:pt x="23779" y="21693"/>
                    <a:pt x="25708" y="16661"/>
                  </a:cubicBezTo>
                  <a:cubicBezTo>
                    <a:pt x="27637" y="11603"/>
                    <a:pt x="23492" y="3286"/>
                    <a:pt x="23492" y="3286"/>
                  </a:cubicBezTo>
                  <a:lnTo>
                    <a:pt x="24222" y="444"/>
                  </a:lnTo>
                  <a:lnTo>
                    <a:pt x="22892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6322675" y="1298050"/>
              <a:ext cx="427625" cy="293975"/>
            </a:xfrm>
            <a:custGeom>
              <a:avLst/>
              <a:gdLst/>
              <a:ahLst/>
              <a:cxnLst/>
              <a:rect l="l" t="t" r="r" b="b"/>
              <a:pathLst>
                <a:path w="17105" h="11759" extrusionOk="0">
                  <a:moveTo>
                    <a:pt x="13871" y="0"/>
                  </a:moveTo>
                  <a:lnTo>
                    <a:pt x="11942" y="365"/>
                  </a:lnTo>
                  <a:cubicBezTo>
                    <a:pt x="11942" y="365"/>
                    <a:pt x="7379" y="4224"/>
                    <a:pt x="1852" y="6805"/>
                  </a:cubicBezTo>
                  <a:cubicBezTo>
                    <a:pt x="1304" y="9934"/>
                    <a:pt x="1" y="11759"/>
                    <a:pt x="1" y="11759"/>
                  </a:cubicBezTo>
                  <a:lnTo>
                    <a:pt x="8240" y="10638"/>
                  </a:lnTo>
                  <a:lnTo>
                    <a:pt x="17104" y="2920"/>
                  </a:lnTo>
                  <a:cubicBezTo>
                    <a:pt x="16009" y="1538"/>
                    <a:pt x="13871" y="0"/>
                    <a:pt x="13871" y="0"/>
                  </a:cubicBezTo>
                  <a:close/>
                </a:path>
              </a:pathLst>
            </a:custGeom>
            <a:solidFill>
              <a:srgbClr val="442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6572325" y="2209900"/>
              <a:ext cx="34575" cy="144725"/>
            </a:xfrm>
            <a:custGeom>
              <a:avLst/>
              <a:gdLst/>
              <a:ahLst/>
              <a:cxnLst/>
              <a:rect l="l" t="t" r="r" b="b"/>
              <a:pathLst>
                <a:path w="1383" h="5789" fill="none" extrusionOk="0">
                  <a:moveTo>
                    <a:pt x="1200" y="5789"/>
                  </a:moveTo>
                  <a:cubicBezTo>
                    <a:pt x="1200" y="5789"/>
                    <a:pt x="0" y="2373"/>
                    <a:pt x="1382" y="1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6500625" y="1478600"/>
              <a:ext cx="370250" cy="256825"/>
            </a:xfrm>
            <a:custGeom>
              <a:avLst/>
              <a:gdLst/>
              <a:ahLst/>
              <a:cxnLst/>
              <a:rect l="l" t="t" r="r" b="b"/>
              <a:pathLst>
                <a:path w="14810" h="10273" extrusionOk="0">
                  <a:moveTo>
                    <a:pt x="11212" y="0"/>
                  </a:moveTo>
                  <a:lnTo>
                    <a:pt x="1070" y="5710"/>
                  </a:lnTo>
                  <a:cubicBezTo>
                    <a:pt x="1070" y="5710"/>
                    <a:pt x="1" y="7352"/>
                    <a:pt x="3025" y="9256"/>
                  </a:cubicBezTo>
                  <a:cubicBezTo>
                    <a:pt x="3155" y="9021"/>
                    <a:pt x="3364" y="8630"/>
                    <a:pt x="3729" y="7952"/>
                  </a:cubicBezTo>
                  <a:cubicBezTo>
                    <a:pt x="5293" y="8995"/>
                    <a:pt x="6753" y="9777"/>
                    <a:pt x="8057" y="10272"/>
                  </a:cubicBezTo>
                  <a:cubicBezTo>
                    <a:pt x="11290" y="9204"/>
                    <a:pt x="13741" y="4902"/>
                    <a:pt x="14810" y="2686"/>
                  </a:cubicBezTo>
                  <a:cubicBezTo>
                    <a:pt x="14392" y="2138"/>
                    <a:pt x="13923" y="1669"/>
                    <a:pt x="13428" y="1278"/>
                  </a:cubicBezTo>
                  <a:cubicBezTo>
                    <a:pt x="12750" y="756"/>
                    <a:pt x="11994" y="339"/>
                    <a:pt x="11212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5064700" y="1237425"/>
              <a:ext cx="2124250" cy="612725"/>
            </a:xfrm>
            <a:custGeom>
              <a:avLst/>
              <a:gdLst/>
              <a:ahLst/>
              <a:cxnLst/>
              <a:rect l="l" t="t" r="r" b="b"/>
              <a:pathLst>
                <a:path w="84970" h="24509" extrusionOk="0">
                  <a:moveTo>
                    <a:pt x="74150" y="0"/>
                  </a:moveTo>
                  <a:lnTo>
                    <a:pt x="1" y="18512"/>
                  </a:lnTo>
                  <a:lnTo>
                    <a:pt x="731" y="21510"/>
                  </a:lnTo>
                  <a:lnTo>
                    <a:pt x="1487" y="24508"/>
                  </a:lnTo>
                  <a:lnTo>
                    <a:pt x="75662" y="5971"/>
                  </a:lnTo>
                  <a:lnTo>
                    <a:pt x="84657" y="887"/>
                  </a:lnTo>
                  <a:cubicBezTo>
                    <a:pt x="84970" y="730"/>
                    <a:pt x="84839" y="261"/>
                    <a:pt x="84500" y="235"/>
                  </a:cubicBezTo>
                  <a:lnTo>
                    <a:pt x="741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5082950" y="1313025"/>
              <a:ext cx="1873300" cy="537775"/>
            </a:xfrm>
            <a:custGeom>
              <a:avLst/>
              <a:gdLst/>
              <a:ahLst/>
              <a:cxnLst/>
              <a:rect l="l" t="t" r="r" b="b"/>
              <a:pathLst>
                <a:path w="74932" h="21511" extrusionOk="0">
                  <a:moveTo>
                    <a:pt x="74176" y="1"/>
                  </a:moveTo>
                  <a:lnTo>
                    <a:pt x="1" y="18512"/>
                  </a:lnTo>
                  <a:lnTo>
                    <a:pt x="757" y="21510"/>
                  </a:lnTo>
                  <a:lnTo>
                    <a:pt x="74932" y="2973"/>
                  </a:lnTo>
                  <a:lnTo>
                    <a:pt x="74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858475" y="1237425"/>
              <a:ext cx="260075" cy="149275"/>
            </a:xfrm>
            <a:custGeom>
              <a:avLst/>
              <a:gdLst/>
              <a:ahLst/>
              <a:cxnLst/>
              <a:rect l="l" t="t" r="r" b="b"/>
              <a:pathLst>
                <a:path w="10403" h="5971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cubicBezTo>
                    <a:pt x="939" y="5423"/>
                    <a:pt x="3885" y="5971"/>
                    <a:pt x="3885" y="5971"/>
                  </a:cubicBezTo>
                  <a:lnTo>
                    <a:pt x="10403" y="2295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6858475" y="1237425"/>
              <a:ext cx="253575" cy="74975"/>
            </a:xfrm>
            <a:custGeom>
              <a:avLst/>
              <a:gdLst/>
              <a:ahLst/>
              <a:cxnLst/>
              <a:rect l="l" t="t" r="r" b="b"/>
              <a:pathLst>
                <a:path w="10143" h="2999" extrusionOk="0">
                  <a:moveTo>
                    <a:pt x="2399" y="0"/>
                  </a:moveTo>
                  <a:lnTo>
                    <a:pt x="2399" y="0"/>
                  </a:lnTo>
                  <a:cubicBezTo>
                    <a:pt x="2399" y="0"/>
                    <a:pt x="0" y="1747"/>
                    <a:pt x="3155" y="2999"/>
                  </a:cubicBezTo>
                  <a:lnTo>
                    <a:pt x="10142" y="1252"/>
                  </a:lnTo>
                  <a:lnTo>
                    <a:pt x="9881" y="183"/>
                  </a:lnTo>
                  <a:lnTo>
                    <a:pt x="2399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4998875" y="1700200"/>
              <a:ext cx="103650" cy="166900"/>
            </a:xfrm>
            <a:custGeom>
              <a:avLst/>
              <a:gdLst/>
              <a:ahLst/>
              <a:cxnLst/>
              <a:rect l="l" t="t" r="r" b="b"/>
              <a:pathLst>
                <a:path w="4146" h="6676" extrusionOk="0">
                  <a:moveTo>
                    <a:pt x="2634" y="1"/>
                  </a:moveTo>
                  <a:lnTo>
                    <a:pt x="0" y="652"/>
                  </a:lnTo>
                  <a:lnTo>
                    <a:pt x="1513" y="6675"/>
                  </a:lnTo>
                  <a:lnTo>
                    <a:pt x="4146" y="6023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998875" y="1700850"/>
              <a:ext cx="84750" cy="91925"/>
            </a:xfrm>
            <a:custGeom>
              <a:avLst/>
              <a:gdLst/>
              <a:ahLst/>
              <a:cxnLst/>
              <a:rect l="l" t="t" r="r" b="b"/>
              <a:pathLst>
                <a:path w="3390" h="3677" extrusionOk="0">
                  <a:moveTo>
                    <a:pt x="2634" y="1"/>
                  </a:moveTo>
                  <a:lnTo>
                    <a:pt x="0" y="652"/>
                  </a:lnTo>
                  <a:lnTo>
                    <a:pt x="757" y="3677"/>
                  </a:lnTo>
                  <a:lnTo>
                    <a:pt x="3390" y="2999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4892625" y="1716500"/>
              <a:ext cx="144075" cy="166700"/>
            </a:xfrm>
            <a:custGeom>
              <a:avLst/>
              <a:gdLst/>
              <a:ahLst/>
              <a:cxnLst/>
              <a:rect l="l" t="t" r="r" b="b"/>
              <a:pathLst>
                <a:path w="5763" h="6668" extrusionOk="0">
                  <a:moveTo>
                    <a:pt x="4250" y="0"/>
                  </a:moveTo>
                  <a:lnTo>
                    <a:pt x="2008" y="574"/>
                  </a:lnTo>
                  <a:cubicBezTo>
                    <a:pt x="757" y="887"/>
                    <a:pt x="1" y="2138"/>
                    <a:pt x="314" y="3390"/>
                  </a:cubicBezTo>
                  <a:lnTo>
                    <a:pt x="705" y="4928"/>
                  </a:lnTo>
                  <a:cubicBezTo>
                    <a:pt x="970" y="5966"/>
                    <a:pt x="1908" y="6667"/>
                    <a:pt x="2934" y="6667"/>
                  </a:cubicBezTo>
                  <a:cubicBezTo>
                    <a:pt x="3119" y="6667"/>
                    <a:pt x="3307" y="6644"/>
                    <a:pt x="3494" y="6597"/>
                  </a:cubicBezTo>
                  <a:lnTo>
                    <a:pt x="5763" y="6049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441975" y="2250325"/>
              <a:ext cx="35875" cy="110825"/>
            </a:xfrm>
            <a:custGeom>
              <a:avLst/>
              <a:gdLst/>
              <a:ahLst/>
              <a:cxnLst/>
              <a:rect l="l" t="t" r="r" b="b"/>
              <a:pathLst>
                <a:path w="1435" h="4433" fill="none" extrusionOk="0">
                  <a:moveTo>
                    <a:pt x="1434" y="4433"/>
                  </a:moveTo>
                  <a:cubicBezTo>
                    <a:pt x="1434" y="4433"/>
                    <a:pt x="0" y="1565"/>
                    <a:pt x="1095" y="0"/>
                  </a:cubicBezTo>
                </a:path>
              </a:pathLst>
            </a:custGeom>
            <a:noFill/>
            <a:ln w="12375" cap="flat" cmpd="sng">
              <a:solidFill>
                <a:srgbClr val="5C212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5587450" y="2958825"/>
              <a:ext cx="591200" cy="574275"/>
            </a:xfrm>
            <a:custGeom>
              <a:avLst/>
              <a:gdLst/>
              <a:ahLst/>
              <a:cxnLst/>
              <a:rect l="l" t="t" r="r" b="b"/>
              <a:pathLst>
                <a:path w="23648" h="22971" fill="none" extrusionOk="0">
                  <a:moveTo>
                    <a:pt x="23648" y="1"/>
                  </a:moveTo>
                  <a:cubicBezTo>
                    <a:pt x="23648" y="1"/>
                    <a:pt x="19998" y="5137"/>
                    <a:pt x="15201" y="7249"/>
                  </a:cubicBezTo>
                  <a:lnTo>
                    <a:pt x="1" y="22970"/>
                  </a:ln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684575" y="1226325"/>
              <a:ext cx="1216275" cy="1699675"/>
            </a:xfrm>
            <a:custGeom>
              <a:avLst/>
              <a:gdLst/>
              <a:ahLst/>
              <a:cxnLst/>
              <a:rect l="l" t="t" r="r" b="b"/>
              <a:pathLst>
                <a:path w="48651" h="67987" extrusionOk="0">
                  <a:moveTo>
                    <a:pt x="44686" y="0"/>
                  </a:moveTo>
                  <a:cubicBezTo>
                    <a:pt x="44119" y="0"/>
                    <a:pt x="43494" y="172"/>
                    <a:pt x="42811" y="549"/>
                  </a:cubicBezTo>
                  <a:cubicBezTo>
                    <a:pt x="39760" y="2243"/>
                    <a:pt x="32981" y="6441"/>
                    <a:pt x="30244" y="7797"/>
                  </a:cubicBezTo>
                  <a:cubicBezTo>
                    <a:pt x="27324" y="10117"/>
                    <a:pt x="22866" y="19660"/>
                    <a:pt x="13219" y="27325"/>
                  </a:cubicBezTo>
                  <a:cubicBezTo>
                    <a:pt x="3572" y="35016"/>
                    <a:pt x="0" y="51102"/>
                    <a:pt x="3051" y="59289"/>
                  </a:cubicBezTo>
                  <a:cubicBezTo>
                    <a:pt x="5101" y="64810"/>
                    <a:pt x="10604" y="67986"/>
                    <a:pt x="15219" y="67986"/>
                  </a:cubicBezTo>
                  <a:cubicBezTo>
                    <a:pt x="17469" y="67986"/>
                    <a:pt x="19507" y="67231"/>
                    <a:pt x="20832" y="65625"/>
                  </a:cubicBezTo>
                  <a:cubicBezTo>
                    <a:pt x="24873" y="60723"/>
                    <a:pt x="26802" y="54309"/>
                    <a:pt x="29279" y="45236"/>
                  </a:cubicBezTo>
                  <a:cubicBezTo>
                    <a:pt x="31756" y="36189"/>
                    <a:pt x="31078" y="33113"/>
                    <a:pt x="31078" y="33113"/>
                  </a:cubicBezTo>
                  <a:lnTo>
                    <a:pt x="37596" y="19138"/>
                  </a:lnTo>
                  <a:cubicBezTo>
                    <a:pt x="37596" y="19138"/>
                    <a:pt x="48651" y="12281"/>
                    <a:pt x="48416" y="4929"/>
                  </a:cubicBezTo>
                  <a:cubicBezTo>
                    <a:pt x="47929" y="2110"/>
                    <a:pt x="46670" y="0"/>
                    <a:pt x="44686" y="0"/>
                  </a:cubicBezTo>
                  <a:close/>
                </a:path>
              </a:pathLst>
            </a:custGeom>
            <a:solidFill>
              <a:srgbClr val="E484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6613400" y="1225900"/>
              <a:ext cx="291375" cy="198975"/>
            </a:xfrm>
            <a:custGeom>
              <a:avLst/>
              <a:gdLst/>
              <a:ahLst/>
              <a:cxnLst/>
              <a:rect l="l" t="t" r="r" b="b"/>
              <a:pathLst>
                <a:path w="11655" h="7959" extrusionOk="0">
                  <a:moveTo>
                    <a:pt x="7544" y="1"/>
                  </a:moveTo>
                  <a:cubicBezTo>
                    <a:pt x="6978" y="1"/>
                    <a:pt x="6354" y="176"/>
                    <a:pt x="5684" y="566"/>
                  </a:cubicBezTo>
                  <a:cubicBezTo>
                    <a:pt x="4771" y="1061"/>
                    <a:pt x="3572" y="1765"/>
                    <a:pt x="2242" y="2547"/>
                  </a:cubicBezTo>
                  <a:cubicBezTo>
                    <a:pt x="2242" y="2547"/>
                    <a:pt x="0" y="4216"/>
                    <a:pt x="1356" y="5598"/>
                  </a:cubicBezTo>
                  <a:cubicBezTo>
                    <a:pt x="2343" y="6585"/>
                    <a:pt x="4049" y="7959"/>
                    <a:pt x="5859" y="7959"/>
                  </a:cubicBezTo>
                  <a:cubicBezTo>
                    <a:pt x="6536" y="7959"/>
                    <a:pt x="7226" y="7767"/>
                    <a:pt x="7900" y="7292"/>
                  </a:cubicBezTo>
                  <a:cubicBezTo>
                    <a:pt x="10377" y="5545"/>
                    <a:pt x="11654" y="3251"/>
                    <a:pt x="8604" y="227"/>
                  </a:cubicBezTo>
                  <a:cubicBezTo>
                    <a:pt x="8279" y="80"/>
                    <a:pt x="7924" y="1"/>
                    <a:pt x="7544" y="1"/>
                  </a:cubicBezTo>
                  <a:close/>
                </a:path>
              </a:pathLst>
            </a:custGeom>
            <a:solidFill>
              <a:srgbClr val="CE56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6635550" y="1336225"/>
              <a:ext cx="127775" cy="88375"/>
            </a:xfrm>
            <a:custGeom>
              <a:avLst/>
              <a:gdLst/>
              <a:ahLst/>
              <a:cxnLst/>
              <a:rect l="l" t="t" r="r" b="b"/>
              <a:pathLst>
                <a:path w="5111" h="3535" extrusionOk="0">
                  <a:moveTo>
                    <a:pt x="401" y="1"/>
                  </a:moveTo>
                  <a:cubicBezTo>
                    <a:pt x="277" y="1"/>
                    <a:pt x="160" y="5"/>
                    <a:pt x="53" y="11"/>
                  </a:cubicBezTo>
                  <a:cubicBezTo>
                    <a:pt x="0" y="402"/>
                    <a:pt x="105" y="794"/>
                    <a:pt x="470" y="1185"/>
                  </a:cubicBezTo>
                  <a:cubicBezTo>
                    <a:pt x="1459" y="2174"/>
                    <a:pt x="3165" y="3534"/>
                    <a:pt x="4962" y="3534"/>
                  </a:cubicBezTo>
                  <a:cubicBezTo>
                    <a:pt x="5012" y="3534"/>
                    <a:pt x="5061" y="3533"/>
                    <a:pt x="5111" y="3531"/>
                  </a:cubicBezTo>
                  <a:cubicBezTo>
                    <a:pt x="4130" y="493"/>
                    <a:pt x="1788" y="1"/>
                    <a:pt x="401" y="1"/>
                  </a:cubicBezTo>
                  <a:close/>
                </a:path>
              </a:pathLst>
            </a:custGeom>
            <a:solidFill>
              <a:srgbClr val="6D36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5865125" y="1279800"/>
              <a:ext cx="1035725" cy="1644200"/>
            </a:xfrm>
            <a:custGeom>
              <a:avLst/>
              <a:gdLst/>
              <a:ahLst/>
              <a:cxnLst/>
              <a:rect l="l" t="t" r="r" b="b"/>
              <a:pathLst>
                <a:path w="41429" h="65768" extrusionOk="0">
                  <a:moveTo>
                    <a:pt x="40334" y="0"/>
                  </a:moveTo>
                  <a:cubicBezTo>
                    <a:pt x="40308" y="0"/>
                    <a:pt x="33764" y="5710"/>
                    <a:pt x="28367" y="9881"/>
                  </a:cubicBezTo>
                  <a:cubicBezTo>
                    <a:pt x="22944" y="14053"/>
                    <a:pt x="20284" y="21510"/>
                    <a:pt x="17156" y="26802"/>
                  </a:cubicBezTo>
                  <a:cubicBezTo>
                    <a:pt x="14522" y="31287"/>
                    <a:pt x="0" y="47842"/>
                    <a:pt x="1434" y="59392"/>
                  </a:cubicBezTo>
                  <a:cubicBezTo>
                    <a:pt x="1899" y="63111"/>
                    <a:pt x="5052" y="65768"/>
                    <a:pt x="8534" y="65768"/>
                  </a:cubicBezTo>
                  <a:cubicBezTo>
                    <a:pt x="9349" y="65768"/>
                    <a:pt x="10182" y="65622"/>
                    <a:pt x="11003" y="65311"/>
                  </a:cubicBezTo>
                  <a:cubicBezTo>
                    <a:pt x="12020" y="64920"/>
                    <a:pt x="12906" y="64320"/>
                    <a:pt x="13610" y="63486"/>
                  </a:cubicBezTo>
                  <a:cubicBezTo>
                    <a:pt x="17651" y="58584"/>
                    <a:pt x="19580" y="52170"/>
                    <a:pt x="22057" y="43097"/>
                  </a:cubicBezTo>
                  <a:cubicBezTo>
                    <a:pt x="24534" y="34024"/>
                    <a:pt x="23856" y="30974"/>
                    <a:pt x="23856" y="30974"/>
                  </a:cubicBezTo>
                  <a:lnTo>
                    <a:pt x="30374" y="16999"/>
                  </a:lnTo>
                  <a:cubicBezTo>
                    <a:pt x="30374" y="16999"/>
                    <a:pt x="41429" y="10142"/>
                    <a:pt x="41194" y="2764"/>
                  </a:cubicBezTo>
                  <a:cubicBezTo>
                    <a:pt x="41012" y="1721"/>
                    <a:pt x="40725" y="782"/>
                    <a:pt x="40334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987000" y="1794050"/>
              <a:ext cx="154500" cy="140175"/>
            </a:xfrm>
            <a:custGeom>
              <a:avLst/>
              <a:gdLst/>
              <a:ahLst/>
              <a:cxnLst/>
              <a:rect l="l" t="t" r="r" b="b"/>
              <a:pathLst>
                <a:path w="6180" h="5607" fill="none" extrusionOk="0">
                  <a:moveTo>
                    <a:pt x="6180" y="1"/>
                  </a:moveTo>
                  <a:cubicBezTo>
                    <a:pt x="6180" y="1"/>
                    <a:pt x="4198" y="2530"/>
                    <a:pt x="1" y="5606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457275" y="1455775"/>
              <a:ext cx="144400" cy="147150"/>
            </a:xfrm>
            <a:custGeom>
              <a:avLst/>
              <a:gdLst/>
              <a:ahLst/>
              <a:cxnLst/>
              <a:rect l="l" t="t" r="r" b="b"/>
              <a:pathLst>
                <a:path w="5776" h="5886" extrusionOk="0">
                  <a:moveTo>
                    <a:pt x="144" y="1"/>
                  </a:moveTo>
                  <a:lnTo>
                    <a:pt x="144" y="1"/>
                  </a:lnTo>
                  <a:cubicBezTo>
                    <a:pt x="0" y="1728"/>
                    <a:pt x="2374" y="5886"/>
                    <a:pt x="3912" y="5886"/>
                  </a:cubicBezTo>
                  <a:cubicBezTo>
                    <a:pt x="4045" y="5886"/>
                    <a:pt x="4171" y="5855"/>
                    <a:pt x="4290" y="5789"/>
                  </a:cubicBezTo>
                  <a:cubicBezTo>
                    <a:pt x="5776" y="4954"/>
                    <a:pt x="145" y="1"/>
                    <a:pt x="144" y="1"/>
                  </a:cubicBezTo>
                  <a:close/>
                </a:path>
              </a:pathLst>
            </a:custGeom>
            <a:solidFill>
              <a:srgbClr val="A955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6169500" y="2712450"/>
              <a:ext cx="130400" cy="185775"/>
            </a:xfrm>
            <a:custGeom>
              <a:avLst/>
              <a:gdLst/>
              <a:ahLst/>
              <a:cxnLst/>
              <a:rect l="l" t="t" r="r" b="b"/>
              <a:pathLst>
                <a:path w="5216" h="7431" fill="none" extrusionOk="0">
                  <a:moveTo>
                    <a:pt x="5215" y="0"/>
                  </a:moveTo>
                  <a:cubicBezTo>
                    <a:pt x="5215" y="0"/>
                    <a:pt x="3547" y="4746"/>
                    <a:pt x="1" y="7431"/>
                  </a:cubicBezTo>
                </a:path>
              </a:pathLst>
            </a:custGeom>
            <a:noFill/>
            <a:ln w="12375" cap="flat" cmpd="sng">
              <a:solidFill>
                <a:srgbClr val="A35548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4826800" y="2944500"/>
              <a:ext cx="824550" cy="1185000"/>
            </a:xfrm>
            <a:custGeom>
              <a:avLst/>
              <a:gdLst/>
              <a:ahLst/>
              <a:cxnLst/>
              <a:rect l="l" t="t" r="r" b="b"/>
              <a:pathLst>
                <a:path w="32982" h="47400" extrusionOk="0">
                  <a:moveTo>
                    <a:pt x="17495" y="0"/>
                  </a:moveTo>
                  <a:cubicBezTo>
                    <a:pt x="9725" y="6231"/>
                    <a:pt x="0" y="12019"/>
                    <a:pt x="0" y="12019"/>
                  </a:cubicBezTo>
                  <a:lnTo>
                    <a:pt x="17573" y="47399"/>
                  </a:lnTo>
                  <a:lnTo>
                    <a:pt x="32982" y="31443"/>
                  </a:lnTo>
                  <a:cubicBezTo>
                    <a:pt x="30870" y="19085"/>
                    <a:pt x="23179" y="7300"/>
                    <a:pt x="17495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3760450" y="3020750"/>
              <a:ext cx="1869400" cy="1538925"/>
            </a:xfrm>
            <a:custGeom>
              <a:avLst/>
              <a:gdLst/>
              <a:ahLst/>
              <a:cxnLst/>
              <a:rect l="l" t="t" r="r" b="b"/>
              <a:pathLst>
                <a:path w="74776" h="61557" extrusionOk="0">
                  <a:moveTo>
                    <a:pt x="45366" y="1"/>
                  </a:moveTo>
                  <a:lnTo>
                    <a:pt x="1" y="37205"/>
                  </a:lnTo>
                  <a:lnTo>
                    <a:pt x="55430" y="61557"/>
                  </a:lnTo>
                  <a:lnTo>
                    <a:pt x="74775" y="41351"/>
                  </a:lnTo>
                  <a:cubicBezTo>
                    <a:pt x="71959" y="9204"/>
                    <a:pt x="45366" y="1"/>
                    <a:pt x="45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3760450" y="3020750"/>
              <a:ext cx="1507650" cy="1214325"/>
            </a:xfrm>
            <a:custGeom>
              <a:avLst/>
              <a:gdLst/>
              <a:ahLst/>
              <a:cxnLst/>
              <a:rect l="l" t="t" r="r" b="b"/>
              <a:pathLst>
                <a:path w="60306" h="48573" extrusionOk="0">
                  <a:moveTo>
                    <a:pt x="45366" y="1"/>
                  </a:moveTo>
                  <a:lnTo>
                    <a:pt x="1" y="37205"/>
                  </a:lnTo>
                  <a:lnTo>
                    <a:pt x="25864" y="48573"/>
                  </a:lnTo>
                  <a:lnTo>
                    <a:pt x="60305" y="9830"/>
                  </a:lnTo>
                  <a:cubicBezTo>
                    <a:pt x="52849" y="2608"/>
                    <a:pt x="45366" y="1"/>
                    <a:pt x="4536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5286325" y="3865100"/>
              <a:ext cx="198825" cy="177675"/>
            </a:xfrm>
            <a:custGeom>
              <a:avLst/>
              <a:gdLst/>
              <a:ahLst/>
              <a:cxnLst/>
              <a:rect l="l" t="t" r="r" b="b"/>
              <a:pathLst>
                <a:path w="7953" h="7107" extrusionOk="0">
                  <a:moveTo>
                    <a:pt x="3992" y="1"/>
                  </a:moveTo>
                  <a:cubicBezTo>
                    <a:pt x="2462" y="1"/>
                    <a:pt x="1044" y="979"/>
                    <a:pt x="574" y="2519"/>
                  </a:cubicBezTo>
                  <a:cubicBezTo>
                    <a:pt x="0" y="4396"/>
                    <a:pt x="1069" y="6378"/>
                    <a:pt x="2946" y="6951"/>
                  </a:cubicBezTo>
                  <a:cubicBezTo>
                    <a:pt x="3290" y="7056"/>
                    <a:pt x="3637" y="7106"/>
                    <a:pt x="3979" y="7106"/>
                  </a:cubicBezTo>
                  <a:cubicBezTo>
                    <a:pt x="5502" y="7106"/>
                    <a:pt x="6910" y="6112"/>
                    <a:pt x="7379" y="4579"/>
                  </a:cubicBezTo>
                  <a:cubicBezTo>
                    <a:pt x="7952" y="2701"/>
                    <a:pt x="6883" y="720"/>
                    <a:pt x="5006" y="146"/>
                  </a:cubicBezTo>
                  <a:cubicBezTo>
                    <a:pt x="4669" y="48"/>
                    <a:pt x="4328" y="1"/>
                    <a:pt x="3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7" name="Google Shape;497;p28"/>
          <p:cNvGrpSpPr/>
          <p:nvPr/>
        </p:nvGrpSpPr>
        <p:grpSpPr>
          <a:xfrm>
            <a:off x="1344598" y="5775049"/>
            <a:ext cx="789620" cy="727236"/>
            <a:chOff x="6578186" y="3304323"/>
            <a:chExt cx="592215" cy="545427"/>
          </a:xfrm>
        </p:grpSpPr>
        <p:sp>
          <p:nvSpPr>
            <p:cNvPr id="498" name="Google Shape;498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2" name="Google Shape;502;p28"/>
          <p:cNvGrpSpPr/>
          <p:nvPr/>
        </p:nvGrpSpPr>
        <p:grpSpPr>
          <a:xfrm>
            <a:off x="9974684" y="376367"/>
            <a:ext cx="138867" cy="138867"/>
            <a:chOff x="7648113" y="3202125"/>
            <a:chExt cx="104150" cy="104150"/>
          </a:xfrm>
        </p:grpSpPr>
        <p:sp>
          <p:nvSpPr>
            <p:cNvPr id="503" name="Google Shape;503;p28"/>
            <p:cNvSpPr/>
            <p:nvPr/>
          </p:nvSpPr>
          <p:spPr>
            <a:xfrm>
              <a:off x="7689388" y="3202125"/>
              <a:ext cx="21625" cy="104150"/>
            </a:xfrm>
            <a:custGeom>
              <a:avLst/>
              <a:gdLst/>
              <a:ahLst/>
              <a:cxnLst/>
              <a:rect l="l" t="t" r="r" b="b"/>
              <a:pathLst>
                <a:path w="865" h="4166" extrusionOk="0">
                  <a:moveTo>
                    <a:pt x="439" y="1"/>
                  </a:moveTo>
                  <a:cubicBezTo>
                    <a:pt x="194" y="1"/>
                    <a:pt x="0" y="929"/>
                    <a:pt x="0" y="2077"/>
                  </a:cubicBezTo>
                  <a:cubicBezTo>
                    <a:pt x="0" y="3237"/>
                    <a:pt x="194" y="4165"/>
                    <a:pt x="439" y="4165"/>
                  </a:cubicBezTo>
                  <a:cubicBezTo>
                    <a:pt x="671" y="4165"/>
                    <a:pt x="864" y="3237"/>
                    <a:pt x="864" y="2077"/>
                  </a:cubicBezTo>
                  <a:cubicBezTo>
                    <a:pt x="864" y="929"/>
                    <a:pt x="671" y="1"/>
                    <a:pt x="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648113" y="3243400"/>
              <a:ext cx="104150" cy="21600"/>
            </a:xfrm>
            <a:custGeom>
              <a:avLst/>
              <a:gdLst/>
              <a:ahLst/>
              <a:cxnLst/>
              <a:rect l="l" t="t" r="r" b="b"/>
              <a:pathLst>
                <a:path w="4166" h="864" extrusionOk="0">
                  <a:moveTo>
                    <a:pt x="2090" y="0"/>
                  </a:moveTo>
                  <a:cubicBezTo>
                    <a:pt x="929" y="0"/>
                    <a:pt x="1" y="193"/>
                    <a:pt x="1" y="426"/>
                  </a:cubicBezTo>
                  <a:cubicBezTo>
                    <a:pt x="1" y="671"/>
                    <a:pt x="929" y="864"/>
                    <a:pt x="2090" y="864"/>
                  </a:cubicBezTo>
                  <a:cubicBezTo>
                    <a:pt x="3237" y="864"/>
                    <a:pt x="4166" y="671"/>
                    <a:pt x="4166" y="426"/>
                  </a:cubicBezTo>
                  <a:cubicBezTo>
                    <a:pt x="4166" y="193"/>
                    <a:pt x="3237" y="0"/>
                    <a:pt x="20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5" name="Google Shape;505;p28"/>
          <p:cNvGrpSpPr/>
          <p:nvPr/>
        </p:nvGrpSpPr>
        <p:grpSpPr>
          <a:xfrm>
            <a:off x="11637451" y="3968201"/>
            <a:ext cx="145733" cy="146167"/>
            <a:chOff x="9043313" y="2299825"/>
            <a:chExt cx="109300" cy="109625"/>
          </a:xfrm>
        </p:grpSpPr>
        <p:sp>
          <p:nvSpPr>
            <p:cNvPr id="506" name="Google Shape;506;p28"/>
            <p:cNvSpPr/>
            <p:nvPr/>
          </p:nvSpPr>
          <p:spPr>
            <a:xfrm>
              <a:off x="9086838" y="2299825"/>
              <a:ext cx="22575" cy="109625"/>
            </a:xfrm>
            <a:custGeom>
              <a:avLst/>
              <a:gdLst/>
              <a:ahLst/>
              <a:cxnLst/>
              <a:rect l="l" t="t" r="r" b="b"/>
              <a:pathLst>
                <a:path w="903" h="4385" extrusionOk="0">
                  <a:moveTo>
                    <a:pt x="452" y="1"/>
                  </a:moveTo>
                  <a:cubicBezTo>
                    <a:pt x="194" y="1"/>
                    <a:pt x="0" y="981"/>
                    <a:pt x="0" y="2193"/>
                  </a:cubicBezTo>
                  <a:cubicBezTo>
                    <a:pt x="0" y="3405"/>
                    <a:pt x="194" y="4385"/>
                    <a:pt x="452" y="4385"/>
                  </a:cubicBezTo>
                  <a:cubicBezTo>
                    <a:pt x="697" y="4385"/>
                    <a:pt x="903" y="3405"/>
                    <a:pt x="903" y="2193"/>
                  </a:cubicBezTo>
                  <a:cubicBezTo>
                    <a:pt x="903" y="981"/>
                    <a:pt x="69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9043313" y="2343350"/>
              <a:ext cx="109300" cy="22575"/>
            </a:xfrm>
            <a:custGeom>
              <a:avLst/>
              <a:gdLst/>
              <a:ahLst/>
              <a:cxnLst/>
              <a:rect l="l" t="t" r="r" b="b"/>
              <a:pathLst>
                <a:path w="4372" h="903" extrusionOk="0">
                  <a:moveTo>
                    <a:pt x="2193" y="0"/>
                  </a:moveTo>
                  <a:cubicBezTo>
                    <a:pt x="981" y="0"/>
                    <a:pt x="1" y="207"/>
                    <a:pt x="1" y="452"/>
                  </a:cubicBezTo>
                  <a:cubicBezTo>
                    <a:pt x="1" y="697"/>
                    <a:pt x="981" y="903"/>
                    <a:pt x="2193" y="903"/>
                  </a:cubicBezTo>
                  <a:cubicBezTo>
                    <a:pt x="3392" y="903"/>
                    <a:pt x="4372" y="697"/>
                    <a:pt x="4372" y="452"/>
                  </a:cubicBezTo>
                  <a:cubicBezTo>
                    <a:pt x="4372" y="207"/>
                    <a:pt x="3392" y="0"/>
                    <a:pt x="2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08" name="Google Shape;508;p28"/>
          <p:cNvSpPr/>
          <p:nvPr/>
        </p:nvSpPr>
        <p:spPr>
          <a:xfrm>
            <a:off x="11416251" y="4430033"/>
            <a:ext cx="129400" cy="1406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9" name="Google Shape;509;p28"/>
          <p:cNvSpPr/>
          <p:nvPr/>
        </p:nvSpPr>
        <p:spPr>
          <a:xfrm>
            <a:off x="910967" y="2433484"/>
            <a:ext cx="79967" cy="90267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0" name="Google Shape;510;p28"/>
          <p:cNvSpPr/>
          <p:nvPr/>
        </p:nvSpPr>
        <p:spPr>
          <a:xfrm>
            <a:off x="1305585" y="5633734"/>
            <a:ext cx="65367" cy="65367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1" y="1"/>
                </a:moveTo>
                <a:cubicBezTo>
                  <a:pt x="439" y="1"/>
                  <a:pt x="1" y="439"/>
                  <a:pt x="1" y="981"/>
                </a:cubicBezTo>
                <a:cubicBezTo>
                  <a:pt x="1" y="1523"/>
                  <a:pt x="439" y="1961"/>
                  <a:pt x="981" y="1961"/>
                </a:cubicBezTo>
                <a:cubicBezTo>
                  <a:pt x="1522" y="1961"/>
                  <a:pt x="1961" y="1523"/>
                  <a:pt x="1961" y="981"/>
                </a:cubicBezTo>
                <a:cubicBezTo>
                  <a:pt x="1961" y="439"/>
                  <a:pt x="1522" y="1"/>
                  <a:pt x="9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1" name="Google Shape;511;p28"/>
          <p:cNvSpPr/>
          <p:nvPr/>
        </p:nvSpPr>
        <p:spPr>
          <a:xfrm>
            <a:off x="591518" y="2068767"/>
            <a:ext cx="65367" cy="65367"/>
          </a:xfrm>
          <a:custGeom>
            <a:avLst/>
            <a:gdLst/>
            <a:ahLst/>
            <a:cxnLst/>
            <a:rect l="l" t="t" r="r" b="b"/>
            <a:pathLst>
              <a:path w="1961" h="1961" extrusionOk="0">
                <a:moveTo>
                  <a:pt x="980" y="0"/>
                </a:moveTo>
                <a:cubicBezTo>
                  <a:pt x="439" y="0"/>
                  <a:pt x="0" y="439"/>
                  <a:pt x="0" y="980"/>
                </a:cubicBezTo>
                <a:cubicBezTo>
                  <a:pt x="0" y="1522"/>
                  <a:pt x="439" y="1960"/>
                  <a:pt x="980" y="1960"/>
                </a:cubicBezTo>
                <a:cubicBezTo>
                  <a:pt x="1522" y="1960"/>
                  <a:pt x="1960" y="1522"/>
                  <a:pt x="1960" y="980"/>
                </a:cubicBezTo>
                <a:cubicBezTo>
                  <a:pt x="1960" y="439"/>
                  <a:pt x="1522" y="0"/>
                  <a:pt x="9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8"/>
          <p:cNvSpPr/>
          <p:nvPr/>
        </p:nvSpPr>
        <p:spPr>
          <a:xfrm>
            <a:off x="2134217" y="5363667"/>
            <a:ext cx="129400" cy="140600"/>
          </a:xfrm>
          <a:custGeom>
            <a:avLst/>
            <a:gdLst/>
            <a:ahLst/>
            <a:cxnLst/>
            <a:rect l="l" t="t" r="r" b="b"/>
            <a:pathLst>
              <a:path w="3882" h="4218" extrusionOk="0">
                <a:moveTo>
                  <a:pt x="0" y="1"/>
                </a:moveTo>
                <a:lnTo>
                  <a:pt x="245" y="2103"/>
                </a:lnTo>
                <a:lnTo>
                  <a:pt x="477" y="4217"/>
                </a:lnTo>
                <a:lnTo>
                  <a:pt x="2179" y="2954"/>
                </a:lnTo>
                <a:lnTo>
                  <a:pt x="3881" y="1703"/>
                </a:lnTo>
                <a:lnTo>
                  <a:pt x="1947" y="85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8"/>
          <p:cNvSpPr/>
          <p:nvPr/>
        </p:nvSpPr>
        <p:spPr>
          <a:xfrm>
            <a:off x="11807602" y="1457165"/>
            <a:ext cx="138871" cy="156748"/>
          </a:xfrm>
          <a:custGeom>
            <a:avLst/>
            <a:gdLst/>
            <a:ahLst/>
            <a:cxnLst/>
            <a:rect l="l" t="t" r="r" b="b"/>
            <a:pathLst>
              <a:path w="2399" h="2708" extrusionOk="0">
                <a:moveTo>
                  <a:pt x="2308" y="0"/>
                </a:moveTo>
                <a:lnTo>
                  <a:pt x="1161" y="709"/>
                </a:lnTo>
                <a:lnTo>
                  <a:pt x="0" y="1418"/>
                </a:lnTo>
                <a:lnTo>
                  <a:pt x="1199" y="2063"/>
                </a:lnTo>
                <a:lnTo>
                  <a:pt x="2399" y="2708"/>
                </a:lnTo>
                <a:lnTo>
                  <a:pt x="2347" y="1354"/>
                </a:lnTo>
                <a:lnTo>
                  <a:pt x="2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518" name="Google Shape;518;p28"/>
          <p:cNvGrpSpPr/>
          <p:nvPr/>
        </p:nvGrpSpPr>
        <p:grpSpPr>
          <a:xfrm rot="-1021041">
            <a:off x="10354547" y="1049686"/>
            <a:ext cx="1237120" cy="894556"/>
            <a:chOff x="5131350" y="539500"/>
            <a:chExt cx="3299425" cy="2385800"/>
          </a:xfrm>
        </p:grpSpPr>
        <p:sp>
          <p:nvSpPr>
            <p:cNvPr id="519" name="Google Shape;519;p28"/>
            <p:cNvSpPr/>
            <p:nvPr/>
          </p:nvSpPr>
          <p:spPr>
            <a:xfrm>
              <a:off x="6771925" y="891300"/>
              <a:ext cx="1658850" cy="1930375"/>
            </a:xfrm>
            <a:custGeom>
              <a:avLst/>
              <a:gdLst/>
              <a:ahLst/>
              <a:cxnLst/>
              <a:rect l="l" t="t" r="r" b="b"/>
              <a:pathLst>
                <a:path w="66354" h="77215" extrusionOk="0">
                  <a:moveTo>
                    <a:pt x="21216" y="1"/>
                  </a:moveTo>
                  <a:cubicBezTo>
                    <a:pt x="13520" y="1"/>
                    <a:pt x="6066" y="700"/>
                    <a:pt x="0" y="2596"/>
                  </a:cubicBezTo>
                  <a:lnTo>
                    <a:pt x="0" y="77214"/>
                  </a:lnTo>
                  <a:lnTo>
                    <a:pt x="63277" y="77214"/>
                  </a:lnTo>
                  <a:lnTo>
                    <a:pt x="66354" y="5516"/>
                  </a:lnTo>
                  <a:cubicBezTo>
                    <a:pt x="66354" y="5516"/>
                    <a:pt x="42832" y="1"/>
                    <a:pt x="21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678105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57542" y="0"/>
                  </a:moveTo>
                  <a:lnTo>
                    <a:pt x="0" y="9073"/>
                  </a:lnTo>
                  <a:lnTo>
                    <a:pt x="0" y="76782"/>
                  </a:lnTo>
                  <a:cubicBezTo>
                    <a:pt x="0" y="76782"/>
                    <a:pt x="1825" y="77069"/>
                    <a:pt x="6153" y="79077"/>
                  </a:cubicBezTo>
                  <a:cubicBezTo>
                    <a:pt x="11374" y="76876"/>
                    <a:pt x="19668" y="76170"/>
                    <a:pt x="28171" y="76170"/>
                  </a:cubicBezTo>
                  <a:cubicBezTo>
                    <a:pt x="43446" y="76170"/>
                    <a:pt x="59393" y="78451"/>
                    <a:pt x="59393" y="78451"/>
                  </a:cubicBezTo>
                  <a:lnTo>
                    <a:pt x="63538" y="9986"/>
                  </a:lnTo>
                  <a:cubicBezTo>
                    <a:pt x="58011" y="8004"/>
                    <a:pt x="57542" y="0"/>
                    <a:pt x="57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6781050" y="754000"/>
              <a:ext cx="1438550" cy="1906025"/>
            </a:xfrm>
            <a:custGeom>
              <a:avLst/>
              <a:gdLst/>
              <a:ahLst/>
              <a:cxnLst/>
              <a:rect l="l" t="t" r="r" b="b"/>
              <a:pathLst>
                <a:path w="57542" h="76241" extrusionOk="0">
                  <a:moveTo>
                    <a:pt x="39230" y="1"/>
                  </a:moveTo>
                  <a:cubicBezTo>
                    <a:pt x="20089" y="1"/>
                    <a:pt x="0" y="5325"/>
                    <a:pt x="0" y="5325"/>
                  </a:cubicBezTo>
                  <a:cubicBezTo>
                    <a:pt x="0" y="5325"/>
                    <a:pt x="157" y="34395"/>
                    <a:pt x="157" y="76241"/>
                  </a:cubicBezTo>
                  <a:cubicBezTo>
                    <a:pt x="12340" y="70274"/>
                    <a:pt x="23749" y="68534"/>
                    <a:pt x="32912" y="68534"/>
                  </a:cubicBezTo>
                  <a:cubicBezTo>
                    <a:pt x="45729" y="68534"/>
                    <a:pt x="54152" y="71939"/>
                    <a:pt x="54152" y="71939"/>
                  </a:cubicBezTo>
                  <a:lnTo>
                    <a:pt x="57542" y="2248"/>
                  </a:lnTo>
                  <a:cubicBezTo>
                    <a:pt x="52092" y="612"/>
                    <a:pt x="45715" y="1"/>
                    <a:pt x="39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67849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39049" y="1"/>
                  </a:moveTo>
                  <a:cubicBezTo>
                    <a:pt x="20828" y="1"/>
                    <a:pt x="1766" y="4813"/>
                    <a:pt x="1" y="5274"/>
                  </a:cubicBezTo>
                  <a:lnTo>
                    <a:pt x="1" y="76243"/>
                  </a:lnTo>
                  <a:cubicBezTo>
                    <a:pt x="12523" y="68286"/>
                    <a:pt x="25530" y="66345"/>
                    <a:pt x="35243" y="66345"/>
                  </a:cubicBezTo>
                  <a:cubicBezTo>
                    <a:pt x="44499" y="66345"/>
                    <a:pt x="50763" y="68108"/>
                    <a:pt x="50763" y="68108"/>
                  </a:cubicBezTo>
                  <a:lnTo>
                    <a:pt x="50763" y="68082"/>
                  </a:lnTo>
                  <a:lnTo>
                    <a:pt x="54726" y="1546"/>
                  </a:lnTo>
                  <a:cubicBezTo>
                    <a:pt x="49902" y="433"/>
                    <a:pt x="44513" y="1"/>
                    <a:pt x="3904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6781050" y="539500"/>
              <a:ext cx="1334250" cy="2120525"/>
            </a:xfrm>
            <a:custGeom>
              <a:avLst/>
              <a:gdLst/>
              <a:ahLst/>
              <a:cxnLst/>
              <a:rect l="l" t="t" r="r" b="b"/>
              <a:pathLst>
                <a:path w="53370" h="84821" extrusionOk="0">
                  <a:moveTo>
                    <a:pt x="35732" y="0"/>
                  </a:moveTo>
                  <a:cubicBezTo>
                    <a:pt x="12918" y="0"/>
                    <a:pt x="0" y="9889"/>
                    <a:pt x="0" y="9889"/>
                  </a:cubicBezTo>
                  <a:cubicBezTo>
                    <a:pt x="0" y="9889"/>
                    <a:pt x="157" y="30982"/>
                    <a:pt x="157" y="84821"/>
                  </a:cubicBezTo>
                  <a:cubicBezTo>
                    <a:pt x="16773" y="72472"/>
                    <a:pt x="37769" y="71205"/>
                    <a:pt x="45691" y="71205"/>
                  </a:cubicBezTo>
                  <a:cubicBezTo>
                    <a:pt x="47738" y="71205"/>
                    <a:pt x="48912" y="71289"/>
                    <a:pt x="48912" y="71289"/>
                  </a:cubicBezTo>
                  <a:lnTo>
                    <a:pt x="53370" y="1885"/>
                  </a:lnTo>
                  <a:cubicBezTo>
                    <a:pt x="46973" y="544"/>
                    <a:pt x="41081" y="0"/>
                    <a:pt x="35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6765400" y="2821650"/>
              <a:ext cx="1588475" cy="103650"/>
            </a:xfrm>
            <a:custGeom>
              <a:avLst/>
              <a:gdLst/>
              <a:ahLst/>
              <a:cxnLst/>
              <a:rect l="l" t="t" r="r" b="b"/>
              <a:pathLst>
                <a:path w="63539" h="4146" extrusionOk="0">
                  <a:moveTo>
                    <a:pt x="626" y="0"/>
                  </a:moveTo>
                  <a:cubicBezTo>
                    <a:pt x="626" y="0"/>
                    <a:pt x="1" y="991"/>
                    <a:pt x="496" y="4146"/>
                  </a:cubicBezTo>
                  <a:cubicBezTo>
                    <a:pt x="4642" y="4146"/>
                    <a:pt x="7379" y="3077"/>
                    <a:pt x="7379" y="3077"/>
                  </a:cubicBezTo>
                  <a:lnTo>
                    <a:pt x="62157" y="3077"/>
                  </a:lnTo>
                  <a:lnTo>
                    <a:pt x="63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82345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3702" y="1"/>
                  </a:moveTo>
                  <a:lnTo>
                    <a:pt x="3702" y="1"/>
                  </a:lnTo>
                  <a:cubicBezTo>
                    <a:pt x="3494" y="2347"/>
                    <a:pt x="3311" y="4694"/>
                    <a:pt x="3129" y="7014"/>
                  </a:cubicBezTo>
                  <a:lnTo>
                    <a:pt x="2607" y="14028"/>
                  </a:lnTo>
                  <a:lnTo>
                    <a:pt x="1617" y="28080"/>
                  </a:lnTo>
                  <a:lnTo>
                    <a:pt x="756" y="42107"/>
                  </a:lnTo>
                  <a:lnTo>
                    <a:pt x="365" y="49147"/>
                  </a:lnTo>
                  <a:cubicBezTo>
                    <a:pt x="235" y="51467"/>
                    <a:pt x="104" y="53814"/>
                    <a:pt x="0" y="56160"/>
                  </a:cubicBezTo>
                  <a:cubicBezTo>
                    <a:pt x="209" y="53840"/>
                    <a:pt x="391" y="51493"/>
                    <a:pt x="574" y="49147"/>
                  </a:cubicBezTo>
                  <a:lnTo>
                    <a:pt x="1121" y="42133"/>
                  </a:lnTo>
                  <a:lnTo>
                    <a:pt x="2086" y="28107"/>
                  </a:lnTo>
                  <a:lnTo>
                    <a:pt x="2946" y="14054"/>
                  </a:lnTo>
                  <a:lnTo>
                    <a:pt x="3363" y="7040"/>
                  </a:lnTo>
                  <a:cubicBezTo>
                    <a:pt x="3468" y="4694"/>
                    <a:pt x="3598" y="2347"/>
                    <a:pt x="370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8234575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851" y="0"/>
                  </a:moveTo>
                  <a:lnTo>
                    <a:pt x="1851" y="0"/>
                  </a:lnTo>
                  <a:cubicBezTo>
                    <a:pt x="1721" y="1225"/>
                    <a:pt x="1617" y="2425"/>
                    <a:pt x="1512" y="3624"/>
                  </a:cubicBezTo>
                  <a:lnTo>
                    <a:pt x="1226" y="7222"/>
                  </a:lnTo>
                  <a:cubicBezTo>
                    <a:pt x="1017" y="9647"/>
                    <a:pt x="887" y="12045"/>
                    <a:pt x="704" y="14470"/>
                  </a:cubicBezTo>
                  <a:cubicBezTo>
                    <a:pt x="574" y="16869"/>
                    <a:pt x="417" y="19293"/>
                    <a:pt x="287" y="21692"/>
                  </a:cubicBezTo>
                  <a:lnTo>
                    <a:pt x="131" y="25316"/>
                  </a:lnTo>
                  <a:cubicBezTo>
                    <a:pt x="78" y="26515"/>
                    <a:pt x="26" y="27741"/>
                    <a:pt x="0" y="28940"/>
                  </a:cubicBezTo>
                  <a:cubicBezTo>
                    <a:pt x="131" y="27741"/>
                    <a:pt x="235" y="26541"/>
                    <a:pt x="365" y="25342"/>
                  </a:cubicBezTo>
                  <a:lnTo>
                    <a:pt x="652" y="21718"/>
                  </a:lnTo>
                  <a:cubicBezTo>
                    <a:pt x="834" y="19319"/>
                    <a:pt x="991" y="16895"/>
                    <a:pt x="1173" y="14496"/>
                  </a:cubicBezTo>
                  <a:cubicBezTo>
                    <a:pt x="1304" y="12071"/>
                    <a:pt x="1460" y="9673"/>
                    <a:pt x="1565" y="7248"/>
                  </a:cubicBezTo>
                  <a:lnTo>
                    <a:pt x="1747" y="3624"/>
                  </a:lnTo>
                  <a:cubicBezTo>
                    <a:pt x="1773" y="2425"/>
                    <a:pt x="1825" y="1225"/>
                    <a:pt x="185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8134850" y="2552450"/>
              <a:ext cx="131025" cy="219025"/>
            </a:xfrm>
            <a:custGeom>
              <a:avLst/>
              <a:gdLst/>
              <a:ahLst/>
              <a:cxnLst/>
              <a:rect l="l" t="t" r="r" b="b"/>
              <a:pathLst>
                <a:path w="5241" h="8761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861"/>
                    <a:pt x="287" y="1721"/>
                    <a:pt x="548" y="2556"/>
                  </a:cubicBezTo>
                  <a:cubicBezTo>
                    <a:pt x="834" y="3390"/>
                    <a:pt x="1199" y="4198"/>
                    <a:pt x="1643" y="4954"/>
                  </a:cubicBezTo>
                  <a:cubicBezTo>
                    <a:pt x="1851" y="5345"/>
                    <a:pt x="2112" y="5710"/>
                    <a:pt x="2347" y="6075"/>
                  </a:cubicBezTo>
                  <a:cubicBezTo>
                    <a:pt x="2477" y="6258"/>
                    <a:pt x="2633" y="6414"/>
                    <a:pt x="2764" y="6597"/>
                  </a:cubicBezTo>
                  <a:lnTo>
                    <a:pt x="2972" y="6858"/>
                  </a:lnTo>
                  <a:cubicBezTo>
                    <a:pt x="3051" y="6936"/>
                    <a:pt x="3129" y="7014"/>
                    <a:pt x="3207" y="7092"/>
                  </a:cubicBezTo>
                  <a:cubicBezTo>
                    <a:pt x="3781" y="7744"/>
                    <a:pt x="4485" y="8292"/>
                    <a:pt x="5241" y="8761"/>
                  </a:cubicBezTo>
                  <a:cubicBezTo>
                    <a:pt x="4615" y="8135"/>
                    <a:pt x="3989" y="7535"/>
                    <a:pt x="3468" y="6858"/>
                  </a:cubicBezTo>
                  <a:cubicBezTo>
                    <a:pt x="2946" y="6180"/>
                    <a:pt x="2451" y="5476"/>
                    <a:pt x="2034" y="4746"/>
                  </a:cubicBezTo>
                  <a:cubicBezTo>
                    <a:pt x="1199" y="3260"/>
                    <a:pt x="522" y="166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6969425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2226" y="1"/>
                  </a:moveTo>
                  <a:cubicBezTo>
                    <a:pt x="12475" y="1"/>
                    <a:pt x="4371" y="2020"/>
                    <a:pt x="0" y="5402"/>
                  </a:cubicBezTo>
                  <a:cubicBezTo>
                    <a:pt x="0" y="5402"/>
                    <a:pt x="7915" y="1110"/>
                    <a:pt x="23986" y="1110"/>
                  </a:cubicBezTo>
                  <a:cubicBezTo>
                    <a:pt x="29645" y="1110"/>
                    <a:pt x="36317" y="1643"/>
                    <a:pt x="44010" y="3082"/>
                  </a:cubicBezTo>
                  <a:cubicBezTo>
                    <a:pt x="36422" y="957"/>
                    <a:pt x="28934" y="1"/>
                    <a:pt x="22226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6945950" y="2605825"/>
              <a:ext cx="629675" cy="100475"/>
            </a:xfrm>
            <a:custGeom>
              <a:avLst/>
              <a:gdLst/>
              <a:ahLst/>
              <a:cxnLst/>
              <a:rect l="l" t="t" r="r" b="b"/>
              <a:pathLst>
                <a:path w="25187" h="4019" extrusionOk="0">
                  <a:moveTo>
                    <a:pt x="19842" y="1"/>
                  </a:moveTo>
                  <a:cubicBezTo>
                    <a:pt x="19485" y="1"/>
                    <a:pt x="19129" y="4"/>
                    <a:pt x="18773" y="4"/>
                  </a:cubicBezTo>
                  <a:cubicBezTo>
                    <a:pt x="16635" y="56"/>
                    <a:pt x="14497" y="290"/>
                    <a:pt x="12385" y="629"/>
                  </a:cubicBezTo>
                  <a:cubicBezTo>
                    <a:pt x="10273" y="994"/>
                    <a:pt x="8161" y="1438"/>
                    <a:pt x="6102" y="2011"/>
                  </a:cubicBezTo>
                  <a:cubicBezTo>
                    <a:pt x="4042" y="2585"/>
                    <a:pt x="1982" y="3210"/>
                    <a:pt x="1" y="4019"/>
                  </a:cubicBezTo>
                  <a:cubicBezTo>
                    <a:pt x="1044" y="3706"/>
                    <a:pt x="2060" y="3393"/>
                    <a:pt x="3103" y="3132"/>
                  </a:cubicBezTo>
                  <a:cubicBezTo>
                    <a:pt x="4120" y="2845"/>
                    <a:pt x="5163" y="2585"/>
                    <a:pt x="6180" y="2350"/>
                  </a:cubicBezTo>
                  <a:cubicBezTo>
                    <a:pt x="8266" y="1855"/>
                    <a:pt x="10351" y="1438"/>
                    <a:pt x="12463" y="1073"/>
                  </a:cubicBezTo>
                  <a:cubicBezTo>
                    <a:pt x="14549" y="734"/>
                    <a:pt x="16661" y="499"/>
                    <a:pt x="18799" y="342"/>
                  </a:cubicBezTo>
                  <a:cubicBezTo>
                    <a:pt x="19536" y="325"/>
                    <a:pt x="20261" y="294"/>
                    <a:pt x="20991" y="294"/>
                  </a:cubicBezTo>
                  <a:cubicBezTo>
                    <a:pt x="21319" y="294"/>
                    <a:pt x="21648" y="300"/>
                    <a:pt x="21979" y="316"/>
                  </a:cubicBezTo>
                  <a:cubicBezTo>
                    <a:pt x="22129" y="309"/>
                    <a:pt x="22278" y="306"/>
                    <a:pt x="22427" y="306"/>
                  </a:cubicBezTo>
                  <a:cubicBezTo>
                    <a:pt x="23347" y="306"/>
                    <a:pt x="24267" y="428"/>
                    <a:pt x="25186" y="473"/>
                  </a:cubicBezTo>
                  <a:cubicBezTo>
                    <a:pt x="24117" y="316"/>
                    <a:pt x="23074" y="134"/>
                    <a:pt x="22006" y="82"/>
                  </a:cubicBezTo>
                  <a:cubicBezTo>
                    <a:pt x="21275" y="12"/>
                    <a:pt x="20557" y="1"/>
                    <a:pt x="19842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5131350" y="891300"/>
              <a:ext cx="1646475" cy="1930375"/>
            </a:xfrm>
            <a:custGeom>
              <a:avLst/>
              <a:gdLst/>
              <a:ahLst/>
              <a:cxnLst/>
              <a:rect l="l" t="t" r="r" b="b"/>
              <a:pathLst>
                <a:path w="65859" h="77215" extrusionOk="0">
                  <a:moveTo>
                    <a:pt x="44805" y="1"/>
                  </a:moveTo>
                  <a:cubicBezTo>
                    <a:pt x="23352" y="1"/>
                    <a:pt x="0" y="5516"/>
                    <a:pt x="0" y="5516"/>
                  </a:cubicBezTo>
                  <a:lnTo>
                    <a:pt x="3077" y="77214"/>
                  </a:lnTo>
                  <a:lnTo>
                    <a:pt x="65858" y="77214"/>
                  </a:lnTo>
                  <a:lnTo>
                    <a:pt x="65858" y="2596"/>
                  </a:lnTo>
                  <a:cubicBezTo>
                    <a:pt x="59841" y="700"/>
                    <a:pt x="52443" y="1"/>
                    <a:pt x="44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192600" y="810200"/>
              <a:ext cx="1588475" cy="1976925"/>
            </a:xfrm>
            <a:custGeom>
              <a:avLst/>
              <a:gdLst/>
              <a:ahLst/>
              <a:cxnLst/>
              <a:rect l="l" t="t" r="r" b="b"/>
              <a:pathLst>
                <a:path w="63539" h="79077" extrusionOk="0">
                  <a:moveTo>
                    <a:pt x="6023" y="0"/>
                  </a:moveTo>
                  <a:cubicBezTo>
                    <a:pt x="6023" y="0"/>
                    <a:pt x="5554" y="8004"/>
                    <a:pt x="1" y="9986"/>
                  </a:cubicBezTo>
                  <a:lnTo>
                    <a:pt x="4172" y="78451"/>
                  </a:lnTo>
                  <a:cubicBezTo>
                    <a:pt x="4172" y="78451"/>
                    <a:pt x="20108" y="76170"/>
                    <a:pt x="35383" y="76170"/>
                  </a:cubicBezTo>
                  <a:cubicBezTo>
                    <a:pt x="43884" y="76170"/>
                    <a:pt x="52181" y="76876"/>
                    <a:pt x="57412" y="79077"/>
                  </a:cubicBezTo>
                  <a:cubicBezTo>
                    <a:pt x="61713" y="77069"/>
                    <a:pt x="63538" y="76782"/>
                    <a:pt x="63538" y="76782"/>
                  </a:cubicBezTo>
                  <a:lnTo>
                    <a:pt x="63538" y="9073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343175" y="754000"/>
              <a:ext cx="1437900" cy="1906025"/>
            </a:xfrm>
            <a:custGeom>
              <a:avLst/>
              <a:gdLst/>
              <a:ahLst/>
              <a:cxnLst/>
              <a:rect l="l" t="t" r="r" b="b"/>
              <a:pathLst>
                <a:path w="57516" h="76241" extrusionOk="0">
                  <a:moveTo>
                    <a:pt x="18308" y="1"/>
                  </a:moveTo>
                  <a:cubicBezTo>
                    <a:pt x="11825" y="1"/>
                    <a:pt x="5450" y="612"/>
                    <a:pt x="0" y="2248"/>
                  </a:cubicBezTo>
                  <a:lnTo>
                    <a:pt x="3364" y="71939"/>
                  </a:lnTo>
                  <a:cubicBezTo>
                    <a:pt x="3364" y="71939"/>
                    <a:pt x="11795" y="68534"/>
                    <a:pt x="24620" y="68534"/>
                  </a:cubicBezTo>
                  <a:cubicBezTo>
                    <a:pt x="33789" y="68534"/>
                    <a:pt x="45202" y="70274"/>
                    <a:pt x="57385" y="76241"/>
                  </a:cubicBezTo>
                  <a:cubicBezTo>
                    <a:pt x="57385" y="34395"/>
                    <a:pt x="57515" y="5325"/>
                    <a:pt x="57515" y="5325"/>
                  </a:cubicBezTo>
                  <a:cubicBezTo>
                    <a:pt x="57515" y="5325"/>
                    <a:pt x="37442" y="1"/>
                    <a:pt x="1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409650" y="753950"/>
              <a:ext cx="1368175" cy="1906075"/>
            </a:xfrm>
            <a:custGeom>
              <a:avLst/>
              <a:gdLst/>
              <a:ahLst/>
              <a:cxnLst/>
              <a:rect l="l" t="t" r="r" b="b"/>
              <a:pathLst>
                <a:path w="54727" h="76243" extrusionOk="0">
                  <a:moveTo>
                    <a:pt x="15675" y="1"/>
                  </a:moveTo>
                  <a:cubicBezTo>
                    <a:pt x="10212" y="1"/>
                    <a:pt x="4825" y="433"/>
                    <a:pt x="1" y="1546"/>
                  </a:cubicBezTo>
                  <a:lnTo>
                    <a:pt x="3938" y="68082"/>
                  </a:lnTo>
                  <a:lnTo>
                    <a:pt x="3938" y="68108"/>
                  </a:lnTo>
                  <a:cubicBezTo>
                    <a:pt x="3938" y="68108"/>
                    <a:pt x="10208" y="66345"/>
                    <a:pt x="19471" y="66345"/>
                  </a:cubicBezTo>
                  <a:cubicBezTo>
                    <a:pt x="29190" y="66345"/>
                    <a:pt x="42204" y="68286"/>
                    <a:pt x="54726" y="76243"/>
                  </a:cubicBezTo>
                  <a:lnTo>
                    <a:pt x="54726" y="5274"/>
                  </a:lnTo>
                  <a:cubicBezTo>
                    <a:pt x="52941" y="4813"/>
                    <a:pt x="33890" y="1"/>
                    <a:pt x="15675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5446800" y="539500"/>
              <a:ext cx="1334275" cy="2120525"/>
            </a:xfrm>
            <a:custGeom>
              <a:avLst/>
              <a:gdLst/>
              <a:ahLst/>
              <a:cxnLst/>
              <a:rect l="l" t="t" r="r" b="b"/>
              <a:pathLst>
                <a:path w="53371" h="84821" extrusionOk="0">
                  <a:moveTo>
                    <a:pt x="17638" y="0"/>
                  </a:moveTo>
                  <a:cubicBezTo>
                    <a:pt x="12290" y="0"/>
                    <a:pt x="6398" y="544"/>
                    <a:pt x="1" y="1885"/>
                  </a:cubicBezTo>
                  <a:lnTo>
                    <a:pt x="4459" y="71289"/>
                  </a:lnTo>
                  <a:cubicBezTo>
                    <a:pt x="4459" y="71289"/>
                    <a:pt x="5633" y="71205"/>
                    <a:pt x="7680" y="71205"/>
                  </a:cubicBezTo>
                  <a:cubicBezTo>
                    <a:pt x="15603" y="71205"/>
                    <a:pt x="36603" y="72472"/>
                    <a:pt x="53240" y="84821"/>
                  </a:cubicBezTo>
                  <a:cubicBezTo>
                    <a:pt x="53240" y="30982"/>
                    <a:pt x="53370" y="9889"/>
                    <a:pt x="53370" y="9889"/>
                  </a:cubicBezTo>
                  <a:cubicBezTo>
                    <a:pt x="53370" y="9889"/>
                    <a:pt x="40453" y="0"/>
                    <a:pt x="17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5208250" y="2821650"/>
              <a:ext cx="1572825" cy="103650"/>
            </a:xfrm>
            <a:custGeom>
              <a:avLst/>
              <a:gdLst/>
              <a:ahLst/>
              <a:cxnLst/>
              <a:rect l="l" t="t" r="r" b="b"/>
              <a:pathLst>
                <a:path w="62913" h="4146" extrusionOk="0">
                  <a:moveTo>
                    <a:pt x="1" y="0"/>
                  </a:moveTo>
                  <a:lnTo>
                    <a:pt x="1382" y="3077"/>
                  </a:lnTo>
                  <a:lnTo>
                    <a:pt x="56160" y="3077"/>
                  </a:lnTo>
                  <a:cubicBezTo>
                    <a:pt x="56160" y="3077"/>
                    <a:pt x="58611" y="4146"/>
                    <a:pt x="62782" y="4146"/>
                  </a:cubicBezTo>
                  <a:cubicBezTo>
                    <a:pt x="62782" y="913"/>
                    <a:pt x="62912" y="0"/>
                    <a:pt x="6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234975" y="1179100"/>
              <a:ext cx="92575" cy="1404025"/>
            </a:xfrm>
            <a:custGeom>
              <a:avLst/>
              <a:gdLst/>
              <a:ahLst/>
              <a:cxnLst/>
              <a:rect l="l" t="t" r="r" b="b"/>
              <a:pathLst>
                <a:path w="3703" h="56161" extrusionOk="0">
                  <a:moveTo>
                    <a:pt x="0" y="1"/>
                  </a:moveTo>
                  <a:lnTo>
                    <a:pt x="0" y="1"/>
                  </a:lnTo>
                  <a:cubicBezTo>
                    <a:pt x="105" y="2347"/>
                    <a:pt x="235" y="4694"/>
                    <a:pt x="339" y="7040"/>
                  </a:cubicBezTo>
                  <a:lnTo>
                    <a:pt x="757" y="14054"/>
                  </a:lnTo>
                  <a:lnTo>
                    <a:pt x="1617" y="28107"/>
                  </a:lnTo>
                  <a:lnTo>
                    <a:pt x="2608" y="42133"/>
                  </a:lnTo>
                  <a:lnTo>
                    <a:pt x="3129" y="49147"/>
                  </a:lnTo>
                  <a:cubicBezTo>
                    <a:pt x="3312" y="51493"/>
                    <a:pt x="3494" y="53814"/>
                    <a:pt x="3703" y="56160"/>
                  </a:cubicBezTo>
                  <a:cubicBezTo>
                    <a:pt x="3598" y="53814"/>
                    <a:pt x="3468" y="51467"/>
                    <a:pt x="3364" y="49147"/>
                  </a:cubicBezTo>
                  <a:lnTo>
                    <a:pt x="2947" y="42107"/>
                  </a:lnTo>
                  <a:lnTo>
                    <a:pt x="2086" y="28080"/>
                  </a:lnTo>
                  <a:lnTo>
                    <a:pt x="1122" y="14028"/>
                  </a:lnTo>
                  <a:lnTo>
                    <a:pt x="574" y="7014"/>
                  </a:lnTo>
                  <a:cubicBezTo>
                    <a:pt x="392" y="4694"/>
                    <a:pt x="209" y="234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281250" y="1090475"/>
              <a:ext cx="46300" cy="723525"/>
            </a:xfrm>
            <a:custGeom>
              <a:avLst/>
              <a:gdLst/>
              <a:ahLst/>
              <a:cxnLst/>
              <a:rect l="l" t="t" r="r" b="b"/>
              <a:pathLst>
                <a:path w="1852" h="28941" extrusionOk="0">
                  <a:moveTo>
                    <a:pt x="1" y="0"/>
                  </a:moveTo>
                  <a:cubicBezTo>
                    <a:pt x="27" y="1225"/>
                    <a:pt x="79" y="2425"/>
                    <a:pt x="131" y="3624"/>
                  </a:cubicBezTo>
                  <a:lnTo>
                    <a:pt x="287" y="7248"/>
                  </a:lnTo>
                  <a:cubicBezTo>
                    <a:pt x="392" y="9673"/>
                    <a:pt x="574" y="12071"/>
                    <a:pt x="705" y="14496"/>
                  </a:cubicBezTo>
                  <a:cubicBezTo>
                    <a:pt x="861" y="16895"/>
                    <a:pt x="1017" y="19319"/>
                    <a:pt x="1200" y="21718"/>
                  </a:cubicBezTo>
                  <a:lnTo>
                    <a:pt x="1513" y="25342"/>
                  </a:lnTo>
                  <a:cubicBezTo>
                    <a:pt x="1617" y="26541"/>
                    <a:pt x="1721" y="27741"/>
                    <a:pt x="1852" y="28940"/>
                  </a:cubicBezTo>
                  <a:cubicBezTo>
                    <a:pt x="1826" y="27741"/>
                    <a:pt x="1773" y="26515"/>
                    <a:pt x="1747" y="25316"/>
                  </a:cubicBezTo>
                  <a:lnTo>
                    <a:pt x="1565" y="21692"/>
                  </a:lnTo>
                  <a:cubicBezTo>
                    <a:pt x="1461" y="19293"/>
                    <a:pt x="1304" y="16869"/>
                    <a:pt x="1174" y="14470"/>
                  </a:cubicBezTo>
                  <a:cubicBezTo>
                    <a:pt x="991" y="12045"/>
                    <a:pt x="835" y="9647"/>
                    <a:pt x="652" y="7222"/>
                  </a:cubicBezTo>
                  <a:lnTo>
                    <a:pt x="340" y="3624"/>
                  </a:lnTo>
                  <a:cubicBezTo>
                    <a:pt x="235" y="2425"/>
                    <a:pt x="131" y="1225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296900" y="2552450"/>
              <a:ext cx="130375" cy="219025"/>
            </a:xfrm>
            <a:custGeom>
              <a:avLst/>
              <a:gdLst/>
              <a:ahLst/>
              <a:cxnLst/>
              <a:rect l="l" t="t" r="r" b="b"/>
              <a:pathLst>
                <a:path w="5215" h="8761" extrusionOk="0">
                  <a:moveTo>
                    <a:pt x="5215" y="1"/>
                  </a:moveTo>
                  <a:lnTo>
                    <a:pt x="5215" y="1"/>
                  </a:lnTo>
                  <a:cubicBezTo>
                    <a:pt x="4693" y="1669"/>
                    <a:pt x="4041" y="3260"/>
                    <a:pt x="3181" y="4746"/>
                  </a:cubicBezTo>
                  <a:cubicBezTo>
                    <a:pt x="2764" y="5476"/>
                    <a:pt x="2269" y="6180"/>
                    <a:pt x="1747" y="6858"/>
                  </a:cubicBezTo>
                  <a:cubicBezTo>
                    <a:pt x="1226" y="7562"/>
                    <a:pt x="600" y="8161"/>
                    <a:pt x="0" y="8761"/>
                  </a:cubicBezTo>
                  <a:cubicBezTo>
                    <a:pt x="730" y="8318"/>
                    <a:pt x="1434" y="7770"/>
                    <a:pt x="2008" y="7092"/>
                  </a:cubicBezTo>
                  <a:cubicBezTo>
                    <a:pt x="2086" y="7014"/>
                    <a:pt x="2164" y="6936"/>
                    <a:pt x="2243" y="6858"/>
                  </a:cubicBezTo>
                  <a:lnTo>
                    <a:pt x="2451" y="6597"/>
                  </a:lnTo>
                  <a:cubicBezTo>
                    <a:pt x="2581" y="6414"/>
                    <a:pt x="2738" y="6258"/>
                    <a:pt x="2868" y="6075"/>
                  </a:cubicBezTo>
                  <a:cubicBezTo>
                    <a:pt x="3129" y="5710"/>
                    <a:pt x="3364" y="5345"/>
                    <a:pt x="3572" y="4980"/>
                  </a:cubicBezTo>
                  <a:cubicBezTo>
                    <a:pt x="4015" y="4198"/>
                    <a:pt x="4380" y="3390"/>
                    <a:pt x="4667" y="2556"/>
                  </a:cubicBezTo>
                  <a:cubicBezTo>
                    <a:pt x="4954" y="1721"/>
                    <a:pt x="5163" y="86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5493100" y="2506050"/>
              <a:ext cx="1100250" cy="135075"/>
            </a:xfrm>
            <a:custGeom>
              <a:avLst/>
              <a:gdLst/>
              <a:ahLst/>
              <a:cxnLst/>
              <a:rect l="l" t="t" r="r" b="b"/>
              <a:pathLst>
                <a:path w="44010" h="5403" extrusionOk="0">
                  <a:moveTo>
                    <a:pt x="21777" y="1"/>
                  </a:moveTo>
                  <a:cubicBezTo>
                    <a:pt x="15071" y="1"/>
                    <a:pt x="7588" y="957"/>
                    <a:pt x="0" y="3082"/>
                  </a:cubicBezTo>
                  <a:cubicBezTo>
                    <a:pt x="7693" y="1643"/>
                    <a:pt x="14365" y="1110"/>
                    <a:pt x="20024" y="1110"/>
                  </a:cubicBezTo>
                  <a:cubicBezTo>
                    <a:pt x="36095" y="1110"/>
                    <a:pt x="44010" y="5402"/>
                    <a:pt x="44010" y="5402"/>
                  </a:cubicBezTo>
                  <a:cubicBezTo>
                    <a:pt x="39623" y="2020"/>
                    <a:pt x="31522" y="1"/>
                    <a:pt x="21777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987150" y="2605825"/>
              <a:ext cx="629025" cy="100475"/>
            </a:xfrm>
            <a:custGeom>
              <a:avLst/>
              <a:gdLst/>
              <a:ahLst/>
              <a:cxnLst/>
              <a:rect l="l" t="t" r="r" b="b"/>
              <a:pathLst>
                <a:path w="25161" h="4019" extrusionOk="0">
                  <a:moveTo>
                    <a:pt x="5319" y="1"/>
                  </a:moveTo>
                  <a:cubicBezTo>
                    <a:pt x="4607" y="1"/>
                    <a:pt x="3894" y="12"/>
                    <a:pt x="3181" y="82"/>
                  </a:cubicBezTo>
                  <a:cubicBezTo>
                    <a:pt x="2112" y="134"/>
                    <a:pt x="1044" y="316"/>
                    <a:pt x="1" y="473"/>
                  </a:cubicBezTo>
                  <a:cubicBezTo>
                    <a:pt x="974" y="425"/>
                    <a:pt x="1926" y="313"/>
                    <a:pt x="2896" y="313"/>
                  </a:cubicBezTo>
                  <a:cubicBezTo>
                    <a:pt x="2991" y="313"/>
                    <a:pt x="3086" y="314"/>
                    <a:pt x="3181" y="316"/>
                  </a:cubicBezTo>
                  <a:cubicBezTo>
                    <a:pt x="3495" y="301"/>
                    <a:pt x="3808" y="295"/>
                    <a:pt x="4121" y="295"/>
                  </a:cubicBezTo>
                  <a:cubicBezTo>
                    <a:pt x="4877" y="295"/>
                    <a:pt x="5632" y="332"/>
                    <a:pt x="6388" y="369"/>
                  </a:cubicBezTo>
                  <a:cubicBezTo>
                    <a:pt x="8500" y="499"/>
                    <a:pt x="10612" y="734"/>
                    <a:pt x="12724" y="1073"/>
                  </a:cubicBezTo>
                  <a:cubicBezTo>
                    <a:pt x="14810" y="1438"/>
                    <a:pt x="16895" y="1855"/>
                    <a:pt x="18981" y="2350"/>
                  </a:cubicBezTo>
                  <a:cubicBezTo>
                    <a:pt x="20024" y="2585"/>
                    <a:pt x="21067" y="2845"/>
                    <a:pt x="22084" y="3132"/>
                  </a:cubicBezTo>
                  <a:cubicBezTo>
                    <a:pt x="23127" y="3393"/>
                    <a:pt x="24143" y="3706"/>
                    <a:pt x="25160" y="4019"/>
                  </a:cubicBezTo>
                  <a:cubicBezTo>
                    <a:pt x="23179" y="3210"/>
                    <a:pt x="21145" y="2585"/>
                    <a:pt x="19085" y="2011"/>
                  </a:cubicBezTo>
                  <a:cubicBezTo>
                    <a:pt x="17000" y="1438"/>
                    <a:pt x="14914" y="994"/>
                    <a:pt x="12802" y="629"/>
                  </a:cubicBezTo>
                  <a:cubicBezTo>
                    <a:pt x="10690" y="290"/>
                    <a:pt x="8552" y="56"/>
                    <a:pt x="6388" y="4"/>
                  </a:cubicBezTo>
                  <a:cubicBezTo>
                    <a:pt x="6032" y="4"/>
                    <a:pt x="5676" y="1"/>
                    <a:pt x="5319" y="1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6781050" y="2729100"/>
              <a:ext cx="149950" cy="80850"/>
            </a:xfrm>
            <a:custGeom>
              <a:avLst/>
              <a:gdLst/>
              <a:ahLst/>
              <a:cxnLst/>
              <a:rect l="l" t="t" r="r" b="b"/>
              <a:pathLst>
                <a:path w="5998" h="3234" fill="none" extrusionOk="0">
                  <a:moveTo>
                    <a:pt x="5997" y="3233"/>
                  </a:moveTo>
                  <a:cubicBezTo>
                    <a:pt x="5997" y="3233"/>
                    <a:pt x="3703" y="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6631775" y="2729100"/>
              <a:ext cx="149300" cy="80850"/>
            </a:xfrm>
            <a:custGeom>
              <a:avLst/>
              <a:gdLst/>
              <a:ahLst/>
              <a:cxnLst/>
              <a:rect l="l" t="t" r="r" b="b"/>
              <a:pathLst>
                <a:path w="5972" h="3234" fill="none" extrusionOk="0">
                  <a:moveTo>
                    <a:pt x="1" y="3233"/>
                  </a:moveTo>
                  <a:cubicBezTo>
                    <a:pt x="1" y="3233"/>
                    <a:pt x="2269" y="0"/>
                    <a:pt x="597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6781050" y="786725"/>
              <a:ext cx="25" cy="1873300"/>
            </a:xfrm>
            <a:custGeom>
              <a:avLst/>
              <a:gdLst/>
              <a:ahLst/>
              <a:cxnLst/>
              <a:rect l="l" t="t" r="r" b="b"/>
              <a:pathLst>
                <a:path w="1" h="74932" fill="none" extrusionOk="0">
                  <a:moveTo>
                    <a:pt x="0" y="74932"/>
                  </a:moveTo>
                  <a:lnTo>
                    <a:pt x="0" y="0"/>
                  </a:lnTo>
                </a:path>
              </a:pathLst>
            </a:custGeom>
            <a:noFill/>
            <a:ln w="11725" cap="flat" cmpd="sng">
              <a:solidFill>
                <a:schemeClr val="lt2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60455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622800" y="91905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32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640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11"/>
                  </a:moveTo>
                  <a:cubicBezTo>
                    <a:pt x="0" y="3311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658000" y="137140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0" y="3337"/>
                  </a:moveTo>
                  <a:cubicBezTo>
                    <a:pt x="0" y="3337"/>
                    <a:pt x="26151" y="0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675600" y="1639925"/>
              <a:ext cx="1083975" cy="239900"/>
            </a:xfrm>
            <a:custGeom>
              <a:avLst/>
              <a:gdLst/>
              <a:ahLst/>
              <a:cxnLst/>
              <a:rect l="l" t="t" r="r" b="b"/>
              <a:pathLst>
                <a:path w="43359" h="9596" fill="none" extrusionOk="0">
                  <a:moveTo>
                    <a:pt x="0" y="1643"/>
                  </a:moveTo>
                  <a:cubicBezTo>
                    <a:pt x="0" y="1643"/>
                    <a:pt x="26150" y="1"/>
                    <a:pt x="43358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693200" y="1866750"/>
              <a:ext cx="1085275" cy="239900"/>
            </a:xfrm>
            <a:custGeom>
              <a:avLst/>
              <a:gdLst/>
              <a:ahLst/>
              <a:cxnLst/>
              <a:rect l="l" t="t" r="r" b="b"/>
              <a:pathLst>
                <a:path w="43411" h="9596" fill="none" extrusionOk="0">
                  <a:moveTo>
                    <a:pt x="0" y="1617"/>
                  </a:moveTo>
                  <a:cubicBezTo>
                    <a:pt x="0" y="1617"/>
                    <a:pt x="26203" y="1"/>
                    <a:pt x="4341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711450" y="2107275"/>
              <a:ext cx="1073525" cy="239875"/>
            </a:xfrm>
            <a:custGeom>
              <a:avLst/>
              <a:gdLst/>
              <a:ahLst/>
              <a:cxnLst/>
              <a:rect l="l" t="t" r="r" b="b"/>
              <a:pathLst>
                <a:path w="42941" h="9595" fill="none" extrusionOk="0">
                  <a:moveTo>
                    <a:pt x="0" y="1069"/>
                  </a:moveTo>
                  <a:cubicBezTo>
                    <a:pt x="0" y="1069"/>
                    <a:pt x="25733" y="0"/>
                    <a:pt x="4294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873600" y="692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37"/>
                  </a:moveTo>
                  <a:cubicBezTo>
                    <a:pt x="43359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6856000" y="919050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6838400" y="1145225"/>
              <a:ext cx="1083975" cy="239875"/>
            </a:xfrm>
            <a:custGeom>
              <a:avLst/>
              <a:gdLst/>
              <a:ahLst/>
              <a:cxnLst/>
              <a:rect l="l" t="t" r="r" b="b"/>
              <a:pathLst>
                <a:path w="43359" h="9595" fill="none" extrusionOk="0">
                  <a:moveTo>
                    <a:pt x="43359" y="3311"/>
                  </a:moveTo>
                  <a:cubicBezTo>
                    <a:pt x="43359" y="3311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6820800" y="1371400"/>
              <a:ext cx="1083325" cy="239875"/>
            </a:xfrm>
            <a:custGeom>
              <a:avLst/>
              <a:gdLst/>
              <a:ahLst/>
              <a:cxnLst/>
              <a:rect l="l" t="t" r="r" b="b"/>
              <a:pathLst>
                <a:path w="43333" h="9595" fill="none" extrusionOk="0">
                  <a:moveTo>
                    <a:pt x="43333" y="3337"/>
                  </a:moveTo>
                  <a:cubicBezTo>
                    <a:pt x="43333" y="3337"/>
                    <a:pt x="17208" y="0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6803200" y="1639925"/>
              <a:ext cx="1083325" cy="239900"/>
            </a:xfrm>
            <a:custGeom>
              <a:avLst/>
              <a:gdLst/>
              <a:ahLst/>
              <a:cxnLst/>
              <a:rect l="l" t="t" r="r" b="b"/>
              <a:pathLst>
                <a:path w="43333" h="9596" fill="none" extrusionOk="0">
                  <a:moveTo>
                    <a:pt x="43333" y="1643"/>
                  </a:moveTo>
                  <a:cubicBezTo>
                    <a:pt x="43333" y="1643"/>
                    <a:pt x="17182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6784300" y="1866750"/>
              <a:ext cx="1084625" cy="239900"/>
            </a:xfrm>
            <a:custGeom>
              <a:avLst/>
              <a:gdLst/>
              <a:ahLst/>
              <a:cxnLst/>
              <a:rect l="l" t="t" r="r" b="b"/>
              <a:pathLst>
                <a:path w="43385" h="9596" fill="none" extrusionOk="0">
                  <a:moveTo>
                    <a:pt x="43385" y="1617"/>
                  </a:moveTo>
                  <a:cubicBezTo>
                    <a:pt x="43385" y="1617"/>
                    <a:pt x="17208" y="1"/>
                    <a:pt x="1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6777150" y="2107275"/>
              <a:ext cx="1074175" cy="239875"/>
            </a:xfrm>
            <a:custGeom>
              <a:avLst/>
              <a:gdLst/>
              <a:ahLst/>
              <a:cxnLst/>
              <a:rect l="l" t="t" r="r" b="b"/>
              <a:pathLst>
                <a:path w="42967" h="9595" fill="none" extrusionOk="0">
                  <a:moveTo>
                    <a:pt x="42967" y="1069"/>
                  </a:moveTo>
                  <a:cubicBezTo>
                    <a:pt x="42967" y="1069"/>
                    <a:pt x="17208" y="0"/>
                    <a:pt x="0" y="9595"/>
                  </a:cubicBezTo>
                </a:path>
              </a:pathLst>
            </a:custGeom>
            <a:noFill/>
            <a:ln w="8475" cap="flat" cmpd="sng">
              <a:solidFill>
                <a:schemeClr val="accent5"/>
              </a:solidFill>
              <a:prstDash val="solid"/>
              <a:miter lim="2607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8" name="Google Shape;558;p28"/>
          <p:cNvGrpSpPr/>
          <p:nvPr/>
        </p:nvGrpSpPr>
        <p:grpSpPr>
          <a:xfrm rot="850416">
            <a:off x="11245159" y="164028"/>
            <a:ext cx="631088" cy="581229"/>
            <a:chOff x="6578186" y="3304323"/>
            <a:chExt cx="592215" cy="545427"/>
          </a:xfrm>
        </p:grpSpPr>
        <p:sp>
          <p:nvSpPr>
            <p:cNvPr id="559" name="Google Shape;559;p28"/>
            <p:cNvSpPr/>
            <p:nvPr/>
          </p:nvSpPr>
          <p:spPr>
            <a:xfrm>
              <a:off x="6578186" y="3304323"/>
              <a:ext cx="592215" cy="545336"/>
            </a:xfrm>
            <a:custGeom>
              <a:avLst/>
              <a:gdLst/>
              <a:ahLst/>
              <a:cxnLst/>
              <a:rect l="l" t="t" r="r" b="b"/>
              <a:pathLst>
                <a:path w="64617" h="59502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148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522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12672" y="36646"/>
                  </a:lnTo>
                  <a:cubicBezTo>
                    <a:pt x="13700" y="37674"/>
                    <a:pt x="14156" y="39158"/>
                    <a:pt x="13928" y="40528"/>
                  </a:cubicBezTo>
                  <a:lnTo>
                    <a:pt x="11530" y="54456"/>
                  </a:lnTo>
                  <a:cubicBezTo>
                    <a:pt x="11077" y="57266"/>
                    <a:pt x="13288" y="59501"/>
                    <a:pt x="15819" y="59501"/>
                  </a:cubicBezTo>
                  <a:cubicBezTo>
                    <a:pt x="16475" y="59501"/>
                    <a:pt x="17152" y="59351"/>
                    <a:pt x="17809" y="59022"/>
                  </a:cubicBezTo>
                  <a:lnTo>
                    <a:pt x="30367" y="52401"/>
                  </a:lnTo>
                  <a:cubicBezTo>
                    <a:pt x="30938" y="52058"/>
                    <a:pt x="31623" y="51887"/>
                    <a:pt x="32322" y="51887"/>
                  </a:cubicBezTo>
                  <a:cubicBezTo>
                    <a:pt x="33022" y="51887"/>
                    <a:pt x="33735" y="52058"/>
                    <a:pt x="34363" y="52401"/>
                  </a:cubicBezTo>
                  <a:lnTo>
                    <a:pt x="46807" y="59022"/>
                  </a:lnTo>
                  <a:cubicBezTo>
                    <a:pt x="47465" y="59351"/>
                    <a:pt x="48142" y="59501"/>
                    <a:pt x="48797" y="59501"/>
                  </a:cubicBezTo>
                  <a:cubicBezTo>
                    <a:pt x="51328" y="59501"/>
                    <a:pt x="53539" y="57266"/>
                    <a:pt x="53086" y="54456"/>
                  </a:cubicBezTo>
                  <a:lnTo>
                    <a:pt x="50688" y="40528"/>
                  </a:lnTo>
                  <a:cubicBezTo>
                    <a:pt x="50460" y="39158"/>
                    <a:pt x="50917" y="37674"/>
                    <a:pt x="51944" y="36646"/>
                  </a:cubicBezTo>
                  <a:lnTo>
                    <a:pt x="62105" y="26828"/>
                  </a:lnTo>
                  <a:cubicBezTo>
                    <a:pt x="64616" y="24317"/>
                    <a:pt x="63246" y="19978"/>
                    <a:pt x="59707" y="19522"/>
                  </a:cubicBezTo>
                  <a:lnTo>
                    <a:pt x="45665" y="17467"/>
                  </a:lnTo>
                  <a:cubicBezTo>
                    <a:pt x="44295" y="17239"/>
                    <a:pt x="43039" y="16325"/>
                    <a:pt x="42469" y="15069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6999840" y="3464399"/>
              <a:ext cx="160094" cy="60700"/>
            </a:xfrm>
            <a:custGeom>
              <a:avLst/>
              <a:gdLst/>
              <a:ahLst/>
              <a:cxnLst/>
              <a:rect l="l" t="t" r="r" b="b"/>
              <a:pathLst>
                <a:path w="17468" h="6623" extrusionOk="0">
                  <a:moveTo>
                    <a:pt x="1" y="1"/>
                  </a:moveTo>
                  <a:lnTo>
                    <a:pt x="1142" y="2398"/>
                  </a:lnTo>
                  <a:cubicBezTo>
                    <a:pt x="1827" y="3654"/>
                    <a:pt x="2969" y="4567"/>
                    <a:pt x="4453" y="4682"/>
                  </a:cubicBezTo>
                  <a:lnTo>
                    <a:pt x="17353" y="6622"/>
                  </a:lnTo>
                  <a:cubicBezTo>
                    <a:pt x="17468" y="4453"/>
                    <a:pt x="16098" y="2398"/>
                    <a:pt x="13700" y="20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6678964" y="3646462"/>
              <a:ext cx="72917" cy="203289"/>
            </a:xfrm>
            <a:custGeom>
              <a:avLst/>
              <a:gdLst/>
              <a:ahLst/>
              <a:cxnLst/>
              <a:rect l="l" t="t" r="r" b="b"/>
              <a:pathLst>
                <a:path w="7956" h="22181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818" y="914"/>
                    <a:pt x="3160" y="2055"/>
                    <a:pt x="2932" y="3197"/>
                  </a:cubicBezTo>
                  <a:lnTo>
                    <a:pt x="534" y="17125"/>
                  </a:lnTo>
                  <a:cubicBezTo>
                    <a:pt x="0" y="19903"/>
                    <a:pt x="2266" y="22180"/>
                    <a:pt x="4711" y="22180"/>
                  </a:cubicBezTo>
                  <a:cubicBezTo>
                    <a:pt x="4878" y="22180"/>
                    <a:pt x="5047" y="22170"/>
                    <a:pt x="5215" y="22148"/>
                  </a:cubicBezTo>
                  <a:cubicBezTo>
                    <a:pt x="5215" y="22034"/>
                    <a:pt x="5215" y="21920"/>
                    <a:pt x="5329" y="21920"/>
                  </a:cubicBezTo>
                  <a:lnTo>
                    <a:pt x="7727" y="7877"/>
                  </a:lnTo>
                  <a:cubicBezTo>
                    <a:pt x="7955" y="6508"/>
                    <a:pt x="7498" y="5138"/>
                    <a:pt x="6471" y="4110"/>
                  </a:cubicBezTo>
                  <a:lnTo>
                    <a:pt x="2247" y="0"/>
                  </a:ln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578186" y="3304323"/>
              <a:ext cx="342148" cy="283556"/>
            </a:xfrm>
            <a:custGeom>
              <a:avLst/>
              <a:gdLst/>
              <a:ahLst/>
              <a:cxnLst/>
              <a:rect l="l" t="t" r="r" b="b"/>
              <a:pathLst>
                <a:path w="37332" h="30939" extrusionOk="0">
                  <a:moveTo>
                    <a:pt x="32308" y="0"/>
                  </a:moveTo>
                  <a:cubicBezTo>
                    <a:pt x="30767" y="0"/>
                    <a:pt x="29226" y="799"/>
                    <a:pt x="28427" y="2397"/>
                  </a:cubicBezTo>
                  <a:lnTo>
                    <a:pt x="22262" y="15069"/>
                  </a:lnTo>
                  <a:cubicBezTo>
                    <a:pt x="21577" y="16325"/>
                    <a:pt x="20321" y="17239"/>
                    <a:pt x="18951" y="17467"/>
                  </a:cubicBezTo>
                  <a:lnTo>
                    <a:pt x="4909" y="19408"/>
                  </a:lnTo>
                  <a:cubicBezTo>
                    <a:pt x="1484" y="19978"/>
                    <a:pt x="0" y="24317"/>
                    <a:pt x="2626" y="26828"/>
                  </a:cubicBezTo>
                  <a:lnTo>
                    <a:pt x="6736" y="30938"/>
                  </a:lnTo>
                  <a:cubicBezTo>
                    <a:pt x="5023" y="28427"/>
                    <a:pt x="6507" y="24659"/>
                    <a:pt x="9704" y="24203"/>
                  </a:cubicBezTo>
                  <a:lnTo>
                    <a:pt x="23746" y="22148"/>
                  </a:lnTo>
                  <a:cubicBezTo>
                    <a:pt x="25116" y="21919"/>
                    <a:pt x="26372" y="21120"/>
                    <a:pt x="26942" y="19864"/>
                  </a:cubicBezTo>
                  <a:lnTo>
                    <a:pt x="33221" y="7078"/>
                  </a:lnTo>
                  <a:cubicBezTo>
                    <a:pt x="33970" y="5580"/>
                    <a:pt x="35522" y="4784"/>
                    <a:pt x="37029" y="4784"/>
                  </a:cubicBezTo>
                  <a:cubicBezTo>
                    <a:pt x="37130" y="4784"/>
                    <a:pt x="37231" y="4788"/>
                    <a:pt x="37331" y="4795"/>
                  </a:cubicBezTo>
                  <a:lnTo>
                    <a:pt x="36190" y="2397"/>
                  </a:lnTo>
                  <a:cubicBezTo>
                    <a:pt x="35391" y="799"/>
                    <a:pt x="33849" y="0"/>
                    <a:pt x="32308" y="0"/>
                  </a:cubicBezTo>
                  <a:close/>
                </a:path>
              </a:pathLst>
            </a:custGeom>
            <a:solidFill>
              <a:srgbClr val="191919">
                <a:alpha val="246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NTER1">
            <a:hlinkClick r:id="rId8" action="ppaction://hlinksldjump">
              <a:snd r:embed="rId9" name="push.wav"/>
            </a:hlinkClick>
            <a:extLst>
              <a:ext uri="{FF2B5EF4-FFF2-40B4-BE49-F238E27FC236}">
                <a16:creationId xmlns:a16="http://schemas.microsoft.com/office/drawing/2014/main" id="{2F64D060-CBE9-4A83-8B16-AF5436F0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521450"/>
            <a:ext cx="1130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16718BD-BDC9-4FB9-B3E4-C2A15F27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BD56E55-2187-4096-95C9-250C27E6B49B}"/>
              </a:ext>
            </a:extLst>
          </p:cNvPr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7" name="Picture 5" descr="4408">
              <a:extLst>
                <a:ext uri="{FF2B5EF4-FFF2-40B4-BE49-F238E27FC236}">
                  <a16:creationId xmlns:a16="http://schemas.microsoft.com/office/drawing/2014/main" id="{7F9271F1-FF87-4B68-89A8-95C2442646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4635">
              <a:extLst>
                <a:ext uri="{FF2B5EF4-FFF2-40B4-BE49-F238E27FC236}">
                  <a16:creationId xmlns:a16="http://schemas.microsoft.com/office/drawing/2014/main" id="{498274F5-8FF2-46D0-80C2-2884F8698F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boo7">
              <a:extLst>
                <a:ext uri="{FF2B5EF4-FFF2-40B4-BE49-F238E27FC236}">
                  <a16:creationId xmlns:a16="http://schemas.microsoft.com/office/drawing/2014/main" id="{909EDE2F-DA5C-4481-BFB3-F08F4F3837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email001">
              <a:extLst>
                <a:ext uri="{FF2B5EF4-FFF2-40B4-BE49-F238E27FC236}">
                  <a16:creationId xmlns:a16="http://schemas.microsoft.com/office/drawing/2014/main" id="{BB6D8773-BAF4-41B0-A8E1-30A1507BAA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et5">
              <a:extLst>
                <a:ext uri="{FF2B5EF4-FFF2-40B4-BE49-F238E27FC236}">
                  <a16:creationId xmlns:a16="http://schemas.microsoft.com/office/drawing/2014/main" id="{575DE91D-4C1B-4A65-B555-B0DAD62E06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glob_anm">
              <a:extLst>
                <a:ext uri="{FF2B5EF4-FFF2-40B4-BE49-F238E27FC236}">
                  <a16:creationId xmlns:a16="http://schemas.microsoft.com/office/drawing/2014/main" id="{9A4B954C-0322-4E17-85C1-796C2D746C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ani53">
              <a:extLst>
                <a:ext uri="{FF2B5EF4-FFF2-40B4-BE49-F238E27FC236}">
                  <a16:creationId xmlns:a16="http://schemas.microsoft.com/office/drawing/2014/main" id="{DE1C0BBB-4D7D-462C-AB28-7E2AFB8BF0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mu37">
              <a:extLst>
                <a:ext uri="{FF2B5EF4-FFF2-40B4-BE49-F238E27FC236}">
                  <a16:creationId xmlns:a16="http://schemas.microsoft.com/office/drawing/2014/main" id="{3646B206-783E-4484-9B7E-93AA5A417E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BF2C890-45D1-449C-97E7-02EDC31FF1B6}"/>
              </a:ext>
            </a:extLst>
          </p:cNvPr>
          <p:cNvGrpSpPr>
            <a:grpSpLocks/>
          </p:cNvGrpSpPr>
          <p:nvPr/>
        </p:nvGrpSpPr>
        <p:grpSpPr bwMode="auto">
          <a:xfrm>
            <a:off x="404284" y="304800"/>
            <a:ext cx="11334749" cy="1905000"/>
            <a:chOff x="191" y="192"/>
            <a:chExt cx="5355" cy="1200"/>
          </a:xfrm>
        </p:grpSpPr>
        <p:pic>
          <p:nvPicPr>
            <p:cNvPr id="16" name="Picture 14" descr="an30">
              <a:extLst>
                <a:ext uri="{FF2B5EF4-FFF2-40B4-BE49-F238E27FC236}">
                  <a16:creationId xmlns:a16="http://schemas.microsoft.com/office/drawing/2014/main" id="{180AD25B-141F-4CF5-B6F8-27BD68220E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33">
              <a:extLst>
                <a:ext uri="{FF2B5EF4-FFF2-40B4-BE49-F238E27FC236}">
                  <a16:creationId xmlns:a16="http://schemas.microsoft.com/office/drawing/2014/main" id="{82647BB2-5BEC-4B9F-9BBD-0EB2E02530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13">
              <a:extLst>
                <a:ext uri="{FF2B5EF4-FFF2-40B4-BE49-F238E27FC236}">
                  <a16:creationId xmlns:a16="http://schemas.microsoft.com/office/drawing/2014/main" id="{7EDCC4AB-9301-4528-8981-3DB20BCFD3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13">
              <a:extLst>
                <a:ext uri="{FF2B5EF4-FFF2-40B4-BE49-F238E27FC236}">
                  <a16:creationId xmlns:a16="http://schemas.microsoft.com/office/drawing/2014/main" id="{037C0940-2A0F-4510-B487-43BCEAF36E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WordArt 18">
            <a:extLst>
              <a:ext uri="{FF2B5EF4-FFF2-40B4-BE49-F238E27FC236}">
                <a16:creationId xmlns:a16="http://schemas.microsoft.com/office/drawing/2014/main" id="{5D39F65F-1C4B-4866-9F7D-6DD1BAE0B5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49646FB-5579-452E-905A-94276587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362200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Trß ch¬i</a:t>
            </a:r>
          </a:p>
        </p:txBody>
      </p:sp>
      <p:pic>
        <p:nvPicPr>
          <p:cNvPr id="22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2944FE4C-5A81-414F-9DF8-20A00C2D83A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eep3456.wav">
            <a:hlinkClick r:id="" action="ppaction://media"/>
            <a:extLst>
              <a:ext uri="{FF2B5EF4-FFF2-40B4-BE49-F238E27FC236}">
                <a16:creationId xmlns:a16="http://schemas.microsoft.com/office/drawing/2014/main" id="{44649E3F-0F81-455D-AA0F-42F93BEF7B5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haomung.wav">
            <a:hlinkClick r:id="" action="ppaction://media"/>
            <a:extLst>
              <a:ext uri="{FF2B5EF4-FFF2-40B4-BE49-F238E27FC236}">
                <a16:creationId xmlns:a16="http://schemas.microsoft.com/office/drawing/2014/main" id="{F50D31B3-9CE6-40A1-9AE6-A9EE9D87F210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20">
            <a:extLst>
              <a:ext uri="{FF2B5EF4-FFF2-40B4-BE49-F238E27FC236}">
                <a16:creationId xmlns:a16="http://schemas.microsoft.com/office/drawing/2014/main" id="{EF6EF59C-0BC9-AA51-54D2-31C6344163E6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F94BDD9-9727-4E7A-AA0F-8B541E4A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644"/>
            <a:ext cx="12090400" cy="66143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9ECED1E6-B32D-4642-AE98-59775C2B2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A5A0ADFB-D148-4D3D-814B-84B9F345DF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hlinkClick r:id="rId5" action="ppaction://hlinksldjump"/>
            <a:extLst>
              <a:ext uri="{FF2B5EF4-FFF2-40B4-BE49-F238E27FC236}">
                <a16:creationId xmlns:a16="http://schemas.microsoft.com/office/drawing/2014/main" id="{A778A58D-96EB-4E2B-A994-E9141C721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pic>
        <p:nvPicPr>
          <p:cNvPr id="8" name="Picture 98" descr="star_tip_md_wht">
            <a:extLst>
              <a:ext uri="{FF2B5EF4-FFF2-40B4-BE49-F238E27FC236}">
                <a16:creationId xmlns:a16="http://schemas.microsoft.com/office/drawing/2014/main" id="{09BBF0D5-7290-4075-95DB-072B57C04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951EF0-4060-4052-B153-E4AD922220D7}"/>
              </a:ext>
            </a:extLst>
          </p:cNvPr>
          <p:cNvSpPr/>
          <p:nvPr/>
        </p:nvSpPr>
        <p:spPr>
          <a:xfrm>
            <a:off x="2113521" y="2116918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action="ppaction://hlinksldjump"/>
              </a:rPr>
              <a:t>CÂU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B5E31E-E500-4002-B5DE-B1894FD17967}"/>
              </a:ext>
            </a:extLst>
          </p:cNvPr>
          <p:cNvSpPr/>
          <p:nvPr/>
        </p:nvSpPr>
        <p:spPr>
          <a:xfrm>
            <a:off x="4035079" y="2155337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 action="ppaction://hlinksldjump"/>
              </a:rPr>
              <a:t>CÂU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hlinkClick r:id="rId9" action="ppaction://hlinksldjump"/>
            <a:extLst>
              <a:ext uri="{FF2B5EF4-FFF2-40B4-BE49-F238E27FC236}">
                <a16:creationId xmlns:a16="http://schemas.microsoft.com/office/drawing/2014/main" id="{2E4BBC88-D534-4DF2-84E8-A29B3954AC73}"/>
              </a:ext>
            </a:extLst>
          </p:cNvPr>
          <p:cNvSpPr/>
          <p:nvPr/>
        </p:nvSpPr>
        <p:spPr>
          <a:xfrm>
            <a:off x="445474" y="2155337"/>
            <a:ext cx="1496646" cy="15863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 action="ppaction://hlinksldjump"/>
              </a:rPr>
              <a:t>CÂU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A4A1D6-2702-4F5D-9E87-210A39E181D0}"/>
              </a:ext>
            </a:extLst>
          </p:cNvPr>
          <p:cNvSpPr/>
          <p:nvPr/>
        </p:nvSpPr>
        <p:spPr>
          <a:xfrm>
            <a:off x="4818913" y="4149967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 action="ppaction://hlinksldjump"/>
              </a:rPr>
              <a:t>CÂU 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5EBD47-B640-4500-A175-A1C2B7660E2E}"/>
              </a:ext>
            </a:extLst>
          </p:cNvPr>
          <p:cNvSpPr/>
          <p:nvPr/>
        </p:nvSpPr>
        <p:spPr>
          <a:xfrm>
            <a:off x="2897355" y="4149968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 action="ppaction://hlinksldjump"/>
              </a:rPr>
              <a:t>CÂU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665656-3A2E-43CF-AA92-4BCE884FDC68}"/>
              </a:ext>
            </a:extLst>
          </p:cNvPr>
          <p:cNvSpPr/>
          <p:nvPr/>
        </p:nvSpPr>
        <p:spPr>
          <a:xfrm>
            <a:off x="1000514" y="4149968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 action="ppaction://hlinksldjump"/>
              </a:rPr>
              <a:t>CÂU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3D7A65-2C9C-46CE-BB21-0E848A62BCF1}"/>
              </a:ext>
            </a:extLst>
          </p:cNvPr>
          <p:cNvSpPr/>
          <p:nvPr/>
        </p:nvSpPr>
        <p:spPr>
          <a:xfrm>
            <a:off x="5774148" y="2155337"/>
            <a:ext cx="1567668" cy="1624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 action="ppaction://hlinksldjump"/>
              </a:rPr>
              <a:t>CÂU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3">
            <a:hlinkClick r:id="" action="ppaction://noaction"/>
            <a:extLst>
              <a:ext uri="{FF2B5EF4-FFF2-40B4-BE49-F238E27FC236}">
                <a16:creationId xmlns:a16="http://schemas.microsoft.com/office/drawing/2014/main" id="{334ECAC3-4E59-4E13-8689-16AE22C26DDB}"/>
              </a:ext>
            </a:extLst>
          </p:cNvPr>
          <p:cNvSpPr/>
          <p:nvPr/>
        </p:nvSpPr>
        <p:spPr>
          <a:xfrm>
            <a:off x="8060689" y="5992837"/>
            <a:ext cx="534671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35DB2E38-A258-5B2D-634B-EF010C287074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C9529F-B0EB-BB4D-3DF0-F5032C2E356F}"/>
              </a:ext>
            </a:extLst>
          </p:cNvPr>
          <p:cNvSpPr/>
          <p:nvPr/>
        </p:nvSpPr>
        <p:spPr>
          <a:xfrm>
            <a:off x="7513217" y="1585913"/>
            <a:ext cx="4434308" cy="5022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000" dirty="0"/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endParaRPr lang="en-US" altLang="en-US" sz="1000" dirty="0"/>
          </a:p>
          <a:p>
            <a:pPr algn="ctr" eaLnBrk="1" hangingPunct="1"/>
            <a:r>
              <a:rPr lang="en-US" altLang="en-US" sz="2200" b="1" dirty="0"/>
              <a:t>LUẬT CHƠI:</a:t>
            </a:r>
          </a:p>
          <a:p>
            <a:r>
              <a:rPr lang="en-US" altLang="en-US" sz="2200" dirty="0"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sz="2200" dirty="0"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en-US" altLang="en-US" sz="2000" dirty="0">
              <a:solidFill>
                <a:srgbClr val="FFFFFF"/>
              </a:solidFill>
            </a:endParaRPr>
          </a:p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8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1">
            <a:extLst>
              <a:ext uri="{FF2B5EF4-FFF2-40B4-BE49-F238E27FC236}">
                <a16:creationId xmlns:a16="http://schemas.microsoft.com/office/drawing/2014/main" id="{84AA677E-E8BC-4F1A-AF94-EC0A62F0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3962400"/>
            <a:ext cx="2641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02E2A0B-2B60-4072-A088-448777C6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9977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3" descr="an30">
            <a:extLst>
              <a:ext uri="{FF2B5EF4-FFF2-40B4-BE49-F238E27FC236}">
                <a16:creationId xmlns:a16="http://schemas.microsoft.com/office/drawing/2014/main" id="{963FCAB2-E2CA-4A79-89F9-0B71FE4E27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3">
            <a:extLst>
              <a:ext uri="{FF2B5EF4-FFF2-40B4-BE49-F238E27FC236}">
                <a16:creationId xmlns:a16="http://schemas.microsoft.com/office/drawing/2014/main" id="{65AAE341-AC5D-43A9-B6E8-C4D76B1368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5">
            <a:extLst>
              <a:ext uri="{FF2B5EF4-FFF2-40B4-BE49-F238E27FC236}">
                <a16:creationId xmlns:a16="http://schemas.microsoft.com/office/drawing/2014/main" id="{3DF7E843-448F-47EB-9DA3-4329BCD5B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CDEE44A-1696-4F9A-A9E4-24D32800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5D7CA1E2-96FA-47DD-A93C-650C319B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09B40C-284E-44A8-9DB4-72949C6EA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567" y="1639888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hái 1</a:t>
            </a: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31DFFD60-D3F0-4A73-BFC4-DA98A6BF9366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13" name="Picture 10" descr="ani32">
              <a:extLst>
                <a:ext uri="{FF2B5EF4-FFF2-40B4-BE49-F238E27FC236}">
                  <a16:creationId xmlns:a16="http://schemas.microsoft.com/office/drawing/2014/main" id="{3991574F-0600-4EF3-B4C3-10B397BE13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1">
              <a:hlinkClick r:id="" action="ppaction://noaction"/>
              <a:extLst>
                <a:ext uri="{FF2B5EF4-FFF2-40B4-BE49-F238E27FC236}">
                  <a16:creationId xmlns:a16="http://schemas.microsoft.com/office/drawing/2014/main" id="{9060B4AA-F4E0-4F2C-A4F7-587DC9F3B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star_tip_md_wht">
            <a:extLst>
              <a:ext uri="{FF2B5EF4-FFF2-40B4-BE49-F238E27FC236}">
                <a16:creationId xmlns:a16="http://schemas.microsoft.com/office/drawing/2014/main" id="{8FA49BBB-DC62-47BB-9261-40232D79D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eople008">
            <a:extLst>
              <a:ext uri="{FF2B5EF4-FFF2-40B4-BE49-F238E27FC236}">
                <a16:creationId xmlns:a16="http://schemas.microsoft.com/office/drawing/2014/main" id="{172D6250-D91D-41EB-A8E6-690D7E6F5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90206855-9C3A-4637-8834-14D96416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518" y="2310469"/>
            <a:ext cx="10045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dirty="0">
                <a:latin typeface="+mj-lt"/>
              </a:rPr>
              <a:t>Hình thoi không có tính chất nào dưới đây?</a:t>
            </a:r>
            <a:endParaRPr lang="en-US" sz="2800" dirty="0">
              <a:latin typeface="+mj-lt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E63E70F0-EC89-4EFF-9835-0DA7E334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50" name="AutoShape 52">
            <a:extLst>
              <a:ext uri="{FF2B5EF4-FFF2-40B4-BE49-F238E27FC236}">
                <a16:creationId xmlns:a16="http://schemas.microsoft.com/office/drawing/2014/main" id="{D57076FC-E8A7-4A9F-95A3-1C8C1550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94" y="4016500"/>
            <a:ext cx="5081513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9220B792-62A4-4FFE-838A-5A03EA0D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71" y="2981143"/>
            <a:ext cx="10773229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A. Hai đường chéo cắt nhau tại trung điểm của mỗi đường</a:t>
            </a:r>
            <a:endParaRPr lang="en-US" sz="28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B. Hai đường chéo là các đường phân giác của các góc của hình thoi</a:t>
            </a:r>
            <a:endParaRPr lang="en-US" sz="28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C. Hai đường chéo bằng nhau</a:t>
            </a:r>
            <a:endParaRPr lang="en-US" sz="28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D. Hai đường chéo vuông góc với nhau</a:t>
            </a:r>
            <a:endParaRPr lang="en-US" sz="28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CF7C4ADF-D46C-321F-9670-6D8131DCA6E9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BD5F2DE-A17C-239E-7F9E-F0A06AD4AB38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589D7B4-70A3-3FAF-42D1-F031AD2B9794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EF5A93-CC6D-E40B-6E64-5CA2CED48F24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3AD9BF-C279-EB67-73BC-41A82716748F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3D3E462-7A4E-6C30-C09E-FA141D5E1584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84947A-F76D-18EE-261E-92AB72F763E7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77FAE1-65E7-6EE7-2D19-2D6A67F98597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7112465-ED4C-EBCF-D164-ECAFDD1108E1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D39E412-63EC-1B6B-DABF-20D1D7155938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77A653-50B5-ECB6-D03B-D0C6476B4218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55A532D-E9EA-B3F4-FC5D-431D2ABCC162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50EB505-2751-CAE5-2465-390E40583067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976DCD-E2DA-CCD1-A9B3-FE0866586FAE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785D028-12A3-A946-6BB4-266E21840E40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A389CC-0A1E-DA84-44AB-C490AA190983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B6D00E-3110-C304-F237-023BAC0FF899}"/>
              </a:ext>
            </a:extLst>
          </p:cNvPr>
          <p:cNvSpPr/>
          <p:nvPr/>
        </p:nvSpPr>
        <p:spPr>
          <a:xfrm>
            <a:off x="10624442" y="4277083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AE7E94-B0B3-70CE-0C3E-E539627A96C9}"/>
              </a:ext>
            </a:extLst>
          </p:cNvPr>
          <p:cNvSpPr/>
          <p:nvPr/>
        </p:nvSpPr>
        <p:spPr>
          <a:xfrm>
            <a:off x="10636634" y="5323533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3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2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3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4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6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7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8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9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1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12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13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14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0" grpId="0" animBg="1"/>
      <p:bldP spid="50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8823A479-FCCC-454A-956E-E6110A09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20868BF2-5336-4B02-AEB6-19EC826AC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81411E45-F515-426C-9F0F-3B47B091C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CE541794-C51F-49A2-BF69-1773833FC6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57489D5-B335-4E84-B599-55D1A9A04923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FE04D468-E9B7-4C2C-BF95-27C17F10F4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BBE6FBD4-1B53-469A-9AB9-4CFEC4C8F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755767DD-4743-4CAF-B3F2-81A22B99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7B11221B-01D2-4D6A-AA9A-88857328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FB6A47-9A09-4456-A752-B4FE1F25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567" y="1639888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hái 2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BA08AA00-1627-4277-8F55-19D8C130F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eople008">
            <a:extLst>
              <a:ext uri="{FF2B5EF4-FFF2-40B4-BE49-F238E27FC236}">
                <a16:creationId xmlns:a16="http://schemas.microsoft.com/office/drawing/2014/main" id="{20AA0A4E-F004-438F-9938-63DCAF2C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0D0DE6C9-DBB3-4C68-AEA1-C38CCF8C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2181559"/>
            <a:ext cx="1066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+mj-lt"/>
              </a:rPr>
              <a:t>Hãy chọn câu </a:t>
            </a:r>
            <a:r>
              <a:rPr lang="vi-VN" sz="2400" u="sng" dirty="0">
                <a:solidFill>
                  <a:srgbClr val="FF0000"/>
                </a:solidFill>
                <a:latin typeface="+mj-lt"/>
              </a:rPr>
              <a:t>sai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8E72AA9E-91B2-4C7A-976E-73383334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51" name="WordArt 5">
            <a:extLst>
              <a:ext uri="{FF2B5EF4-FFF2-40B4-BE49-F238E27FC236}">
                <a16:creationId xmlns:a16="http://schemas.microsoft.com/office/drawing/2014/main" id="{27C473EC-86C1-42A0-A73C-048606E1DE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7000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361D46B5-8AB8-71B5-5ABC-D40C84A88755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A3DFD22B-7C89-4236-A04C-EF12F5AF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86" y="3476625"/>
            <a:ext cx="10236199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CAC29D-B086-0DFF-C3F4-3F5D2142B85B}"/>
              </a:ext>
            </a:extLst>
          </p:cNvPr>
          <p:cNvSpPr txBox="1"/>
          <p:nvPr/>
        </p:nvSpPr>
        <p:spPr>
          <a:xfrm>
            <a:off x="1230086" y="3026229"/>
            <a:ext cx="105047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400" b="1" dirty="0">
                <a:latin typeface="+mj-lt"/>
              </a:rPr>
              <a:t>A. Tứ giác có 4 cạnh bằng nhau là hình thoi</a:t>
            </a:r>
            <a:endParaRPr lang="en-US" sz="24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400" b="1" dirty="0">
                <a:latin typeface="+mj-lt"/>
              </a:rPr>
              <a:t>B. Tứ giác có hai đường chéo vuông góc với nhau và bằng nhau là hình thoi</a:t>
            </a:r>
            <a:endParaRPr lang="en-US" sz="24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400" b="1" dirty="0">
                <a:latin typeface="+mj-lt"/>
              </a:rPr>
              <a:t>C. Hình bình hành có đường chéo là phân giác của một góc là hình thoi</a:t>
            </a:r>
            <a:endParaRPr lang="en-US" sz="2400" b="1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vi-VN" sz="2400" b="1" dirty="0">
                <a:latin typeface="+mj-lt"/>
              </a:rPr>
              <a:t>D. Hình bình hành có hai đường chéo vuông góc với nhau là hình thoi</a:t>
            </a:r>
            <a:endParaRPr lang="en-US" sz="24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11E66C-15EF-6A07-4C7C-A8668CF05019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54EF2D-F2BB-5E65-B59B-87AB5934A381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87CB6AA-1719-82A5-E911-7FB0368E6661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195A2F-4F4C-5A71-E229-A5708B7971A5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938DCFA-8561-7711-52A2-DF7F82A2B11E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8F6BC8E-F13F-7FCD-DA96-9BC15CBCA60F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5355C9-4FF2-BC2A-2EF4-226DBB1C459B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F71731A-E38B-6E0F-6E42-FB63B04A4543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DE0C42-6197-6465-46EB-032823E2C523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693ABC-555D-8BF2-39AD-6415E93F66BE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C28043-11DB-3175-1132-9C8BABC5D994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49CC189-973E-9A23-A0F1-72F85FADFF79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D33C09-3B81-9305-CE91-DA224FDC9CF4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AB8E7-FF31-1D34-1D46-A0174BD2E07A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02A6FA-1C14-4B5E-ACE7-E930919718DA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29881DD-CF3B-2BD1-7B67-DFB26C1F7007}"/>
              </a:ext>
            </a:extLst>
          </p:cNvPr>
          <p:cNvSpPr/>
          <p:nvPr/>
        </p:nvSpPr>
        <p:spPr>
          <a:xfrm>
            <a:off x="10774725" y="4513562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7AE3C25-5F70-BBF9-3027-E97C0412C4F5}"/>
              </a:ext>
            </a:extLst>
          </p:cNvPr>
          <p:cNvSpPr/>
          <p:nvPr/>
        </p:nvSpPr>
        <p:spPr>
          <a:xfrm>
            <a:off x="10786917" y="5560012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6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8823A479-FCCC-454A-956E-E6110A09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20868BF2-5336-4B02-AEB6-19EC826AC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81411E45-F515-426C-9F0F-3B47B091CC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CE541794-C51F-49A2-BF69-1773833FC6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57489D5-B335-4E84-B599-55D1A9A04923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FE04D468-E9B7-4C2C-BF95-27C17F10F4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BBE6FBD4-1B53-469A-9AB9-4CFEC4C8F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755767DD-4743-4CAF-B3F2-81A22B999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7B11221B-01D2-4D6A-AA9A-88857328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97FB6A47-9A09-4456-A752-B4FE1F25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567" y="1639888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hái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 3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BA08AA00-1627-4277-8F55-19D8C130FC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eople008">
            <a:extLst>
              <a:ext uri="{FF2B5EF4-FFF2-40B4-BE49-F238E27FC236}">
                <a16:creationId xmlns:a16="http://schemas.microsoft.com/office/drawing/2014/main" id="{20AA0A4E-F004-438F-9938-63DCAF2C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0D0DE6C9-DBB3-4C68-AEA1-C38CCF8C3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29141"/>
            <a:ext cx="1066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các hình sau, chọn khẳng định đúng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8E72AA9E-91B2-4C7A-976E-73383334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51" name="WordArt 5">
            <a:extLst>
              <a:ext uri="{FF2B5EF4-FFF2-40B4-BE49-F238E27FC236}">
                <a16:creationId xmlns:a16="http://schemas.microsoft.com/office/drawing/2014/main" id="{27C473EC-86C1-42A0-A73C-048606E1DE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7000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361D46B5-8AB8-71B5-5ABC-D40C84A88755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A3DFD22B-7C89-4236-A04C-EF12F5AF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524" y="4727373"/>
            <a:ext cx="396633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CAC29D-B086-0DFF-C3F4-3F5D2142B85B}"/>
              </a:ext>
            </a:extLst>
          </p:cNvPr>
          <p:cNvSpPr txBox="1"/>
          <p:nvPr/>
        </p:nvSpPr>
        <p:spPr>
          <a:xfrm>
            <a:off x="1377951" y="4345822"/>
            <a:ext cx="10504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   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hình 1 là hình thoi.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D.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2" name="Picture 688429375">
            <a:extLst>
              <a:ext uri="{FF2B5EF4-FFF2-40B4-BE49-F238E27FC236}">
                <a16:creationId xmlns:a16="http://schemas.microsoft.com/office/drawing/2014/main" id="{4E02297A-49D3-5906-1C16-274C4405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2097279"/>
            <a:ext cx="10223190" cy="24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1E0A6ED-A8D1-41A7-6850-C18C06D76002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C9EF3E8-C613-1CA7-C5C7-C76AB830456B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45A3E6-407E-05B3-2B4E-9F3BF8654412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D4976AF-FCFA-F7FC-6BB0-07B9AC81BD42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BFC362F-64C9-2338-A158-A50E202F3105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777C2DF-473B-CDDB-C519-5306F4FE70B9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3F5907C-AA7C-012E-C58A-AB2240C539C0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A9A1CA5-4A07-E862-2818-A3D50EF96BAE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C147004-5A37-32D7-1F95-4568DF5D73AA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6989A39-90DD-DCCE-1726-5C4AEBC5E36A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D47131-241D-9A30-2A92-9E1E87D780AD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1FFE39-68BE-BD52-9BFF-58189E9E7F05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DABCAE7-DD3D-9548-3FCC-4BB81E1A8DD5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1008F4C-E6EC-FDBA-CFEB-9D55796660A1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FA01903-64A8-E88B-1CA0-62F525FE60CC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46C3592-B07E-84EC-EA29-93AEE299581C}"/>
              </a:ext>
            </a:extLst>
          </p:cNvPr>
          <p:cNvSpPr/>
          <p:nvPr/>
        </p:nvSpPr>
        <p:spPr>
          <a:xfrm>
            <a:off x="10916950" y="5084476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4FEAD092-5618-E090-450A-661580DFE69A}"/>
              </a:ext>
            </a:extLst>
          </p:cNvPr>
          <p:cNvSpPr/>
          <p:nvPr/>
        </p:nvSpPr>
        <p:spPr>
          <a:xfrm>
            <a:off x="10929142" y="6130926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4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D967DAD-1003-483B-82E4-E5DCE127D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34437140-A965-4F17-9858-731D6932C1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5901E3B4-4024-4A20-A7D2-47D11FDFDA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174A3C7A-1A67-4A04-8025-A6D553572E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23A68CE8-46E5-4B00-9584-CB728FD5654E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6"/>
            <a:ext cx="1507067" cy="554038"/>
            <a:chOff x="4512" y="3792"/>
            <a:chExt cx="712" cy="349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1EFDBAD2-C61C-4254-8C4D-21D2806B89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35CA4708-53AE-4CDA-9688-09A631912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" y="3891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DB6D38CC-BEEB-47D7-8837-A0F93067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B856846A-7C6A-4FDA-8755-04EB0E71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E244742-C27A-4C3E-A57E-86132D57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567" y="1639888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hái 4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3DC0A9FD-B4C5-40F9-B49E-662E9E8314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eople008">
            <a:extLst>
              <a:ext uri="{FF2B5EF4-FFF2-40B4-BE49-F238E27FC236}">
                <a16:creationId xmlns:a16="http://schemas.microsoft.com/office/drawing/2014/main" id="{E9A1857B-9172-47A5-A4E9-D4EF055D9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3086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A28542DA-68B8-4A8A-8F1B-EE3D78DB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209801"/>
            <a:ext cx="11176000" cy="94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vi-VN" sz="2400" dirty="0">
                <a:latin typeface="+mj-lt"/>
              </a:rPr>
              <a:t>Trong hình thoi ABCD, biết đường chéo AC = 10 cm, BD = 24 cm. Tính diện tích hình thoi.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846A20D-0690-4512-8559-14773F02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00" y="3377852"/>
            <a:ext cx="2461078" cy="461665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E8E4117B-F18E-430B-9802-BCC30FB9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ED6E955B-07FA-1DF3-5C93-84E00F178EBB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63FDCF-0785-A465-E358-FF1AC61975C3}"/>
              </a:ext>
            </a:extLst>
          </p:cNvPr>
          <p:cNvSpPr txBox="1"/>
          <p:nvPr/>
        </p:nvSpPr>
        <p:spPr>
          <a:xfrm>
            <a:off x="3732894" y="3373708"/>
            <a:ext cx="850990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120 cm²</a:t>
            </a:r>
            <a:b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60 cm²</a:t>
            </a:r>
            <a:b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240 cm²</a:t>
            </a:r>
            <a:b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100 cm².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CF33E10-41A6-C076-57C5-15FE24929BCE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714417-2A9B-FB30-A8E7-277E66BE0E06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9931650-0742-0500-842E-0D528EC8FB95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BBF531F-F455-70C8-B9CC-34F092F6D096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447688-E096-4BC7-CCE4-FBC9B0BC81CA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7E0E23A-0877-80E3-6796-D71F7A4D6BCC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FBF3E5A-851E-53BB-D03D-CF77777FD4A8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1536D34-9197-B4DC-1E74-7F33276BA22A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EEA1F99-99DB-C402-50CC-AE72D51AADD3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D23ADA-14A5-6D4B-B888-97187DF62445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1F4298E-05FA-CBEF-2357-ECDA2B57838D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BC121FE-E086-275B-750B-3D050E368146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E71EA0B-DAB5-8B69-F9A3-B6A7EEEAE359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971437C-C4B8-A70C-1589-07DCC9179E0F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864D9-8397-1510-8304-31D62CC3CE37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98B2CC3-25A1-B5F3-E5C1-88005CB98DD3}"/>
              </a:ext>
            </a:extLst>
          </p:cNvPr>
          <p:cNvSpPr/>
          <p:nvPr/>
        </p:nvSpPr>
        <p:spPr>
          <a:xfrm>
            <a:off x="10977472" y="507055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99D5C31-89A1-CF56-BFB5-3FE8D9AA08B0}"/>
              </a:ext>
            </a:extLst>
          </p:cNvPr>
          <p:cNvSpPr/>
          <p:nvPr/>
        </p:nvSpPr>
        <p:spPr>
          <a:xfrm>
            <a:off x="10989664" y="6117005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9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34E08C2-210B-44FB-84EF-896B4296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F5E31FEA-BEEB-4F11-86DB-35D58C412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C9805769-7EA9-4697-9E8A-CE1B52C2D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1A424DF3-8122-49D6-9E9D-FA5E952E8B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47808806-E980-4782-9139-94B3987221FE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294FAC38-514A-4753-878C-B2A00F1EE5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0FF7A9AF-E841-44DB-B1CC-564EE0CEE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10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BDE99B6F-849F-4939-A8C3-579D163C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9A19F4FE-5A5A-427C-856E-FB6ED46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A97C0A7-1B38-4542-9DEF-B1F647A8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567" y="1639888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hái 5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88079F31-A86A-49BC-88D8-44B2F7890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eople008">
            <a:extLst>
              <a:ext uri="{FF2B5EF4-FFF2-40B4-BE49-F238E27FC236}">
                <a16:creationId xmlns:a16="http://schemas.microsoft.com/office/drawing/2014/main" id="{95F15E65-48DF-449F-9DDF-46E5240F71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5257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79573DAE-F04A-40B1-AB24-6ED67D651E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933" y="2537620"/>
                <a:ext cx="9537096" cy="822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thoi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ó độ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 24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 10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độ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thoi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79573DAE-F04A-40B1-AB24-6ED67D65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933" y="2537620"/>
                <a:ext cx="9537096" cy="82246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">
            <a:extLst>
              <a:ext uri="{FF2B5EF4-FFF2-40B4-BE49-F238E27FC236}">
                <a16:creationId xmlns:a16="http://schemas.microsoft.com/office/drawing/2014/main" id="{756A62E4-ABE7-4107-AA8F-6DDE415C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497" y="3971137"/>
            <a:ext cx="2451417" cy="578043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5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508E211E-F5E4-4845-84AC-BA59CE29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0A20B92D-BD82-6668-4BA0-A0CFBB6E13F7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995048-0507-EFBE-6313-6F18B1308C8F}"/>
              </a:ext>
            </a:extLst>
          </p:cNvPr>
          <p:cNvSpPr txBox="1"/>
          <p:nvPr/>
        </p:nvSpPr>
        <p:spPr>
          <a:xfrm>
            <a:off x="3842657" y="3526971"/>
            <a:ext cx="7072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>
              <a:spcAft>
                <a:spcPts val="6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12cm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>
              <a:spcAft>
                <a:spcPts val="6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13cm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>
              <a:spcAft>
                <a:spcPts val="6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14cm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>
              <a:spcAft>
                <a:spcPts val="60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15cm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36FFF09-5EE5-9D80-EC0D-B0DF88246309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479612A-C28D-BE66-A96A-06116822233D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6A72AB8-DD17-FA9E-FBBE-29AFBF6CE118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319126-A369-ED1A-1061-64B967F07079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218A4E2-F9C8-443F-2C3A-C7899ED954C0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53A398-AE07-6836-6C80-EF736AFA3684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49CAFA-DAD3-9DE6-32B7-F9EEF31C954F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B7AAE2A-65C5-86A7-AC88-05342D10D650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5B7A4E-3682-14E2-B037-866B341E6817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D0D94AB-9052-97FF-E5BA-3DFAA5C6D13A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5D4716A-9453-0E8E-D44D-0904200705CB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7A78382-79C7-68C6-D31A-ED5A6E5D11D1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93F642-577A-423F-2FBB-64C91B0C9E93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151963C-F506-9B5E-FC59-7CBB58BADA9D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78166E9-DEFC-1017-DDAC-4A15AFA6BCE7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649F187-EBAD-4138-D65C-219FDB9802EC}"/>
              </a:ext>
            </a:extLst>
          </p:cNvPr>
          <p:cNvSpPr/>
          <p:nvPr/>
        </p:nvSpPr>
        <p:spPr>
          <a:xfrm>
            <a:off x="10739150" y="4595139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810B425-7157-A764-DB00-32E575AE1017}"/>
              </a:ext>
            </a:extLst>
          </p:cNvPr>
          <p:cNvSpPr/>
          <p:nvPr/>
        </p:nvSpPr>
        <p:spPr>
          <a:xfrm>
            <a:off x="10751342" y="5641589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0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ABE16F15-EC85-4D0D-A092-7CB3CC18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061B6F61-CED7-4646-BAB9-F4636790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E04B7930-8C17-405E-99C9-068EBC625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A3B48ECF-8142-428A-8AD4-8AC0DA4CFC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37A9AF24-600B-46B2-8A0F-BC5E8188D527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AD9A3DAC-8E44-45A4-AAE1-13BF170CEB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9CAEA54B-8534-4695-87A5-56D651140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7DB79573-8A0D-4A0A-ACD1-533127982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9B8C9830-4D2A-497D-B343-010F1271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2F44253-F917-4C98-AFD9-9F04BA19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283" y="1655763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hái 6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B33813B7-2AD7-46BC-B9E4-1F355F7E01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eople008">
            <a:extLst>
              <a:ext uri="{FF2B5EF4-FFF2-40B4-BE49-F238E27FC236}">
                <a16:creationId xmlns:a16="http://schemas.microsoft.com/office/drawing/2014/main" id="{55FBCFF8-C6A3-499D-BF7F-FC09659F2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5257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419B777C-C408-48E3-B6E6-6BB50F9C3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113" y="2486681"/>
                <a:ext cx="10874829" cy="868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ấ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thoi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vi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40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Bi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12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ề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é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ò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400" smtClean="0">
                          <a:latin typeface="+mj-lt"/>
                        </a:rPr>
                        <m:t>.</m:t>
                      </m:r>
                    </m:oMath>
                  </m:oMathPara>
                </a14:m>
                <a:br>
                  <a:rPr lang="vi-VN" dirty="0"/>
                </a:b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419B777C-C408-48E3-B6E6-6BB50F9C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113" y="2486681"/>
                <a:ext cx="10874829" cy="8683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5">
            <a:extLst>
              <a:ext uri="{FF2B5EF4-FFF2-40B4-BE49-F238E27FC236}">
                <a16:creationId xmlns:a16="http://schemas.microsoft.com/office/drawing/2014/main" id="{91A39307-C068-4743-AA33-C48238B7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971" y="3728386"/>
            <a:ext cx="1767115" cy="578043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5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363A1F3-61A3-4F4A-BADC-DC72C1D3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0CE95105-8078-6D1F-54C4-09BD09F40303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808B3B-7569-7651-98B9-41E601C6C8A6}"/>
              </a:ext>
            </a:extLst>
          </p:cNvPr>
          <p:cNvSpPr txBox="1"/>
          <p:nvPr/>
        </p:nvSpPr>
        <p:spPr>
          <a:xfrm>
            <a:off x="4415971" y="3309352"/>
            <a:ext cx="761637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14 m</a:t>
            </a:r>
            <a:b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16 m</a:t>
            </a:r>
            <a:b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20 m</a:t>
            </a:r>
            <a:b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18 m</a:t>
            </a:r>
            <a:endParaRPr lang="en-US" sz="2800" b="1" kern="1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EA2A061-C6AC-AC6F-41B8-A792E171278E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4A738DB-8EDA-6552-1D9B-3E084BB7AD37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31C6BF-1231-65D1-92B3-5D291F60D9EB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C1A5477-1E66-25D2-C7B4-EC5CBE303B5D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53F10DD-41E7-DBD7-7BA5-1F43B15D839A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C2E4971-7470-592C-53DA-5703E126841D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03E41EC-5C2D-F201-AFDC-AA10E0FE6312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2AB82AB-3441-9C99-8E28-4A1BD54A1D97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E22193B-219C-3692-2CA3-A0217AB74701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8D973F-E9BC-DF0C-50F6-6F3643EC83FA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408414C-CD99-47A6-1935-BF84BF1F3576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B24AF32-B846-C973-81AA-28C13BC4F00D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D00E87C-EAD0-F47C-A977-4D947ABFBC45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D2CD5D-DB6D-5FF1-3C31-F23F069F1F49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EA14B85-E01F-BB03-7A6C-E8BABBDA2099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13E2EF-E658-C278-E0B7-5308FD98867C}"/>
              </a:ext>
            </a:extLst>
          </p:cNvPr>
          <p:cNvSpPr/>
          <p:nvPr/>
        </p:nvSpPr>
        <p:spPr>
          <a:xfrm>
            <a:off x="10688350" y="4819018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54ECB87-3339-0B54-F316-E24F73FF9F5C}"/>
              </a:ext>
            </a:extLst>
          </p:cNvPr>
          <p:cNvSpPr/>
          <p:nvPr/>
        </p:nvSpPr>
        <p:spPr>
          <a:xfrm>
            <a:off x="10700542" y="5865468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9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ABE16F15-EC85-4D0D-A092-7CB3CC18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3" descr="an30">
            <a:extLst>
              <a:ext uri="{FF2B5EF4-FFF2-40B4-BE49-F238E27FC236}">
                <a16:creationId xmlns:a16="http://schemas.microsoft.com/office/drawing/2014/main" id="{061B6F61-CED7-4646-BAB9-F4636790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33">
            <a:extLst>
              <a:ext uri="{FF2B5EF4-FFF2-40B4-BE49-F238E27FC236}">
                <a16:creationId xmlns:a16="http://schemas.microsoft.com/office/drawing/2014/main" id="{E04B7930-8C17-405E-99C9-068EBC625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A3B48ECF-8142-428A-8AD4-8AC0DA4CFC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chuông vàng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37A9AF24-600B-46B2-8A0F-BC5E8188D527}"/>
              </a:ext>
            </a:extLst>
          </p:cNvPr>
          <p:cNvGrpSpPr>
            <a:grpSpLocks/>
          </p:cNvGrpSpPr>
          <p:nvPr/>
        </p:nvGrpSpPr>
        <p:grpSpPr bwMode="auto">
          <a:xfrm>
            <a:off x="9550400" y="6019801"/>
            <a:ext cx="1557867" cy="561975"/>
            <a:chOff x="4512" y="3792"/>
            <a:chExt cx="736" cy="354"/>
          </a:xfrm>
        </p:grpSpPr>
        <p:pic>
          <p:nvPicPr>
            <p:cNvPr id="9" name="Picture 7" descr="ani32">
              <a:extLst>
                <a:ext uri="{FF2B5EF4-FFF2-40B4-BE49-F238E27FC236}">
                  <a16:creationId xmlns:a16="http://schemas.microsoft.com/office/drawing/2014/main" id="{AD9A3DAC-8E44-45A4-AAE1-13BF170CEB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hlinkClick r:id="" action="ppaction://noaction"/>
              <a:extLst>
                <a:ext uri="{FF2B5EF4-FFF2-40B4-BE49-F238E27FC236}">
                  <a16:creationId xmlns:a16="http://schemas.microsoft.com/office/drawing/2014/main" id="{9CAEA54B-8534-4695-87A5-56D651140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rial Narrow" pitchFamily="34" charset="0"/>
                  <a:ea typeface="+mn-ea"/>
                  <a:cs typeface="+mn-cs"/>
                  <a:hlinkClick r:id="rId9" action="ppaction://hlinksldjump"/>
                </a:rPr>
                <a:t>Home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AutoShape 9">
            <a:extLst>
              <a:ext uri="{FF2B5EF4-FFF2-40B4-BE49-F238E27FC236}">
                <a16:creationId xmlns:a16="http://schemas.microsoft.com/office/drawing/2014/main" id="{7DB79573-8A0D-4A0A-ACD1-533127982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604964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9B8C9830-4D2A-497D-B343-010F1271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2F44253-F917-4C98-AFD9-9F04BA194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283" y="1655763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C©u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hái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 7</a:t>
            </a:r>
          </a:p>
        </p:txBody>
      </p:sp>
      <p:pic>
        <p:nvPicPr>
          <p:cNvPr id="14" name="Picture 12" descr="star_tip_md_wht">
            <a:extLst>
              <a:ext uri="{FF2B5EF4-FFF2-40B4-BE49-F238E27FC236}">
                <a16:creationId xmlns:a16="http://schemas.microsoft.com/office/drawing/2014/main" id="{B33813B7-2AD7-46BC-B9E4-1F355F7E01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eople008">
            <a:extLst>
              <a:ext uri="{FF2B5EF4-FFF2-40B4-BE49-F238E27FC236}">
                <a16:creationId xmlns:a16="http://schemas.microsoft.com/office/drawing/2014/main" id="{55FBCFF8-C6A3-499D-BF7F-FC09659F22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" y="52578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>
            <a:extLst>
              <a:ext uri="{FF2B5EF4-FFF2-40B4-BE49-F238E27FC236}">
                <a16:creationId xmlns:a16="http://schemas.microsoft.com/office/drawing/2014/main" id="{419B777C-C408-48E3-B6E6-6BB50F9C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3" y="2486681"/>
            <a:ext cx="108748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 dirty="0">
                <a:latin typeface="+mj-lt"/>
              </a:rPr>
              <a:t>Cho hình thoi ABCD có góc CDB là 40°. Góc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+mj-lt"/>
              </a:rPr>
              <a:t>bằng bao nhiêu?</a:t>
            </a:r>
            <a:endParaRPr lang="en-US" sz="2400" dirty="0">
              <a:latin typeface="+mj-lt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91A39307-C068-4743-AA33-C48238B7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729" y="4439771"/>
            <a:ext cx="1767115" cy="578043"/>
          </a:xfrm>
          <a:prstGeom prst="rect">
            <a:avLst/>
          </a:prstGeom>
          <a:solidFill>
            <a:srgbClr val="FFCC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5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363A1F3-61A3-4F4A-BADC-DC72C1D3B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34" y="6130926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Arial" pitchFamily="34" charset="0"/>
                <a:ea typeface="+mn-ea"/>
                <a:cs typeface="+mn-cs"/>
              </a:rPr>
              <a:t>§¸p ¸n</a:t>
            </a:r>
          </a:p>
        </p:txBody>
      </p:sp>
      <p:sp>
        <p:nvSpPr>
          <p:cNvPr id="2" name="Freeform 20">
            <a:extLst>
              <a:ext uri="{FF2B5EF4-FFF2-40B4-BE49-F238E27FC236}">
                <a16:creationId xmlns:a16="http://schemas.microsoft.com/office/drawing/2014/main" id="{0CE95105-8078-6D1F-54C4-09BD09F40303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808B3B-7569-7651-98B9-41E601C6C8A6}"/>
              </a:ext>
            </a:extLst>
          </p:cNvPr>
          <p:cNvSpPr txBox="1"/>
          <p:nvPr/>
        </p:nvSpPr>
        <p:spPr>
          <a:xfrm>
            <a:off x="4531179" y="3144371"/>
            <a:ext cx="7616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40°</a:t>
            </a:r>
            <a:b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50°</a:t>
            </a:r>
            <a:b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80°</a:t>
            </a:r>
            <a:b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100°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46990BE-4424-446F-CF6D-66D3BDE09CCF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15</a:t>
            </a:r>
            <a:endParaRPr lang="en-US" sz="2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FDEAFA-FC1C-E68B-2B21-51C00A39F66F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14</a:t>
            </a:r>
            <a:endParaRPr lang="en-US" sz="24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4C69F21-EFA4-BCDE-015B-B124EDAAD318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13</a:t>
            </a:r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DB914A-F83A-CD96-B67A-EA4D378B36CB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12</a:t>
            </a:r>
            <a:endParaRPr lang="en-US" sz="2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E93DF93-7777-9331-9367-69C542501BD6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11</a:t>
            </a:r>
            <a:endParaRPr lang="en-US" sz="24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DA127E4-D6AA-50E8-078A-3BD5ADED2069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10</a:t>
            </a:r>
            <a:endParaRPr lang="en-US" sz="24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5A6E1BC-77FC-072A-0967-0FFB031756C2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9</a:t>
            </a:r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3971EA0-3DC9-7DDD-CC89-4AE94EB57659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8</a:t>
            </a:r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27AA6E6-2CE5-B4CA-BFB5-E7814E62FCF8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7</a:t>
            </a:r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88BB194-8B42-887C-EF75-910546662005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6</a:t>
            </a:r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95C4EE1-04B3-B1E9-E349-703779E1DBFD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5</a:t>
            </a:r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D4C1DC4-F5F1-0FB0-1DE7-DBCCAB8C2075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4</a:t>
            </a:r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854D176-AE8C-D5CD-0B5B-8D79315A1B2A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3</a:t>
            </a:r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5DC2AF1-4C60-45FE-A27A-7A508BCBFD1A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2</a:t>
            </a:r>
            <a:endParaRPr lang="en-US" sz="24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99911D4-777F-82A7-1BE8-2F93F22DF190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A2D5E15-F5D0-BFF1-CA58-CFECD2770631}"/>
              </a:ext>
            </a:extLst>
          </p:cNvPr>
          <p:cNvSpPr/>
          <p:nvPr/>
        </p:nvSpPr>
        <p:spPr>
          <a:xfrm>
            <a:off x="10803300" y="4684625"/>
            <a:ext cx="1046450" cy="1046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/>
              <a:t>END</a:t>
            </a:r>
            <a:endParaRPr lang="en-US" sz="200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9C18F13-B860-AEA6-0F6F-C50D6A52FAC6}"/>
              </a:ext>
            </a:extLst>
          </p:cNvPr>
          <p:cNvSpPr/>
          <p:nvPr/>
        </p:nvSpPr>
        <p:spPr>
          <a:xfrm>
            <a:off x="10815492" y="5731075"/>
            <a:ext cx="968188" cy="473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s 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7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3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6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7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8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9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11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13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14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uongquochoc.com/wp-content/uploads/2020/10/30-hinh-nen-powerpoint-don-gian-nhung-tinh-te-20.jpg">
            <a:extLst>
              <a:ext uri="{FF2B5EF4-FFF2-40B4-BE49-F238E27FC236}">
                <a16:creationId xmlns:a16="http://schemas.microsoft.com/office/drawing/2014/main" id="{45DBD55D-9311-4DD2-8A67-7280CB7F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49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NTER1">
            <a:hlinkClick r:id="rId8" action="ppaction://hlinksldjump">
              <a:snd r:embed="rId9" name="push.wav"/>
            </a:hlinkClick>
            <a:extLst>
              <a:ext uri="{FF2B5EF4-FFF2-40B4-BE49-F238E27FC236}">
                <a16:creationId xmlns:a16="http://schemas.microsoft.com/office/drawing/2014/main" id="{2F64D060-CBE9-4A83-8B16-AF5436F0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1" y="6521450"/>
            <a:ext cx="1130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>
            <a:extLst>
              <a:ext uri="{FF2B5EF4-FFF2-40B4-BE49-F238E27FC236}">
                <a16:creationId xmlns:a16="http://schemas.microsoft.com/office/drawing/2014/main" id="{F16718BD-BDC9-4FB9-B3E4-C2A15F27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BD56E55-2187-4096-95C9-250C27E6B49B}"/>
              </a:ext>
            </a:extLst>
          </p:cNvPr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7" name="Picture 5" descr="4408">
              <a:extLst>
                <a:ext uri="{FF2B5EF4-FFF2-40B4-BE49-F238E27FC236}">
                  <a16:creationId xmlns:a16="http://schemas.microsoft.com/office/drawing/2014/main" id="{7F9271F1-FF87-4B68-89A8-95C2442646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4635">
              <a:extLst>
                <a:ext uri="{FF2B5EF4-FFF2-40B4-BE49-F238E27FC236}">
                  <a16:creationId xmlns:a16="http://schemas.microsoft.com/office/drawing/2014/main" id="{498274F5-8FF2-46D0-80C2-2884F8698F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boo7">
              <a:extLst>
                <a:ext uri="{FF2B5EF4-FFF2-40B4-BE49-F238E27FC236}">
                  <a16:creationId xmlns:a16="http://schemas.microsoft.com/office/drawing/2014/main" id="{909EDE2F-DA5C-4481-BFB3-F08F4F3837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email001">
              <a:extLst>
                <a:ext uri="{FF2B5EF4-FFF2-40B4-BE49-F238E27FC236}">
                  <a16:creationId xmlns:a16="http://schemas.microsoft.com/office/drawing/2014/main" id="{BB6D8773-BAF4-41B0-A8E1-30A1507BAA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et5">
              <a:extLst>
                <a:ext uri="{FF2B5EF4-FFF2-40B4-BE49-F238E27FC236}">
                  <a16:creationId xmlns:a16="http://schemas.microsoft.com/office/drawing/2014/main" id="{575DE91D-4C1B-4A65-B555-B0DAD62E06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glob_anm">
              <a:extLst>
                <a:ext uri="{FF2B5EF4-FFF2-40B4-BE49-F238E27FC236}">
                  <a16:creationId xmlns:a16="http://schemas.microsoft.com/office/drawing/2014/main" id="{9A4B954C-0322-4E17-85C1-796C2D746C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ani53">
              <a:extLst>
                <a:ext uri="{FF2B5EF4-FFF2-40B4-BE49-F238E27FC236}">
                  <a16:creationId xmlns:a16="http://schemas.microsoft.com/office/drawing/2014/main" id="{DE1C0BBB-4D7D-462C-AB28-7E2AFB8BF0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mu37">
              <a:extLst>
                <a:ext uri="{FF2B5EF4-FFF2-40B4-BE49-F238E27FC236}">
                  <a16:creationId xmlns:a16="http://schemas.microsoft.com/office/drawing/2014/main" id="{3646B206-783E-4484-9B7E-93AA5A417E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BF2C890-45D1-449C-97E7-02EDC31FF1B6}"/>
              </a:ext>
            </a:extLst>
          </p:cNvPr>
          <p:cNvGrpSpPr>
            <a:grpSpLocks/>
          </p:cNvGrpSpPr>
          <p:nvPr/>
        </p:nvGrpSpPr>
        <p:grpSpPr bwMode="auto">
          <a:xfrm>
            <a:off x="404284" y="304800"/>
            <a:ext cx="11334749" cy="1905000"/>
            <a:chOff x="191" y="192"/>
            <a:chExt cx="5355" cy="1200"/>
          </a:xfrm>
        </p:grpSpPr>
        <p:pic>
          <p:nvPicPr>
            <p:cNvPr id="16" name="Picture 14" descr="an30">
              <a:extLst>
                <a:ext uri="{FF2B5EF4-FFF2-40B4-BE49-F238E27FC236}">
                  <a16:creationId xmlns:a16="http://schemas.microsoft.com/office/drawing/2014/main" id="{180AD25B-141F-4CF5-B6F8-27BD68220EF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33">
              <a:extLst>
                <a:ext uri="{FF2B5EF4-FFF2-40B4-BE49-F238E27FC236}">
                  <a16:creationId xmlns:a16="http://schemas.microsoft.com/office/drawing/2014/main" id="{82647BB2-5BEC-4B9F-9BBD-0EB2E02530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13">
              <a:extLst>
                <a:ext uri="{FF2B5EF4-FFF2-40B4-BE49-F238E27FC236}">
                  <a16:creationId xmlns:a16="http://schemas.microsoft.com/office/drawing/2014/main" id="{7EDCC4AB-9301-4528-8981-3DB20BCFD3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13">
              <a:extLst>
                <a:ext uri="{FF2B5EF4-FFF2-40B4-BE49-F238E27FC236}">
                  <a16:creationId xmlns:a16="http://schemas.microsoft.com/office/drawing/2014/main" id="{037C0940-2A0F-4510-B487-43BCEAF36E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WordArt 18">
            <a:extLst>
              <a:ext uri="{FF2B5EF4-FFF2-40B4-BE49-F238E27FC236}">
                <a16:creationId xmlns:a16="http://schemas.microsoft.com/office/drawing/2014/main" id="{5D39F65F-1C4B-4866-9F7D-6DD1BAE0B5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được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49646FB-5579-452E-905A-94276587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622" y="2383816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Chóc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mõng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BlackH" pitchFamily="34" charset="0"/>
                <a:ea typeface="+mn-ea"/>
                <a:cs typeface="+mn-cs"/>
              </a:rPr>
              <a:t> b¹n ®·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.VnBlackH" pitchFamily="34" charset="0"/>
              <a:ea typeface="+mn-ea"/>
              <a:cs typeface="+mn-cs"/>
            </a:endParaRPr>
          </a:p>
        </p:txBody>
      </p:sp>
      <p:pic>
        <p:nvPicPr>
          <p:cNvPr id="22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2944FE4C-5A81-414F-9DF8-20A00C2D83A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eep3456.wav">
            <a:hlinkClick r:id="" action="ppaction://media"/>
            <a:extLst>
              <a:ext uri="{FF2B5EF4-FFF2-40B4-BE49-F238E27FC236}">
                <a16:creationId xmlns:a16="http://schemas.microsoft.com/office/drawing/2014/main" id="{44649E3F-0F81-455D-AA0F-42F93BEF7B56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haomung.wav">
            <a:hlinkClick r:id="" action="ppaction://media"/>
            <a:extLst>
              <a:ext uri="{FF2B5EF4-FFF2-40B4-BE49-F238E27FC236}">
                <a16:creationId xmlns:a16="http://schemas.microsoft.com/office/drawing/2014/main" id="{F50D31B3-9CE6-40A1-9AE6-A9EE9D87F210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20">
            <a:extLst>
              <a:ext uri="{FF2B5EF4-FFF2-40B4-BE49-F238E27FC236}">
                <a16:creationId xmlns:a16="http://schemas.microsoft.com/office/drawing/2014/main" id="{EF6EF59C-0BC9-AA51-54D2-31C6344163E6}"/>
              </a:ext>
            </a:extLst>
          </p:cNvPr>
          <p:cNvSpPr/>
          <p:nvPr/>
        </p:nvSpPr>
        <p:spPr>
          <a:xfrm>
            <a:off x="0" y="-80732"/>
            <a:ext cx="1752384" cy="1150707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 lIns="91386" tIns="45695" rIns="91386" bIns="45695"/>
          <a:lstStyle/>
          <a:p>
            <a:pPr marL="0" marR="0" lvl="0" indent="0" algn="l" defTabSz="609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8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6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8E4AE03-A237-CC77-C971-16D5EC332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A0B8A8A-8084-519A-F858-C83A1D99D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F51242A2-27A7-2599-DFED-C7DC3E15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8B1FB-B2B8-89EB-AF24-EF932C02DA98}"/>
              </a:ext>
            </a:extLst>
          </p:cNvPr>
          <p:cNvSpPr txBox="1"/>
          <p:nvPr/>
        </p:nvSpPr>
        <p:spPr>
          <a:xfrm>
            <a:off x="884237" y="3708400"/>
            <a:ext cx="1130776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atin typeface="+mj-lt"/>
              </a:rPr>
              <a:t>Luật chơi</a:t>
            </a:r>
            <a:r>
              <a:rPr lang="en-US" sz="2400" b="1" dirty="0">
                <a:latin typeface="+mj-lt"/>
              </a:rPr>
              <a:t>:</a:t>
            </a:r>
            <a:endParaRPr lang="en-US" dirty="0">
              <a:latin typeface="+mn-lt"/>
            </a:endParaRP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Trên màn hình là bảng ô chữ gồm 4 hàng tương ứng với 4 câu hỏi.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e giơ tay lựa chọn câu hỏi để trả lời, nếu câu trả lời đúng ô chữ đó sẽ được mở ra. Nếu không trả lời được sẽ chuyển quyền trả lời cho bạn khác.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ô màu nổi bật sẽ cung cấp chữ cái gợi ý để cả lớp tìm ra từ khóa bí mật. 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nào đoán đúng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bí mật” bạn đó giành chiến thắng trong trò chơi.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86" y="-482646"/>
            <a:ext cx="12192000" cy="7195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EE9A7"/>
              </a:solidFill>
              <a:latin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0561" y="2913221"/>
            <a:ext cx="7986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533" b="1" i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2533" b="1" i="1" u="sng" dirty="0">
              <a:solidFill>
                <a:schemeClr val="accent2">
                  <a:lumMod val="75000"/>
                </a:scheme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86" y="-219009"/>
            <a:ext cx="7495769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fr-FR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(SGK – tr.115)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62 mô tả một lưới mắt cáo có dạng hình thoi với độ dài của hai đường chéo là 45 mm và 90 mm. Độ dài cạnh của ô lưới mắt cáo đó là bao nhiêu milimét (Làm tròn kết quả đến hàng đơn vị)?</a:t>
            </a:r>
            <a:endParaRPr lang="vi-VN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45" y="-331660"/>
            <a:ext cx="4627869" cy="2758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5733" y="3262842"/>
                <a:ext cx="6996965" cy="1220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</a:pP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lưới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cáo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3" y="3262842"/>
                <a:ext cx="6996965" cy="1220783"/>
              </a:xfrm>
              <a:prstGeom prst="rect">
                <a:avLst/>
              </a:prstGeom>
              <a:blipFill>
                <a:blip r:embed="rId4"/>
                <a:stretch>
                  <a:fillRect l="-1568" r="-1568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043" y="2805871"/>
            <a:ext cx="4697591" cy="3419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7481" y="4414904"/>
                <a:ext cx="6996965" cy="2446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</a:pP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𝐦𝐦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  <m:r>
                      <a:rPr lang="en-US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𝐁𝐃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𝐦𝐦</m:t>
                    </m:r>
                  </m:oMath>
                </a14:m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33"/>
                  </a:spcBef>
                  <a:spcAft>
                    <a:spcPts val="133"/>
                  </a:spcAft>
                </a:pP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𝐀𝐁𝐂𝐃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1" y="4414904"/>
                <a:ext cx="6996965" cy="2446760"/>
              </a:xfrm>
              <a:prstGeom prst="rect">
                <a:avLst/>
              </a:prstGeom>
              <a:blipFill>
                <a:blip r:embed="rId6"/>
                <a:stretch>
                  <a:fillRect l="-1568" r="-1568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11969365" cy="6654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EE9A7"/>
              </a:solidFill>
              <a:latin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96693" y="511815"/>
            <a:ext cx="7986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533" b="1" i="1" u="sng">
                <a:solidFill>
                  <a:srgbClr val="007491">
                    <a:lumMod val="75000"/>
                  </a:srgbClr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2533" b="1" i="1" u="sng" dirty="0">
              <a:solidFill>
                <a:srgbClr val="007491">
                  <a:lumMod val="75000"/>
                </a:srgbClr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854" y="1045673"/>
            <a:ext cx="4694589" cy="3417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50838" y="5910099"/>
            <a:ext cx="1890525" cy="720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8601" y="801384"/>
                <a:ext cx="6222025" cy="5562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sz="2600" b="1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𝐮𝐲</m:t>
                      </m:r>
                      <m:r>
                        <a:rPr lang="en-US" sz="2600" b="1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600" b="1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𝐫𝐚</m:t>
                      </m:r>
                      <m:r>
                        <a:rPr lang="en-US" sz="2600" b="1" i="0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𝐎𝐀</m:t>
                      </m:r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𝐀𝐂</m:t>
                      </m:r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𝒎𝒎</m:t>
                          </m:r>
                        </m:e>
                      </m:d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𝐎𝐁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𝐁𝐃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𝐦𝐦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𝐎𝐀𝐁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Pytagore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𝐎</m:t>
                      </m:r>
                      <m:sSup>
                        <m:sSup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600" b="1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𝐎</m:t>
                      </m:r>
                      <m:sSup>
                        <m:sSup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600" b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𝟐𝟐</m:t>
                          </m:r>
                          <m:r>
                            <a:rPr lang="fr-FR" sz="2600" b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fr-FR" sz="2600" b="1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i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𝟐𝟎𝟐𝟓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𝟓𝟎𝟔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𝟐𝟓𝟑𝟏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600" b="1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2600" b="1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𝟐𝟓𝟑𝟏</m:t>
                        </m:r>
                        <m:r>
                          <a:rPr lang="fr-FR" sz="2600" b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e>
                    </m:rad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2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𝐦𝐦</m:t>
                    </m:r>
                    <m:r>
                      <a:rPr lang="fr-FR" sz="2600" b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b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01" y="801384"/>
                <a:ext cx="6222025" cy="5562357"/>
              </a:xfrm>
              <a:prstGeom prst="rect">
                <a:avLst/>
              </a:prstGeom>
              <a:blipFill>
                <a:blip r:embed="rId5"/>
                <a:stretch>
                  <a:fillRect l="-1763" r="-1763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>
            <a:extLst>
              <a:ext uri="{FF2B5EF4-FFF2-40B4-BE49-F238E27FC236}">
                <a16:creationId xmlns:a16="http://schemas.microsoft.com/office/drawing/2014/main" id="{B682F58D-0A32-E305-3302-34FD6DD5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96259" name="Text Box 5">
            <a:extLst>
              <a:ext uri="{FF2B5EF4-FFF2-40B4-BE49-F238E27FC236}">
                <a16:creationId xmlns:a16="http://schemas.microsoft.com/office/drawing/2014/main" id="{7100486C-34F2-7B81-5FC7-D5E205A4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1157288"/>
            <a:ext cx="10101943" cy="21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lại kiến thức về định nghĩa, tính chất, và học thuộc dấu hiệu nhận biết hình thoi.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bài tập còn lại trong SGK và  26, 28 trong SBT/99 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sau </a:t>
            </a:r>
            <a:r>
              <a:rPr lang="pt-BR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8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§3. Phép nhân, phép chia phân thức đại số</a:t>
            </a:r>
            <a:r>
              <a:rPr lang="pt-BR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6261" name="Content Placeholder 5" descr="Thank-You-Free-PNG-Image.png">
            <a:extLst>
              <a:ext uri="{FF2B5EF4-FFF2-40B4-BE49-F238E27FC236}">
                <a16:creationId xmlns:a16="http://schemas.microsoft.com/office/drawing/2014/main" id="{E0624906-B719-05C8-63E6-7CEA324FF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727" y="4162133"/>
            <a:ext cx="3836529" cy="2845321"/>
          </a:xfrm>
        </p:spPr>
      </p:pic>
      <p:sp>
        <p:nvSpPr>
          <p:cNvPr id="2" name="Freeform 20">
            <a:extLst>
              <a:ext uri="{FF2B5EF4-FFF2-40B4-BE49-F238E27FC236}">
                <a16:creationId xmlns:a16="http://schemas.microsoft.com/office/drawing/2014/main" id="{0023FF9B-0468-5AA0-2D2A-C5BA2731FFAC}"/>
              </a:ext>
            </a:extLst>
          </p:cNvPr>
          <p:cNvSpPr/>
          <p:nvPr/>
        </p:nvSpPr>
        <p:spPr>
          <a:xfrm>
            <a:off x="-61695" y="-119694"/>
            <a:ext cx="1619033" cy="1088524"/>
          </a:xfrm>
          <a:custGeom>
            <a:avLst/>
            <a:gdLst/>
            <a:ahLst/>
            <a:cxnLst/>
            <a:rect l="l" t="t" r="r" b="b"/>
            <a:pathLst>
              <a:path w="2628576" h="1726061">
                <a:moveTo>
                  <a:pt x="0" y="0"/>
                </a:moveTo>
                <a:lnTo>
                  <a:pt x="2628576" y="0"/>
                </a:lnTo>
                <a:lnTo>
                  <a:pt x="2628576" y="1726060"/>
                </a:lnTo>
                <a:lnTo>
                  <a:pt x="0" y="1726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3419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0" name="Oval 68">
            <a:extLst>
              <a:ext uri="{FF2B5EF4-FFF2-40B4-BE49-F238E27FC236}">
                <a16:creationId xmlns:a16="http://schemas.microsoft.com/office/drawing/2014/main" id="{5EB9EC09-FE8B-CD2B-3021-1257604F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914400"/>
            <a:ext cx="466725" cy="466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981" name="Oval 69">
            <a:extLst>
              <a:ext uri="{FF2B5EF4-FFF2-40B4-BE49-F238E27FC236}">
                <a16:creationId xmlns:a16="http://schemas.microsoft.com/office/drawing/2014/main" id="{8197C887-9F39-0091-B439-021444878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1362075"/>
            <a:ext cx="466725" cy="466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982" name="Oval 70">
            <a:extLst>
              <a:ext uri="{FF2B5EF4-FFF2-40B4-BE49-F238E27FC236}">
                <a16:creationId xmlns:a16="http://schemas.microsoft.com/office/drawing/2014/main" id="{BDEC2EA2-C253-75B4-A4BB-C7033369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1851025"/>
            <a:ext cx="466725" cy="466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983" name="Oval 71">
            <a:extLst>
              <a:ext uri="{FF2B5EF4-FFF2-40B4-BE49-F238E27FC236}">
                <a16:creationId xmlns:a16="http://schemas.microsoft.com/office/drawing/2014/main" id="{0E99E33C-2360-759A-247D-C53EAA6B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338388"/>
            <a:ext cx="466725" cy="466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984" name="Rectangle 72">
            <a:extLst>
              <a:ext uri="{FF2B5EF4-FFF2-40B4-BE49-F238E27FC236}">
                <a16:creationId xmlns:a16="http://schemas.microsoft.com/office/drawing/2014/main" id="{C22FC510-B464-28A7-E033-B630D9FB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1030288"/>
            <a:ext cx="688975" cy="4667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DC22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985" name="Rectangle 73">
            <a:extLst>
              <a:ext uri="{FF2B5EF4-FFF2-40B4-BE49-F238E27FC236}">
                <a16:creationId xmlns:a16="http://schemas.microsoft.com/office/drawing/2014/main" id="{5315314A-2C7B-AF7F-28A3-9F1F19F7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1477963"/>
            <a:ext cx="688975" cy="4667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DC22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986" name="Rectangle 74">
            <a:extLst>
              <a:ext uri="{FF2B5EF4-FFF2-40B4-BE49-F238E27FC236}">
                <a16:creationId xmlns:a16="http://schemas.microsoft.com/office/drawing/2014/main" id="{75A8AA13-3982-2ECB-A0E6-28CEABB21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1943100"/>
            <a:ext cx="688975" cy="4667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DC22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987" name="Rectangle 75">
            <a:extLst>
              <a:ext uri="{FF2B5EF4-FFF2-40B4-BE49-F238E27FC236}">
                <a16:creationId xmlns:a16="http://schemas.microsoft.com/office/drawing/2014/main" id="{648089AB-B0C3-3231-CB51-2EE229EA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550" y="2392363"/>
            <a:ext cx="688975" cy="4667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DC22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988" name="Text Box 76">
            <a:extLst>
              <a:ext uri="{FF2B5EF4-FFF2-40B4-BE49-F238E27FC236}">
                <a16:creationId xmlns:a16="http://schemas.microsoft.com/office/drawing/2014/main" id="{E68B544C-FE13-5692-F557-76EC885A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3757611"/>
            <a:ext cx="1151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1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: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(8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)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Bốn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biệt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989" name="Text Box 77">
            <a:extLst>
              <a:ext uri="{FF2B5EF4-FFF2-40B4-BE49-F238E27FC236}">
                <a16:creationId xmlns:a16="http://schemas.microsoft.com/office/drawing/2014/main" id="{A7086278-2263-62D0-7E76-128FC87B2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4286249"/>
            <a:ext cx="12380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2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: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(9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)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chéo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vuông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góc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tại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…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990" name="Text Box 78">
            <a:extLst>
              <a:ext uri="{FF2B5EF4-FFF2-40B4-BE49-F238E27FC236}">
                <a16:creationId xmlns:a16="http://schemas.microsoft.com/office/drawing/2014/main" id="{9FF7EC14-E181-DE04-FCA9-48B53AC9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4816475"/>
            <a:ext cx="11831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: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(8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)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cặp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cạnh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đối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hình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thoi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chất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991" name="Text Box 79">
            <a:extLst>
              <a:ext uri="{FF2B5EF4-FFF2-40B4-BE49-F238E27FC236}">
                <a16:creationId xmlns:a16="http://schemas.microsoft.com/office/drawing/2014/main" id="{A3809DFF-3962-D2C1-B884-DF1828A2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6" y="5405438"/>
            <a:ext cx="119189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FF33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4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: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(8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)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Hai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chéo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… 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phân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góc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đỉnh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182" name="Rectangle 189">
            <a:extLst>
              <a:ext uri="{FF2B5EF4-FFF2-40B4-BE49-F238E27FC236}">
                <a16:creationId xmlns:a16="http://schemas.microsoft.com/office/drawing/2014/main" id="{E44D172D-F341-EAD8-C8F7-CB7D43F1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9413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183" name="Rectangle 190">
            <a:extLst>
              <a:ext uri="{FF2B5EF4-FFF2-40B4-BE49-F238E27FC236}">
                <a16:creationId xmlns:a16="http://schemas.microsoft.com/office/drawing/2014/main" id="{B5E9E42D-8A23-015F-D12D-FBCF4951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9413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Ằ</a:t>
            </a:r>
          </a:p>
        </p:txBody>
      </p:sp>
      <p:sp>
        <p:nvSpPr>
          <p:cNvPr id="7184" name="Rectangle 191">
            <a:extLst>
              <a:ext uri="{FF2B5EF4-FFF2-40B4-BE49-F238E27FC236}">
                <a16:creationId xmlns:a16="http://schemas.microsoft.com/office/drawing/2014/main" id="{9A2AE8A4-A7E1-C82C-506B-3ED0C25C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94138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185" name="Rectangle 192">
            <a:extLst>
              <a:ext uri="{FF2B5EF4-FFF2-40B4-BE49-F238E27FC236}">
                <a16:creationId xmlns:a16="http://schemas.microsoft.com/office/drawing/2014/main" id="{A67FB5F6-25AA-ABC3-0B84-77DE6EC6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9413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186" name="Rectangle 193">
            <a:extLst>
              <a:ext uri="{FF2B5EF4-FFF2-40B4-BE49-F238E27FC236}">
                <a16:creationId xmlns:a16="http://schemas.microsoft.com/office/drawing/2014/main" id="{19295319-22BD-80A0-06BE-A0CF8590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9413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187" name="Rectangle 194">
            <a:extLst>
              <a:ext uri="{FF2B5EF4-FFF2-40B4-BE49-F238E27FC236}">
                <a16:creationId xmlns:a16="http://schemas.microsoft.com/office/drawing/2014/main" id="{B5562BCC-E27C-EE57-4CA6-BC81CA6C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94138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188" name="Rectangle 195">
            <a:extLst>
              <a:ext uri="{FF2B5EF4-FFF2-40B4-BE49-F238E27FC236}">
                <a16:creationId xmlns:a16="http://schemas.microsoft.com/office/drawing/2014/main" id="{CC407D0A-C5DD-C995-D223-748BA2B7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477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89" name="Rectangle 196">
            <a:extLst>
              <a:ext uri="{FF2B5EF4-FFF2-40B4-BE49-F238E27FC236}">
                <a16:creationId xmlns:a16="http://schemas.microsoft.com/office/drawing/2014/main" id="{9D17B56F-53BB-A760-AEB4-571E93BA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9413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U</a:t>
            </a:r>
          </a:p>
        </p:txBody>
      </p:sp>
      <p:sp>
        <p:nvSpPr>
          <p:cNvPr id="7190" name="Rectangle 197">
            <a:extLst>
              <a:ext uri="{FF2B5EF4-FFF2-40B4-BE49-F238E27FC236}">
                <a16:creationId xmlns:a16="http://schemas.microsoft.com/office/drawing/2014/main" id="{D3B39A57-0E33-871B-B008-71EEA90CD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140493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191" name="Rectangle 198">
            <a:extLst>
              <a:ext uri="{FF2B5EF4-FFF2-40B4-BE49-F238E27FC236}">
                <a16:creationId xmlns:a16="http://schemas.microsoft.com/office/drawing/2014/main" id="{C314628D-A370-DEA1-BB20-0B22F00FB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R</a:t>
            </a:r>
          </a:p>
        </p:txBody>
      </p:sp>
      <p:sp>
        <p:nvSpPr>
          <p:cNvPr id="7192" name="Rectangle 199">
            <a:extLst>
              <a:ext uri="{FF2B5EF4-FFF2-40B4-BE49-F238E27FC236}">
                <a16:creationId xmlns:a16="http://schemas.microsoft.com/office/drawing/2014/main" id="{87BC5D1C-F6CB-2616-7684-0A314709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U</a:t>
            </a:r>
          </a:p>
        </p:txBody>
      </p:sp>
      <p:sp>
        <p:nvSpPr>
          <p:cNvPr id="7193" name="Rectangle 200">
            <a:extLst>
              <a:ext uri="{FF2B5EF4-FFF2-40B4-BE49-F238E27FC236}">
                <a16:creationId xmlns:a16="http://schemas.microsoft.com/office/drawing/2014/main" id="{8577CBB3-2694-B482-CFDE-682D418E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3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194" name="Rectangle 201">
            <a:extLst>
              <a:ext uri="{FF2B5EF4-FFF2-40B4-BE49-F238E27FC236}">
                <a16:creationId xmlns:a16="http://schemas.microsoft.com/office/drawing/2014/main" id="{1ABF234A-0E51-8246-352E-272BD00E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195" name="Rectangle 206">
            <a:extLst>
              <a:ext uri="{FF2B5EF4-FFF2-40B4-BE49-F238E27FC236}">
                <a16:creationId xmlns:a16="http://schemas.microsoft.com/office/drawing/2014/main" id="{E824343D-BACE-C221-D3C5-90DB8F681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7196" name="Rectangle 207">
            <a:extLst>
              <a:ext uri="{FF2B5EF4-FFF2-40B4-BE49-F238E27FC236}">
                <a16:creationId xmlns:a16="http://schemas.microsoft.com/office/drawing/2014/main" id="{81CFCF72-9BDD-ADE3-1BF8-74D8EE74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140493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197" name="Rectangle 208">
            <a:extLst>
              <a:ext uri="{FF2B5EF4-FFF2-40B4-BE49-F238E27FC236}">
                <a16:creationId xmlns:a16="http://schemas.microsoft.com/office/drawing/2014/main" id="{75AAC26E-5298-7516-E191-5DCC91DF3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Ể</a:t>
            </a:r>
          </a:p>
        </p:txBody>
      </p:sp>
      <p:sp>
        <p:nvSpPr>
          <p:cNvPr id="7198" name="Rectangle 209">
            <a:extLst>
              <a:ext uri="{FF2B5EF4-FFF2-40B4-BE49-F238E27FC236}">
                <a16:creationId xmlns:a16="http://schemas.microsoft.com/office/drawing/2014/main" id="{7E12FFE5-6844-198C-DE52-494D60D06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14049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199" name="Rectangle 210">
            <a:extLst>
              <a:ext uri="{FF2B5EF4-FFF2-40B4-BE49-F238E27FC236}">
                <a16:creationId xmlns:a16="http://schemas.microsoft.com/office/drawing/2014/main" id="{88AAD043-1CF9-1C87-D36C-D4A47CF9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200" name="Rectangle 211">
            <a:extLst>
              <a:ext uri="{FF2B5EF4-FFF2-40B4-BE49-F238E27FC236}">
                <a16:creationId xmlns:a16="http://schemas.microsoft.com/office/drawing/2014/main" id="{C5996316-9308-DD3C-C297-1C06FAD6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201" name="Rectangle 212">
            <a:extLst>
              <a:ext uri="{FF2B5EF4-FFF2-40B4-BE49-F238E27FC236}">
                <a16:creationId xmlns:a16="http://schemas.microsoft.com/office/drawing/2014/main" id="{1699E087-C3F6-C57C-A85A-7632B9D1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202" name="Rectangle 213">
            <a:extLst>
              <a:ext uri="{FF2B5EF4-FFF2-40B4-BE49-F238E27FC236}">
                <a16:creationId xmlns:a16="http://schemas.microsoft.com/office/drawing/2014/main" id="{4611319B-D139-4E95-43AF-6455B8AE6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203" name="Rectangle 214">
            <a:extLst>
              <a:ext uri="{FF2B5EF4-FFF2-40B4-BE49-F238E27FC236}">
                <a16:creationId xmlns:a16="http://schemas.microsoft.com/office/drawing/2014/main" id="{D9817C09-762F-67FC-49CD-C5CE45FA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204" name="Rectangle 218">
            <a:extLst>
              <a:ext uri="{FF2B5EF4-FFF2-40B4-BE49-F238E27FC236}">
                <a16:creationId xmlns:a16="http://schemas.microsoft.com/office/drawing/2014/main" id="{78A3D64E-3C30-8629-398E-2E4C69BC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186848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205" name="Rectangle 219">
            <a:extLst>
              <a:ext uri="{FF2B5EF4-FFF2-40B4-BE49-F238E27FC236}">
                <a16:creationId xmlns:a16="http://schemas.microsoft.com/office/drawing/2014/main" id="{FD0DD8A4-3DA4-8F8D-BDA4-285D0887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206" name="Rectangle 220">
            <a:extLst>
              <a:ext uri="{FF2B5EF4-FFF2-40B4-BE49-F238E27FC236}">
                <a16:creationId xmlns:a16="http://schemas.microsoft.com/office/drawing/2014/main" id="{68DF2FB3-59EF-BBFB-AD85-3F4A8174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207" name="Rectangle 221">
            <a:extLst>
              <a:ext uri="{FF2B5EF4-FFF2-40B4-BE49-F238E27FC236}">
                <a16:creationId xmlns:a16="http://schemas.microsoft.com/office/drawing/2014/main" id="{5C92DE5F-E452-0421-F484-EF35AB7CF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233362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208" name="Rectangle 222">
            <a:extLst>
              <a:ext uri="{FF2B5EF4-FFF2-40B4-BE49-F238E27FC236}">
                <a16:creationId xmlns:a16="http://schemas.microsoft.com/office/drawing/2014/main" id="{79BEE28B-5582-931E-8FE5-665A33A1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233362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209" name="Rectangle 223">
            <a:extLst>
              <a:ext uri="{FF2B5EF4-FFF2-40B4-BE49-F238E27FC236}">
                <a16:creationId xmlns:a16="http://schemas.microsoft.com/office/drawing/2014/main" id="{C8C54323-61E7-00F5-B260-282A3C11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233362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210" name="Rectangle 231">
            <a:extLst>
              <a:ext uri="{FF2B5EF4-FFF2-40B4-BE49-F238E27FC236}">
                <a16:creationId xmlns:a16="http://schemas.microsoft.com/office/drawing/2014/main" id="{157F544B-947E-CF33-68AA-C15DF0943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23320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211" name="Rectangle 232">
            <a:extLst>
              <a:ext uri="{FF2B5EF4-FFF2-40B4-BE49-F238E27FC236}">
                <a16:creationId xmlns:a16="http://schemas.microsoft.com/office/drawing/2014/main" id="{42F241D1-CAB9-2752-83D8-759AEBAE2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233203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Ì</a:t>
            </a:r>
          </a:p>
        </p:txBody>
      </p:sp>
      <p:sp>
        <p:nvSpPr>
          <p:cNvPr id="7212" name="Rectangle 233">
            <a:extLst>
              <a:ext uri="{FF2B5EF4-FFF2-40B4-BE49-F238E27FC236}">
                <a16:creationId xmlns:a16="http://schemas.microsoft.com/office/drawing/2014/main" id="{27680413-624E-1C3A-F8C0-99856155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2335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213" name="Rectangle 234">
            <a:extLst>
              <a:ext uri="{FF2B5EF4-FFF2-40B4-BE49-F238E27FC236}">
                <a16:creationId xmlns:a16="http://schemas.microsoft.com/office/drawing/2014/main" id="{AE61A35D-6C56-165F-A68F-9DB17C2A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233521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214" name="Rectangle 235">
            <a:extLst>
              <a:ext uri="{FF2B5EF4-FFF2-40B4-BE49-F238E27FC236}">
                <a16:creationId xmlns:a16="http://schemas.microsoft.com/office/drawing/2014/main" id="{29C4CD6D-E7E1-AFD6-9268-0A77AF04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35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215" name="Rectangle 236">
            <a:extLst>
              <a:ext uri="{FF2B5EF4-FFF2-40B4-BE49-F238E27FC236}">
                <a16:creationId xmlns:a16="http://schemas.microsoft.com/office/drawing/2014/main" id="{144D7D36-1CE8-C37E-64DC-AA701BB6F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9318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216" name="Rectangle 237">
            <a:extLst>
              <a:ext uri="{FF2B5EF4-FFF2-40B4-BE49-F238E27FC236}">
                <a16:creationId xmlns:a16="http://schemas.microsoft.com/office/drawing/2014/main" id="{FA4DFEB2-5639-E4BA-DA4E-767EC9FA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5" y="9318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217" name="Rectangle 238">
            <a:extLst>
              <a:ext uri="{FF2B5EF4-FFF2-40B4-BE49-F238E27FC236}">
                <a16:creationId xmlns:a16="http://schemas.microsoft.com/office/drawing/2014/main" id="{4F9779ED-5C60-60DF-D59E-73E9E7E3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144621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</a:t>
            </a:r>
          </a:p>
        </p:txBody>
      </p:sp>
      <p:sp>
        <p:nvSpPr>
          <p:cNvPr id="7218" name="Rectangle 239">
            <a:extLst>
              <a:ext uri="{FF2B5EF4-FFF2-40B4-BE49-F238E27FC236}">
                <a16:creationId xmlns:a16="http://schemas.microsoft.com/office/drawing/2014/main" id="{9ADEBC17-B0E3-F14E-1F04-A43CEC035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144621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219" name="Rectangle 241">
            <a:extLst>
              <a:ext uri="{FF2B5EF4-FFF2-40B4-BE49-F238E27FC236}">
                <a16:creationId xmlns:a16="http://schemas.microsoft.com/office/drawing/2014/main" id="{E0068F55-3F47-9567-AFD3-B2384BEB7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193833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220" name="Rectangle 242">
            <a:extLst>
              <a:ext uri="{FF2B5EF4-FFF2-40B4-BE49-F238E27FC236}">
                <a16:creationId xmlns:a16="http://schemas.microsoft.com/office/drawing/2014/main" id="{6391C755-E595-B065-7C16-279EE4026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350" y="243205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221" name="Rectangle 243">
            <a:extLst>
              <a:ext uri="{FF2B5EF4-FFF2-40B4-BE49-F238E27FC236}">
                <a16:creationId xmlns:a16="http://schemas.microsoft.com/office/drawing/2014/main" id="{FF5649CE-B291-352C-7A69-0E9651C7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245268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Ì</a:t>
            </a:r>
          </a:p>
        </p:txBody>
      </p:sp>
      <p:sp>
        <p:nvSpPr>
          <p:cNvPr id="7222" name="Rectangle 244">
            <a:extLst>
              <a:ext uri="{FF2B5EF4-FFF2-40B4-BE49-F238E27FC236}">
                <a16:creationId xmlns:a16="http://schemas.microsoft.com/office/drawing/2014/main" id="{260C31F2-9E73-10EA-CFD7-BCF26787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2433638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9157" name="Rectangle 245">
            <a:extLst>
              <a:ext uri="{FF2B5EF4-FFF2-40B4-BE49-F238E27FC236}">
                <a16:creationId xmlns:a16="http://schemas.microsoft.com/office/drawing/2014/main" id="{A8AD83DC-34D8-108C-CE37-7F8AED7F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9398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58" name="Rectangle 246">
            <a:extLst>
              <a:ext uri="{FF2B5EF4-FFF2-40B4-BE49-F238E27FC236}">
                <a16:creationId xmlns:a16="http://schemas.microsoft.com/office/drawing/2014/main" id="{A6154319-26A8-4057-C78B-5AD13972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9398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59" name="Rectangle 247">
            <a:extLst>
              <a:ext uri="{FF2B5EF4-FFF2-40B4-BE49-F238E27FC236}">
                <a16:creationId xmlns:a16="http://schemas.microsoft.com/office/drawing/2014/main" id="{6EAE0762-2A66-E7DB-9516-DBE2F8CB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92551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0" name="Rectangle 248">
            <a:extLst>
              <a:ext uri="{FF2B5EF4-FFF2-40B4-BE49-F238E27FC236}">
                <a16:creationId xmlns:a16="http://schemas.microsoft.com/office/drawing/2014/main" id="{1864C854-C65D-3897-5D85-B6E8142E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9398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1" name="Rectangle 249">
            <a:extLst>
              <a:ext uri="{FF2B5EF4-FFF2-40B4-BE49-F238E27FC236}">
                <a16:creationId xmlns:a16="http://schemas.microsoft.com/office/drawing/2014/main" id="{CDDE24F0-B8DE-AE78-D14C-40F40614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9398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2" name="Rectangle 250">
            <a:extLst>
              <a:ext uri="{FF2B5EF4-FFF2-40B4-BE49-F238E27FC236}">
                <a16:creationId xmlns:a16="http://schemas.microsoft.com/office/drawing/2014/main" id="{056F2924-2B6B-A98B-E903-B743B9381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92392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3" name="Rectangle 251">
            <a:extLst>
              <a:ext uri="{FF2B5EF4-FFF2-40B4-BE49-F238E27FC236}">
                <a16:creationId xmlns:a16="http://schemas.microsoft.com/office/drawing/2014/main" id="{5CCC435E-CCBA-7D2D-28F0-2AB419958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9398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4" name="Rectangle 252">
            <a:extLst>
              <a:ext uri="{FF2B5EF4-FFF2-40B4-BE49-F238E27FC236}">
                <a16:creationId xmlns:a16="http://schemas.microsoft.com/office/drawing/2014/main" id="{7A472062-991C-BA3E-2201-13E4E395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9255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5" name="Rectangle 253">
            <a:extLst>
              <a:ext uri="{FF2B5EF4-FFF2-40B4-BE49-F238E27FC236}">
                <a16:creationId xmlns:a16="http://schemas.microsoft.com/office/drawing/2014/main" id="{A72B3A62-38DA-4337-A975-0EAC7DD0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13890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6" name="Rectangle 254">
            <a:extLst>
              <a:ext uri="{FF2B5EF4-FFF2-40B4-BE49-F238E27FC236}">
                <a16:creationId xmlns:a16="http://schemas.microsoft.com/office/drawing/2014/main" id="{3F27D4F0-B9AC-DE2A-1F82-E4235959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7" name="Rectangle 255">
            <a:extLst>
              <a:ext uri="{FF2B5EF4-FFF2-40B4-BE49-F238E27FC236}">
                <a16:creationId xmlns:a16="http://schemas.microsoft.com/office/drawing/2014/main" id="{55B84A29-143F-3B28-F992-BAE3B06F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8" name="Rectangle 256">
            <a:extLst>
              <a:ext uri="{FF2B5EF4-FFF2-40B4-BE49-F238E27FC236}">
                <a16:creationId xmlns:a16="http://schemas.microsoft.com/office/drawing/2014/main" id="{A3AB7163-52C2-C71B-3E3A-59F782A5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69" name="Rectangle 257">
            <a:extLst>
              <a:ext uri="{FF2B5EF4-FFF2-40B4-BE49-F238E27FC236}">
                <a16:creationId xmlns:a16="http://schemas.microsoft.com/office/drawing/2014/main" id="{092E0687-28AE-C061-0B98-D371F492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0" name="Rectangle 258">
            <a:extLst>
              <a:ext uri="{FF2B5EF4-FFF2-40B4-BE49-F238E27FC236}">
                <a16:creationId xmlns:a16="http://schemas.microsoft.com/office/drawing/2014/main" id="{CD026629-97FC-6C30-E9E0-4DAD219E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1" name="Rectangle 259">
            <a:extLst>
              <a:ext uri="{FF2B5EF4-FFF2-40B4-BE49-F238E27FC236}">
                <a16:creationId xmlns:a16="http://schemas.microsoft.com/office/drawing/2014/main" id="{9E014630-69B1-119B-8416-CF5A4442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14017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2" name="Rectangle 260">
            <a:extLst>
              <a:ext uri="{FF2B5EF4-FFF2-40B4-BE49-F238E27FC236}">
                <a16:creationId xmlns:a16="http://schemas.microsoft.com/office/drawing/2014/main" id="{5D211D99-84C0-FA5F-4FC5-DF2C280CB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3" name="Rectangle 261">
            <a:extLst>
              <a:ext uri="{FF2B5EF4-FFF2-40B4-BE49-F238E27FC236}">
                <a16:creationId xmlns:a16="http://schemas.microsoft.com/office/drawing/2014/main" id="{8DA4D8C2-25A5-75DC-2A22-2CCF8D33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140335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4" name="Rectangle 262">
            <a:extLst>
              <a:ext uri="{FF2B5EF4-FFF2-40B4-BE49-F238E27FC236}">
                <a16:creationId xmlns:a16="http://schemas.microsoft.com/office/drawing/2014/main" id="{C0205917-EE9D-5254-1823-D3B988447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5" name="Rectangle 263">
            <a:extLst>
              <a:ext uri="{FF2B5EF4-FFF2-40B4-BE49-F238E27FC236}">
                <a16:creationId xmlns:a16="http://schemas.microsoft.com/office/drawing/2014/main" id="{7E0CFAE6-270E-4850-D419-8A2DB450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6" name="Rectangle 264">
            <a:extLst>
              <a:ext uri="{FF2B5EF4-FFF2-40B4-BE49-F238E27FC236}">
                <a16:creationId xmlns:a16="http://schemas.microsoft.com/office/drawing/2014/main" id="{00B5B022-E70D-E3BD-DEE6-69CDBAA0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7" name="Rectangle 265">
            <a:extLst>
              <a:ext uri="{FF2B5EF4-FFF2-40B4-BE49-F238E27FC236}">
                <a16:creationId xmlns:a16="http://schemas.microsoft.com/office/drawing/2014/main" id="{0B70ED1B-9037-C2C9-C47F-FC84931B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8" name="Rectangle 266">
            <a:extLst>
              <a:ext uri="{FF2B5EF4-FFF2-40B4-BE49-F238E27FC236}">
                <a16:creationId xmlns:a16="http://schemas.microsoft.com/office/drawing/2014/main" id="{A824F9DD-F65F-DA1F-CAFD-8F667124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79" name="Rectangle 267">
            <a:extLst>
              <a:ext uri="{FF2B5EF4-FFF2-40B4-BE49-F238E27FC236}">
                <a16:creationId xmlns:a16="http://schemas.microsoft.com/office/drawing/2014/main" id="{3FC5EBA5-4A8B-83C0-8C55-1FBF860CD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89547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0" name="Rectangle 268">
            <a:extLst>
              <a:ext uri="{FF2B5EF4-FFF2-40B4-BE49-F238E27FC236}">
                <a16:creationId xmlns:a16="http://schemas.microsoft.com/office/drawing/2014/main" id="{23CABB26-8573-2994-BED8-831A4B1B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1" name="Rectangle 269">
            <a:extLst>
              <a:ext uri="{FF2B5EF4-FFF2-40B4-BE49-F238E27FC236}">
                <a16:creationId xmlns:a16="http://schemas.microsoft.com/office/drawing/2014/main" id="{D64152EC-FD28-9316-74BB-F831E526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866900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2" name="Rectangle 270">
            <a:extLst>
              <a:ext uri="{FF2B5EF4-FFF2-40B4-BE49-F238E27FC236}">
                <a16:creationId xmlns:a16="http://schemas.microsoft.com/office/drawing/2014/main" id="{CD9BFF6A-196F-A293-D65D-06A6AA2AC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301875"/>
            <a:ext cx="323850" cy="477838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3" name="Rectangle 271">
            <a:extLst>
              <a:ext uri="{FF2B5EF4-FFF2-40B4-BE49-F238E27FC236}">
                <a16:creationId xmlns:a16="http://schemas.microsoft.com/office/drawing/2014/main" id="{741AEE9F-DDE9-098C-C436-756AB289F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23320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4" name="Rectangle 272">
            <a:extLst>
              <a:ext uri="{FF2B5EF4-FFF2-40B4-BE49-F238E27FC236}">
                <a16:creationId xmlns:a16="http://schemas.microsoft.com/office/drawing/2014/main" id="{0C25398A-88E3-CA7D-517D-BE9191B6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233203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5" name="Rectangle 273">
            <a:extLst>
              <a:ext uri="{FF2B5EF4-FFF2-40B4-BE49-F238E27FC236}">
                <a16:creationId xmlns:a16="http://schemas.microsoft.com/office/drawing/2014/main" id="{E554F9F9-9EE9-67E1-36AC-2ACC63975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34632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6" name="Rectangle 274">
            <a:extLst>
              <a:ext uri="{FF2B5EF4-FFF2-40B4-BE49-F238E27FC236}">
                <a16:creationId xmlns:a16="http://schemas.microsoft.com/office/drawing/2014/main" id="{37410B56-28F7-E8BF-7749-DD9F07FB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233680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7" name="Rectangle 275">
            <a:extLst>
              <a:ext uri="{FF2B5EF4-FFF2-40B4-BE49-F238E27FC236}">
                <a16:creationId xmlns:a16="http://schemas.microsoft.com/office/drawing/2014/main" id="{4D1C03CE-85CD-649B-42C6-5ACAF6DB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233362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8" name="Rectangle 276">
            <a:extLst>
              <a:ext uri="{FF2B5EF4-FFF2-40B4-BE49-F238E27FC236}">
                <a16:creationId xmlns:a16="http://schemas.microsoft.com/office/drawing/2014/main" id="{A13FF003-AE2B-4C4B-F0CF-B82C21C1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234950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89" name="Rectangle 277">
            <a:extLst>
              <a:ext uri="{FF2B5EF4-FFF2-40B4-BE49-F238E27FC236}">
                <a16:creationId xmlns:a16="http://schemas.microsoft.com/office/drawing/2014/main" id="{3DB32637-0D57-FDE4-2FE5-CC83B174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233362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0" name="Rectangle 278">
            <a:extLst>
              <a:ext uri="{FF2B5EF4-FFF2-40B4-BE49-F238E27FC236}">
                <a16:creationId xmlns:a16="http://schemas.microsoft.com/office/drawing/2014/main" id="{B2964358-B9D7-C9F0-556C-850E4863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930275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1" name="Rectangle 279">
            <a:extLst>
              <a:ext uri="{FF2B5EF4-FFF2-40B4-BE49-F238E27FC236}">
                <a16:creationId xmlns:a16="http://schemas.microsoft.com/office/drawing/2014/main" id="{5ABA975E-3369-8354-30EE-B50F31FD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944563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2" name="Rectangle 280">
            <a:extLst>
              <a:ext uri="{FF2B5EF4-FFF2-40B4-BE49-F238E27FC236}">
                <a16:creationId xmlns:a16="http://schemas.microsoft.com/office/drawing/2014/main" id="{E3DDB017-D30B-CFB3-130B-920BAA0C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1443038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3" name="Rectangle 281">
            <a:extLst>
              <a:ext uri="{FF2B5EF4-FFF2-40B4-BE49-F238E27FC236}">
                <a16:creationId xmlns:a16="http://schemas.microsoft.com/office/drawing/2014/main" id="{179F723F-879A-5429-AC1F-30696197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1460500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4" name="Rectangle 282">
            <a:extLst>
              <a:ext uri="{FF2B5EF4-FFF2-40B4-BE49-F238E27FC236}">
                <a16:creationId xmlns:a16="http://schemas.microsoft.com/office/drawing/2014/main" id="{56695998-5B5A-54A7-5A7A-07E72DD2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1935163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5" name="Rectangle 283">
            <a:extLst>
              <a:ext uri="{FF2B5EF4-FFF2-40B4-BE49-F238E27FC236}">
                <a16:creationId xmlns:a16="http://schemas.microsoft.com/office/drawing/2014/main" id="{5AF1C0F6-4115-4786-7F5A-9A235501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2443163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6" name="Rectangle 284">
            <a:extLst>
              <a:ext uri="{FF2B5EF4-FFF2-40B4-BE49-F238E27FC236}">
                <a16:creationId xmlns:a16="http://schemas.microsoft.com/office/drawing/2014/main" id="{BA51E448-02FC-4DE5-6C6B-194DBC5F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2455863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7" name="Rectangle 285">
            <a:extLst>
              <a:ext uri="{FF2B5EF4-FFF2-40B4-BE49-F238E27FC236}">
                <a16:creationId xmlns:a16="http://schemas.microsoft.com/office/drawing/2014/main" id="{39A8BA51-C4D7-9C49-1032-F2FD7A906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2417763"/>
            <a:ext cx="323850" cy="463550"/>
          </a:xfrm>
          <a:prstGeom prst="rect">
            <a:avLst/>
          </a:prstGeom>
          <a:solidFill>
            <a:srgbClr val="6600CC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198" name="Rectangle 286">
            <a:extLst>
              <a:ext uri="{FF2B5EF4-FFF2-40B4-BE49-F238E27FC236}">
                <a16:creationId xmlns:a16="http://schemas.microsoft.com/office/drawing/2014/main" id="{75BF2442-577C-A31A-6DC4-FEB2E521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738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199" name="Rectangle 287">
            <a:extLst>
              <a:ext uri="{FF2B5EF4-FFF2-40B4-BE49-F238E27FC236}">
                <a16:creationId xmlns:a16="http://schemas.microsoft.com/office/drawing/2014/main" id="{5BD00BB4-478A-CD99-1C70-2250ACB59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0" name="Rectangle 288">
            <a:extLst>
              <a:ext uri="{FF2B5EF4-FFF2-40B4-BE49-F238E27FC236}">
                <a16:creationId xmlns:a16="http://schemas.microsoft.com/office/drawing/2014/main" id="{6D2F9CD5-092B-AD4E-5A20-BED2C918E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93345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1" name="Rectangle 289">
            <a:extLst>
              <a:ext uri="{FF2B5EF4-FFF2-40B4-BE49-F238E27FC236}">
                <a16:creationId xmlns:a16="http://schemas.microsoft.com/office/drawing/2014/main" id="{DC861BA2-484C-74F6-A540-FE4A1687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2" name="Rectangle 290">
            <a:extLst>
              <a:ext uri="{FF2B5EF4-FFF2-40B4-BE49-F238E27FC236}">
                <a16:creationId xmlns:a16="http://schemas.microsoft.com/office/drawing/2014/main" id="{76B3D27E-CB3E-8774-3E78-D4049A68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3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3" name="Rectangle 291">
            <a:extLst>
              <a:ext uri="{FF2B5EF4-FFF2-40B4-BE49-F238E27FC236}">
                <a16:creationId xmlns:a16="http://schemas.microsoft.com/office/drawing/2014/main" id="{F5C65B2E-A5DC-1385-B1D7-C9BD502D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93662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4" name="Rectangle 292">
            <a:extLst>
              <a:ext uri="{FF2B5EF4-FFF2-40B4-BE49-F238E27FC236}">
                <a16:creationId xmlns:a16="http://schemas.microsoft.com/office/drawing/2014/main" id="{DBA2B59E-EB7E-D3CD-45DF-C03987D6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5" name="Rectangle 293">
            <a:extLst>
              <a:ext uri="{FF2B5EF4-FFF2-40B4-BE49-F238E27FC236}">
                <a16:creationId xmlns:a16="http://schemas.microsoft.com/office/drawing/2014/main" id="{B679C96C-579C-6D41-861A-C6EE48EE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9382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6" name="Rectangle 294">
            <a:extLst>
              <a:ext uri="{FF2B5EF4-FFF2-40B4-BE49-F238E27FC236}">
                <a16:creationId xmlns:a16="http://schemas.microsoft.com/office/drawing/2014/main" id="{A0F7CB63-4F34-B7C6-9C5E-16D09D27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138747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7" name="Rectangle 295">
            <a:extLst>
              <a:ext uri="{FF2B5EF4-FFF2-40B4-BE49-F238E27FC236}">
                <a16:creationId xmlns:a16="http://schemas.microsoft.com/office/drawing/2014/main" id="{A2AB52B4-2D52-1EF3-A200-518ADC63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8" name="Rectangle 296">
            <a:extLst>
              <a:ext uri="{FF2B5EF4-FFF2-40B4-BE49-F238E27FC236}">
                <a16:creationId xmlns:a16="http://schemas.microsoft.com/office/drawing/2014/main" id="{B1EC6151-AD1B-BB9F-EC46-FC58EFBB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09" name="Rectangle 297">
            <a:extLst>
              <a:ext uri="{FF2B5EF4-FFF2-40B4-BE49-F238E27FC236}">
                <a16:creationId xmlns:a16="http://schemas.microsoft.com/office/drawing/2014/main" id="{1845A09F-DE28-DA23-80D1-47DC2AE55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0" name="Rectangle 298">
            <a:extLst>
              <a:ext uri="{FF2B5EF4-FFF2-40B4-BE49-F238E27FC236}">
                <a16:creationId xmlns:a16="http://schemas.microsoft.com/office/drawing/2014/main" id="{BD8478E7-4952-372A-11C0-A451192E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1" name="Rectangle 299">
            <a:extLst>
              <a:ext uri="{FF2B5EF4-FFF2-40B4-BE49-F238E27FC236}">
                <a16:creationId xmlns:a16="http://schemas.microsoft.com/office/drawing/2014/main" id="{6C022C80-B5FF-113B-E554-E6176D40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2" name="Rectangle 300">
            <a:extLst>
              <a:ext uri="{FF2B5EF4-FFF2-40B4-BE49-F238E27FC236}">
                <a16:creationId xmlns:a16="http://schemas.microsoft.com/office/drawing/2014/main" id="{3872ED3C-C223-4E11-F656-9BF8D617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1387475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3" name="Rectangle 301">
            <a:extLst>
              <a:ext uri="{FF2B5EF4-FFF2-40B4-BE49-F238E27FC236}">
                <a16:creationId xmlns:a16="http://schemas.microsoft.com/office/drawing/2014/main" id="{237883AC-F500-3C31-AC09-6DB5960C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4" name="Rectangle 302">
            <a:extLst>
              <a:ext uri="{FF2B5EF4-FFF2-40B4-BE49-F238E27FC236}">
                <a16:creationId xmlns:a16="http://schemas.microsoft.com/office/drawing/2014/main" id="{D149942F-76F4-6A6E-2E2C-817D2055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140176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5" name="Rectangle 303">
            <a:extLst>
              <a:ext uri="{FF2B5EF4-FFF2-40B4-BE49-F238E27FC236}">
                <a16:creationId xmlns:a16="http://schemas.microsoft.com/office/drawing/2014/main" id="{F7D5C174-045B-AFA4-EA02-E293EFD20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6" name="Rectangle 304">
            <a:extLst>
              <a:ext uri="{FF2B5EF4-FFF2-40B4-BE49-F238E27FC236}">
                <a16:creationId xmlns:a16="http://schemas.microsoft.com/office/drawing/2014/main" id="{6AC43CC4-FED9-7758-B792-C9A6F45D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7" name="Rectangle 305">
            <a:extLst>
              <a:ext uri="{FF2B5EF4-FFF2-40B4-BE49-F238E27FC236}">
                <a16:creationId xmlns:a16="http://schemas.microsoft.com/office/drawing/2014/main" id="{18ADADF2-6516-D1AB-984C-E5530900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8" name="Rectangle 306">
            <a:extLst>
              <a:ext uri="{FF2B5EF4-FFF2-40B4-BE49-F238E27FC236}">
                <a16:creationId xmlns:a16="http://schemas.microsoft.com/office/drawing/2014/main" id="{3DC17BEF-FC90-EDA6-E323-B003FC53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19" name="Rectangle 307">
            <a:extLst>
              <a:ext uri="{FF2B5EF4-FFF2-40B4-BE49-F238E27FC236}">
                <a16:creationId xmlns:a16="http://schemas.microsoft.com/office/drawing/2014/main" id="{88289C2A-A5DF-E991-1DFD-A18103F6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18684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0" name="Rectangle 308">
            <a:extLst>
              <a:ext uri="{FF2B5EF4-FFF2-40B4-BE49-F238E27FC236}">
                <a16:creationId xmlns:a16="http://schemas.microsoft.com/office/drawing/2014/main" id="{2A887032-3B36-1F4E-E89C-90ACB2A9B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18716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1" name="Rectangle 309">
            <a:extLst>
              <a:ext uri="{FF2B5EF4-FFF2-40B4-BE49-F238E27FC236}">
                <a16:creationId xmlns:a16="http://schemas.microsoft.com/office/drawing/2014/main" id="{C976D31E-6DD4-F9EA-FA20-1F66EBF3A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2" name="Rectangle 310">
            <a:extLst>
              <a:ext uri="{FF2B5EF4-FFF2-40B4-BE49-F238E27FC236}">
                <a16:creationId xmlns:a16="http://schemas.microsoft.com/office/drawing/2014/main" id="{9FB8312E-DD02-8415-88D2-60F32832C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18811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3" name="Rectangle 311">
            <a:extLst>
              <a:ext uri="{FF2B5EF4-FFF2-40B4-BE49-F238E27FC236}">
                <a16:creationId xmlns:a16="http://schemas.microsoft.com/office/drawing/2014/main" id="{DCD8FF74-D436-6500-7DC4-43A73D68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2328863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4" name="Rectangle 312">
            <a:extLst>
              <a:ext uri="{FF2B5EF4-FFF2-40B4-BE49-F238E27FC236}">
                <a16:creationId xmlns:a16="http://schemas.microsoft.com/office/drawing/2014/main" id="{049D1E94-1999-4558-49E3-A01049CA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23256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5" name="Rectangle 313">
            <a:extLst>
              <a:ext uri="{FF2B5EF4-FFF2-40B4-BE49-F238E27FC236}">
                <a16:creationId xmlns:a16="http://schemas.microsoft.com/office/drawing/2014/main" id="{6115B187-4449-D304-DD47-75250D224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3" y="2325688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6" name="Rectangle 314">
            <a:extLst>
              <a:ext uri="{FF2B5EF4-FFF2-40B4-BE49-F238E27FC236}">
                <a16:creationId xmlns:a16="http://schemas.microsoft.com/office/drawing/2014/main" id="{D97E1627-25DF-646C-A7E4-BE9CE3C26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339975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7" name="Rectangle 315">
            <a:extLst>
              <a:ext uri="{FF2B5EF4-FFF2-40B4-BE49-F238E27FC236}">
                <a16:creationId xmlns:a16="http://schemas.microsoft.com/office/drawing/2014/main" id="{0CE2FE52-931B-2889-A936-4F5F3C3B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34315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̀</a:t>
            </a:r>
          </a:p>
        </p:txBody>
      </p:sp>
      <p:sp>
        <p:nvSpPr>
          <p:cNvPr id="39228" name="Rectangle 316">
            <a:extLst>
              <a:ext uri="{FF2B5EF4-FFF2-40B4-BE49-F238E27FC236}">
                <a16:creationId xmlns:a16="http://schemas.microsoft.com/office/drawing/2014/main" id="{AE015282-B0D3-7CBF-32C0-E8608DD3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23479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29" name="Rectangle 317">
            <a:extLst>
              <a:ext uri="{FF2B5EF4-FFF2-40B4-BE49-F238E27FC236}">
                <a16:creationId xmlns:a16="http://schemas.microsoft.com/office/drawing/2014/main" id="{7A2C7C08-CE11-A794-6D42-F8F258D2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2349500"/>
            <a:ext cx="323850" cy="46355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9230" name="Rectangle 318">
            <a:extLst>
              <a:ext uri="{FF2B5EF4-FFF2-40B4-BE49-F238E27FC236}">
                <a16:creationId xmlns:a16="http://schemas.microsoft.com/office/drawing/2014/main" id="{C978A785-A2B8-DB0B-7321-FB54DA7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2347913"/>
            <a:ext cx="3238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DC2215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7298" name="Picture 436" descr="pinksparkle6df1[1]">
            <a:extLst>
              <a:ext uri="{FF2B5EF4-FFF2-40B4-BE49-F238E27FC236}">
                <a16:creationId xmlns:a16="http://schemas.microsoft.com/office/drawing/2014/main" id="{E3C9E29C-EDC7-801D-C319-CA4F1C1A25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-838200"/>
            <a:ext cx="3222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66" name="Rectangle 454">
            <a:extLst>
              <a:ext uri="{FF2B5EF4-FFF2-40B4-BE49-F238E27FC236}">
                <a16:creationId xmlns:a16="http://schemas.microsoft.com/office/drawing/2014/main" id="{1DA38F23-ED34-EF4D-9901-871EA5A9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9367" name="Rectangle 455">
            <a:extLst>
              <a:ext uri="{FF2B5EF4-FFF2-40B4-BE49-F238E27FC236}">
                <a16:creationId xmlns:a16="http://schemas.microsoft.com/office/drawing/2014/main" id="{8EBE47E3-E20D-BD69-0B0E-F76D13A6E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9368" name="Rectangle 456">
            <a:extLst>
              <a:ext uri="{FF2B5EF4-FFF2-40B4-BE49-F238E27FC236}">
                <a16:creationId xmlns:a16="http://schemas.microsoft.com/office/drawing/2014/main" id="{2664D69F-7806-91A9-4BA3-9F2571F7C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9369" name="Rectangle 457">
            <a:extLst>
              <a:ext uri="{FF2B5EF4-FFF2-40B4-BE49-F238E27FC236}">
                <a16:creationId xmlns:a16="http://schemas.microsoft.com/office/drawing/2014/main" id="{D323B135-CC88-2E0F-7B4B-45A99880F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Ì</a:t>
            </a:r>
          </a:p>
        </p:txBody>
      </p:sp>
      <p:sp>
        <p:nvSpPr>
          <p:cNvPr id="39370" name="Rectangle 458">
            <a:extLst>
              <a:ext uri="{FF2B5EF4-FFF2-40B4-BE49-F238E27FC236}">
                <a16:creationId xmlns:a16="http://schemas.microsoft.com/office/drawing/2014/main" id="{D60390AD-2617-4E21-1E79-B915F495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9372" name="Rectangle 460">
            <a:extLst>
              <a:ext uri="{FF2B5EF4-FFF2-40B4-BE49-F238E27FC236}">
                <a16:creationId xmlns:a16="http://schemas.microsoft.com/office/drawing/2014/main" id="{9D9BE324-7223-7F51-A750-91D0A4A0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9373" name="Rectangle 461">
            <a:extLst>
              <a:ext uri="{FF2B5EF4-FFF2-40B4-BE49-F238E27FC236}">
                <a16:creationId xmlns:a16="http://schemas.microsoft.com/office/drawing/2014/main" id="{700B4475-0FCA-30AA-9F5E-C4BB73CD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9374" name="Rectangle 462">
            <a:extLst>
              <a:ext uri="{FF2B5EF4-FFF2-40B4-BE49-F238E27FC236}">
                <a16:creationId xmlns:a16="http://schemas.microsoft.com/office/drawing/2014/main" id="{E6F8485A-6664-1C05-C494-F1590BEE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3227388"/>
            <a:ext cx="346075" cy="482600"/>
          </a:xfrm>
          <a:prstGeom prst="rect">
            <a:avLst/>
          </a:prstGeom>
          <a:solidFill>
            <a:srgbClr val="FFFF00"/>
          </a:solidFill>
          <a:ln w="952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307" name="Rectangle 463">
            <a:extLst>
              <a:ext uri="{FF2B5EF4-FFF2-40B4-BE49-F238E27FC236}">
                <a16:creationId xmlns:a16="http://schemas.microsoft.com/office/drawing/2014/main" id="{965AFC3A-426C-71CC-E618-F323D207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819150"/>
            <a:ext cx="6732587" cy="2182813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065DCEE-C006-2BA5-D4D6-0B6D94FF4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!!4">
            <a:extLst>
              <a:ext uri="{FF2B5EF4-FFF2-40B4-BE49-F238E27FC236}">
                <a16:creationId xmlns:a16="http://schemas.microsoft.com/office/drawing/2014/main" id="{EF9D322A-2B9A-1B54-CC11-41D2A8BD3C9B}"/>
              </a:ext>
            </a:extLst>
          </p:cNvPr>
          <p:cNvSpPr/>
          <p:nvPr/>
        </p:nvSpPr>
        <p:spPr>
          <a:xfrm>
            <a:off x="6338888" y="100013"/>
            <a:ext cx="5716587" cy="49371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699C0E-09E1-A2B2-33EA-6C900156C003}"/>
              </a:ext>
            </a:extLst>
          </p:cNvPr>
          <p:cNvSpPr/>
          <p:nvPr/>
        </p:nvSpPr>
        <p:spPr>
          <a:xfrm>
            <a:off x="677875" y="180662"/>
            <a:ext cx="3348994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 BÍ MẬT</a:t>
            </a:r>
          </a:p>
        </p:txBody>
      </p:sp>
      <p:sp>
        <p:nvSpPr>
          <p:cNvPr id="3" name="Oval 348">
            <a:extLst>
              <a:ext uri="{FF2B5EF4-FFF2-40B4-BE49-F238E27FC236}">
                <a16:creationId xmlns:a16="http://schemas.microsoft.com/office/drawing/2014/main" id="{3366667E-209D-329A-27B7-CD35173F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7" y="3238730"/>
            <a:ext cx="466725" cy="466725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DC2215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9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9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9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9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9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9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9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9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9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9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9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9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9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9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9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9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9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9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9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9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3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9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8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9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8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3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3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3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3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3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3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9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39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8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39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3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3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39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3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39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39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39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39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39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 nodeType="clickPar">
                      <p:stCondLst>
                        <p:cond delay="0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9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39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39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39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9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" dur="500"/>
                                        <p:tgtEl>
                                          <p:spTgt spid="39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39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" dur="500"/>
                                        <p:tgtEl>
                                          <p:spTgt spid="39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4" dur="500"/>
                                        <p:tgtEl>
                                          <p:spTgt spid="39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8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0" dur="500"/>
                                        <p:tgtEl>
                                          <p:spTgt spid="39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3" dur="500"/>
                                        <p:tgtEl>
                                          <p:spTgt spid="39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6" dur="500"/>
                                        <p:tgtEl>
                                          <p:spTgt spid="39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9" dur="500"/>
                                        <p:tgtEl>
                                          <p:spTgt spid="39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39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39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39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1" dur="500"/>
                                        <p:tgtEl>
                                          <p:spTgt spid="3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4" dur="500"/>
                                        <p:tgtEl>
                                          <p:spTgt spid="39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7" dur="500"/>
                                        <p:tgtEl>
                                          <p:spTgt spid="39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39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8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9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3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9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9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9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9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9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9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500"/>
                            </p:stCondLst>
                            <p:childTnLst>
                              <p:par>
                                <p:cTn id="3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8988" grpId="0"/>
      <p:bldP spid="38988" grpId="1"/>
      <p:bldP spid="38989" grpId="0"/>
      <p:bldP spid="38989" grpId="1"/>
      <p:bldP spid="38990" grpId="0"/>
      <p:bldP spid="38990" grpId="1"/>
      <p:bldP spid="38991" grpId="0"/>
      <p:bldP spid="38991" grpId="1"/>
      <p:bldP spid="39157" grpId="0" animBg="1"/>
      <p:bldP spid="39158" grpId="0" animBg="1"/>
      <p:bldP spid="39159" grpId="0" animBg="1"/>
      <p:bldP spid="39160" grpId="0" animBg="1"/>
      <p:bldP spid="39161" grpId="0" animBg="1"/>
      <p:bldP spid="39162" grpId="0" animBg="1"/>
      <p:bldP spid="39163" grpId="0" animBg="1"/>
      <p:bldP spid="39164" grpId="0" animBg="1"/>
      <p:bldP spid="39165" grpId="0" animBg="1"/>
      <p:bldP spid="39166" grpId="0" animBg="1"/>
      <p:bldP spid="39167" grpId="0" animBg="1"/>
      <p:bldP spid="39168" grpId="0" animBg="1"/>
      <p:bldP spid="39169" grpId="0" animBg="1"/>
      <p:bldP spid="39170" grpId="0" animBg="1"/>
      <p:bldP spid="39171" grpId="0" animBg="1"/>
      <p:bldP spid="39172" grpId="0" animBg="1"/>
      <p:bldP spid="39173" grpId="0" animBg="1"/>
      <p:bldP spid="39174" grpId="0" animBg="1"/>
      <p:bldP spid="39175" grpId="0" animBg="1"/>
      <p:bldP spid="39176" grpId="0" animBg="1"/>
      <p:bldP spid="39177" grpId="0" animBg="1"/>
      <p:bldP spid="39178" grpId="0" animBg="1"/>
      <p:bldP spid="39179" grpId="0" animBg="1"/>
      <p:bldP spid="39180" grpId="0" animBg="1"/>
      <p:bldP spid="39181" grpId="0" animBg="1"/>
      <p:bldP spid="39182" grpId="0" animBg="1"/>
      <p:bldP spid="39183" grpId="0" animBg="1"/>
      <p:bldP spid="39184" grpId="0" animBg="1"/>
      <p:bldP spid="39185" grpId="0" animBg="1"/>
      <p:bldP spid="39186" grpId="0" animBg="1"/>
      <p:bldP spid="39187" grpId="0" animBg="1"/>
      <p:bldP spid="39188" grpId="0" animBg="1"/>
      <p:bldP spid="39189" grpId="0" animBg="1"/>
      <p:bldP spid="39190" grpId="0" animBg="1"/>
      <p:bldP spid="39191" grpId="0" animBg="1"/>
      <p:bldP spid="39192" grpId="0" animBg="1"/>
      <p:bldP spid="39193" grpId="0" animBg="1"/>
      <p:bldP spid="39194" grpId="0" animBg="1"/>
      <p:bldP spid="39195" grpId="0" animBg="1"/>
      <p:bldP spid="39196" grpId="0" animBg="1"/>
      <p:bldP spid="39197" grpId="0" animBg="1"/>
      <p:bldP spid="39206" grpId="0" animBg="1"/>
      <p:bldP spid="39207" grpId="0" animBg="1"/>
      <p:bldP spid="39208" grpId="0" animBg="1"/>
      <p:bldP spid="39209" grpId="0" animBg="1"/>
      <p:bldP spid="39210" grpId="0" animBg="1"/>
      <p:bldP spid="39211" grpId="0" animBg="1"/>
      <p:bldP spid="39212" grpId="0" animBg="1"/>
      <p:bldP spid="39213" grpId="0" animBg="1"/>
      <p:bldP spid="39214" grpId="0" animBg="1"/>
      <p:bldP spid="39215" grpId="0" animBg="1"/>
      <p:bldP spid="39216" grpId="0" animBg="1"/>
      <p:bldP spid="39217" grpId="0" animBg="1"/>
      <p:bldP spid="39218" grpId="0" animBg="1"/>
      <p:bldP spid="39219" grpId="0" animBg="1"/>
      <p:bldP spid="39220" grpId="0" animBg="1"/>
      <p:bldP spid="39221" grpId="0" animBg="1"/>
      <p:bldP spid="39222" grpId="0" animBg="1"/>
      <p:bldP spid="39223" grpId="0" animBg="1"/>
      <p:bldP spid="39224" grpId="0" animBg="1"/>
      <p:bldP spid="39225" grpId="0" animBg="1"/>
      <p:bldP spid="39226" grpId="0" animBg="1"/>
      <p:bldP spid="39227" grpId="0" animBg="1"/>
      <p:bldP spid="39228" grpId="0" animBg="1"/>
      <p:bldP spid="39229" grpId="0" animBg="1"/>
      <p:bldP spid="39230" grpId="0" animBg="1"/>
      <p:bldP spid="39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9ED0EF-9259-F87A-E2F1-A1188222C812}"/>
              </a:ext>
            </a:extLst>
          </p:cNvPr>
          <p:cNvSpPr/>
          <p:nvPr/>
        </p:nvSpPr>
        <p:spPr>
          <a:xfrm>
            <a:off x="10868025" y="2506663"/>
            <a:ext cx="1209675" cy="2236787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F206C789-6A6E-F484-A1FB-59028736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832350"/>
            <a:ext cx="216217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Google Shape;3216;p52">
            <a:extLst>
              <a:ext uri="{FF2B5EF4-FFF2-40B4-BE49-F238E27FC236}">
                <a16:creationId xmlns:a16="http://schemas.microsoft.com/office/drawing/2014/main" id="{5C740F03-494B-49F2-F51E-EEE56D09FAEA}"/>
              </a:ext>
            </a:extLst>
          </p:cNvPr>
          <p:cNvSpPr>
            <a:spLocks/>
          </p:cNvSpPr>
          <p:nvPr/>
        </p:nvSpPr>
        <p:spPr bwMode="auto">
          <a:xfrm>
            <a:off x="768350" y="779463"/>
            <a:ext cx="10704513" cy="4606925"/>
          </a:xfrm>
          <a:custGeom>
            <a:avLst/>
            <a:gdLst>
              <a:gd name="T0" fmla="*/ 2682488 w 103941"/>
              <a:gd name="T1" fmla="*/ 0 h 59573"/>
              <a:gd name="T2" fmla="*/ 2453858 w 103941"/>
              <a:gd name="T3" fmla="*/ 141286 h 59573"/>
              <a:gd name="T4" fmla="*/ 2676103 w 103941"/>
              <a:gd name="T5" fmla="*/ 338097 h 59573"/>
              <a:gd name="T6" fmla="*/ 3548604 w 103941"/>
              <a:gd name="T7" fmla="*/ 338097 h 59573"/>
              <a:gd name="T8" fmla="*/ 3798758 w 103941"/>
              <a:gd name="T9" fmla="*/ 492917 h 59573"/>
              <a:gd name="T10" fmla="*/ 3555607 w 103941"/>
              <a:gd name="T11" fmla="*/ 708442 h 59573"/>
              <a:gd name="T12" fmla="*/ 961996 w 103941"/>
              <a:gd name="T13" fmla="*/ 708442 h 59573"/>
              <a:gd name="T14" fmla="*/ 0 w 103941"/>
              <a:gd name="T15" fmla="*/ 1430727 h 59573"/>
              <a:gd name="T16" fmla="*/ 783109 w 103941"/>
              <a:gd name="T17" fmla="*/ 2140484 h 59573"/>
              <a:gd name="T18" fmla="*/ 897424 w 103941"/>
              <a:gd name="T19" fmla="*/ 2245579 h 59573"/>
              <a:gd name="T20" fmla="*/ 897424 w 103941"/>
              <a:gd name="T21" fmla="*/ 2304506 h 59573"/>
              <a:gd name="T22" fmla="*/ 754376 w 103941"/>
              <a:gd name="T23" fmla="*/ 2411844 h 59573"/>
              <a:gd name="T24" fmla="*/ 46653 w 103941"/>
              <a:gd name="T25" fmla="*/ 2943350 h 59573"/>
              <a:gd name="T26" fmla="*/ 754376 w 103941"/>
              <a:gd name="T27" fmla="*/ 3474701 h 59573"/>
              <a:gd name="T28" fmla="*/ 756950 w 103941"/>
              <a:gd name="T29" fmla="*/ 3474701 h 59573"/>
              <a:gd name="T30" fmla="*/ 969617 w 103941"/>
              <a:gd name="T31" fmla="*/ 3634547 h 59573"/>
              <a:gd name="T32" fmla="*/ 969617 w 103941"/>
              <a:gd name="T33" fmla="*/ 3634856 h 59573"/>
              <a:gd name="T34" fmla="*/ 768588 w 103941"/>
              <a:gd name="T35" fmla="*/ 3799420 h 59573"/>
              <a:gd name="T36" fmla="*/ 716580 w 103941"/>
              <a:gd name="T37" fmla="*/ 3806689 h 59573"/>
              <a:gd name="T38" fmla="*/ 350669 w 103941"/>
              <a:gd name="T39" fmla="*/ 4163346 h 59573"/>
              <a:gd name="T40" fmla="*/ 898866 w 103941"/>
              <a:gd name="T41" fmla="*/ 4606848 h 59573"/>
              <a:gd name="T42" fmla="*/ 9039016 w 103941"/>
              <a:gd name="T43" fmla="*/ 4606848 h 59573"/>
              <a:gd name="T44" fmla="*/ 9598439 w 103941"/>
              <a:gd name="T45" fmla="*/ 4227996 h 59573"/>
              <a:gd name="T46" fmla="*/ 9599057 w 103941"/>
              <a:gd name="T47" fmla="*/ 4222196 h 59573"/>
              <a:gd name="T48" fmla="*/ 9861363 w 103941"/>
              <a:gd name="T49" fmla="*/ 4035748 h 59573"/>
              <a:gd name="T50" fmla="*/ 9962290 w 103941"/>
              <a:gd name="T51" fmla="*/ 4035748 h 59573"/>
              <a:gd name="T52" fmla="*/ 10417593 w 103941"/>
              <a:gd name="T53" fmla="*/ 3693706 h 59573"/>
              <a:gd name="T54" fmla="*/ 10081754 w 103941"/>
              <a:gd name="T55" fmla="*/ 3384299 h 59573"/>
              <a:gd name="T56" fmla="*/ 9893186 w 103941"/>
              <a:gd name="T57" fmla="*/ 3187875 h 59573"/>
              <a:gd name="T58" fmla="*/ 9893186 w 103941"/>
              <a:gd name="T59" fmla="*/ 3178131 h 59573"/>
              <a:gd name="T60" fmla="*/ 10114813 w 103941"/>
              <a:gd name="T61" fmla="*/ 2960286 h 59573"/>
              <a:gd name="T62" fmla="*/ 10704513 w 103941"/>
              <a:gd name="T63" fmla="*/ 2371631 h 59573"/>
              <a:gd name="T64" fmla="*/ 9888963 w 103941"/>
              <a:gd name="T65" fmla="*/ 1759158 h 59573"/>
              <a:gd name="T66" fmla="*/ 9418830 w 103941"/>
              <a:gd name="T67" fmla="*/ 1759158 h 59573"/>
              <a:gd name="T68" fmla="*/ 8993084 w 103941"/>
              <a:gd name="T69" fmla="*/ 1439466 h 59573"/>
              <a:gd name="T70" fmla="*/ 9418830 w 103941"/>
              <a:gd name="T71" fmla="*/ 1119774 h 59573"/>
              <a:gd name="T72" fmla="*/ 9714710 w 103941"/>
              <a:gd name="T73" fmla="*/ 1119774 h 59573"/>
              <a:gd name="T74" fmla="*/ 9898644 w 103941"/>
              <a:gd name="T75" fmla="*/ 1004626 h 59573"/>
              <a:gd name="T76" fmla="*/ 9720375 w 103941"/>
              <a:gd name="T77" fmla="*/ 849187 h 59573"/>
              <a:gd name="T78" fmla="*/ 9014300 w 103941"/>
              <a:gd name="T79" fmla="*/ 849187 h 59573"/>
              <a:gd name="T80" fmla="*/ 8993084 w 103941"/>
              <a:gd name="T81" fmla="*/ 832948 h 59573"/>
              <a:gd name="T82" fmla="*/ 8560541 w 103941"/>
              <a:gd name="T83" fmla="*/ 508461 h 59573"/>
              <a:gd name="T84" fmla="*/ 6011627 w 103941"/>
              <a:gd name="T85" fmla="*/ 508461 h 59573"/>
              <a:gd name="T86" fmla="*/ 5896179 w 103941"/>
              <a:gd name="T87" fmla="*/ 440950 h 59573"/>
              <a:gd name="T88" fmla="*/ 6007199 w 103941"/>
              <a:gd name="T89" fmla="*/ 338252 h 59573"/>
              <a:gd name="T90" fmla="*/ 7784127 w 103941"/>
              <a:gd name="T91" fmla="*/ 338252 h 59573"/>
              <a:gd name="T92" fmla="*/ 8012654 w 103941"/>
              <a:gd name="T93" fmla="*/ 196811 h 59573"/>
              <a:gd name="T94" fmla="*/ 7790409 w 103941"/>
              <a:gd name="T95" fmla="*/ 0 h 59573"/>
              <a:gd name="T96" fmla="*/ 2682488 w 103941"/>
              <a:gd name="T97" fmla="*/ 0 h 59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941" h="59573" extrusionOk="0">
                <a:moveTo>
                  <a:pt x="26047" y="0"/>
                </a:moveTo>
                <a:cubicBezTo>
                  <a:pt x="24964" y="0"/>
                  <a:pt x="23997" y="759"/>
                  <a:pt x="23827" y="1827"/>
                </a:cubicBezTo>
                <a:cubicBezTo>
                  <a:pt x="23610" y="3194"/>
                  <a:pt x="24660" y="4372"/>
                  <a:pt x="25985" y="4372"/>
                </a:cubicBezTo>
                <a:lnTo>
                  <a:pt x="34457" y="4372"/>
                </a:lnTo>
                <a:cubicBezTo>
                  <a:pt x="35641" y="4372"/>
                  <a:pt x="36701" y="5204"/>
                  <a:pt x="36886" y="6374"/>
                </a:cubicBezTo>
                <a:cubicBezTo>
                  <a:pt x="37124" y="7870"/>
                  <a:pt x="35976" y="9161"/>
                  <a:pt x="34525" y="9161"/>
                </a:cubicBezTo>
                <a:lnTo>
                  <a:pt x="9341" y="9161"/>
                </a:lnTo>
                <a:cubicBezTo>
                  <a:pt x="4182" y="9161"/>
                  <a:pt x="0" y="13343"/>
                  <a:pt x="0" y="18501"/>
                </a:cubicBezTo>
                <a:cubicBezTo>
                  <a:pt x="0" y="23066"/>
                  <a:pt x="3274" y="26864"/>
                  <a:pt x="7604" y="27679"/>
                </a:cubicBezTo>
                <a:cubicBezTo>
                  <a:pt x="8251" y="27801"/>
                  <a:pt x="8714" y="28378"/>
                  <a:pt x="8714" y="29038"/>
                </a:cubicBezTo>
                <a:lnTo>
                  <a:pt x="8714" y="29800"/>
                </a:lnTo>
                <a:cubicBezTo>
                  <a:pt x="8714" y="30567"/>
                  <a:pt x="8092" y="31188"/>
                  <a:pt x="7325" y="31188"/>
                </a:cubicBezTo>
                <a:cubicBezTo>
                  <a:pt x="3530" y="31188"/>
                  <a:pt x="453" y="34265"/>
                  <a:pt x="453" y="38061"/>
                </a:cubicBezTo>
                <a:cubicBezTo>
                  <a:pt x="453" y="41855"/>
                  <a:pt x="3530" y="44932"/>
                  <a:pt x="7325" y="44932"/>
                </a:cubicBezTo>
                <a:lnTo>
                  <a:pt x="7350" y="44932"/>
                </a:lnTo>
                <a:cubicBezTo>
                  <a:pt x="8490" y="44932"/>
                  <a:pt x="9415" y="45857"/>
                  <a:pt x="9415" y="46999"/>
                </a:cubicBezTo>
                <a:lnTo>
                  <a:pt x="9415" y="47003"/>
                </a:lnTo>
                <a:cubicBezTo>
                  <a:pt x="9415" y="48112"/>
                  <a:pt x="8566" y="49023"/>
                  <a:pt x="7463" y="49131"/>
                </a:cubicBezTo>
                <a:cubicBezTo>
                  <a:pt x="7259" y="49151"/>
                  <a:pt x="7080" y="49182"/>
                  <a:pt x="6958" y="49225"/>
                </a:cubicBezTo>
                <a:cubicBezTo>
                  <a:pt x="5018" y="49926"/>
                  <a:pt x="3561" y="51684"/>
                  <a:pt x="3405" y="53837"/>
                </a:cubicBezTo>
                <a:cubicBezTo>
                  <a:pt x="3178" y="56964"/>
                  <a:pt x="5649" y="59572"/>
                  <a:pt x="8728" y="59572"/>
                </a:cubicBezTo>
                <a:lnTo>
                  <a:pt x="87769" y="59572"/>
                </a:lnTo>
                <a:cubicBezTo>
                  <a:pt x="90568" y="59572"/>
                  <a:pt x="92977" y="57462"/>
                  <a:pt x="93201" y="54673"/>
                </a:cubicBezTo>
                <a:cubicBezTo>
                  <a:pt x="93203" y="54647"/>
                  <a:pt x="93205" y="54623"/>
                  <a:pt x="93207" y="54598"/>
                </a:cubicBezTo>
                <a:cubicBezTo>
                  <a:pt x="93297" y="53247"/>
                  <a:pt x="94399" y="52187"/>
                  <a:pt x="95754" y="52187"/>
                </a:cubicBezTo>
                <a:lnTo>
                  <a:pt x="96734" y="52187"/>
                </a:lnTo>
                <a:cubicBezTo>
                  <a:pt x="99176" y="52187"/>
                  <a:pt x="101155" y="50206"/>
                  <a:pt x="101155" y="47764"/>
                </a:cubicBezTo>
                <a:cubicBezTo>
                  <a:pt x="101155" y="45923"/>
                  <a:pt x="99670" y="44400"/>
                  <a:pt x="97894" y="43763"/>
                </a:cubicBezTo>
                <a:cubicBezTo>
                  <a:pt x="96810" y="43373"/>
                  <a:pt x="96063" y="42376"/>
                  <a:pt x="96063" y="41223"/>
                </a:cubicBezTo>
                <a:lnTo>
                  <a:pt x="96063" y="41097"/>
                </a:lnTo>
                <a:cubicBezTo>
                  <a:pt x="96063" y="39779"/>
                  <a:pt x="96949" y="38645"/>
                  <a:pt x="98215" y="38280"/>
                </a:cubicBezTo>
                <a:cubicBezTo>
                  <a:pt x="101523" y="37329"/>
                  <a:pt x="103941" y="34281"/>
                  <a:pt x="103941" y="30668"/>
                </a:cubicBezTo>
                <a:cubicBezTo>
                  <a:pt x="103941" y="26295"/>
                  <a:pt x="100395" y="22748"/>
                  <a:pt x="96022" y="22748"/>
                </a:cubicBezTo>
                <a:lnTo>
                  <a:pt x="91457" y="22748"/>
                </a:lnTo>
                <a:cubicBezTo>
                  <a:pt x="89174" y="22748"/>
                  <a:pt x="87323" y="20897"/>
                  <a:pt x="87323" y="18614"/>
                </a:cubicBezTo>
                <a:cubicBezTo>
                  <a:pt x="87323" y="16331"/>
                  <a:pt x="89174" y="14480"/>
                  <a:pt x="91457" y="14480"/>
                </a:cubicBezTo>
                <a:lnTo>
                  <a:pt x="94330" y="14480"/>
                </a:lnTo>
                <a:cubicBezTo>
                  <a:pt x="95207" y="14480"/>
                  <a:pt x="95991" y="13858"/>
                  <a:pt x="96116" y="12991"/>
                </a:cubicBezTo>
                <a:cubicBezTo>
                  <a:pt x="96271" y="11908"/>
                  <a:pt x="95436" y="10981"/>
                  <a:pt x="94385" y="10981"/>
                </a:cubicBezTo>
                <a:lnTo>
                  <a:pt x="87529" y="10981"/>
                </a:lnTo>
                <a:cubicBezTo>
                  <a:pt x="87413" y="10981"/>
                  <a:pt x="87323" y="10886"/>
                  <a:pt x="87323" y="10771"/>
                </a:cubicBezTo>
                <a:cubicBezTo>
                  <a:pt x="87320" y="8454"/>
                  <a:pt x="85441" y="6575"/>
                  <a:pt x="83123" y="6575"/>
                </a:cubicBezTo>
                <a:lnTo>
                  <a:pt x="58373" y="6575"/>
                </a:lnTo>
                <a:cubicBezTo>
                  <a:pt x="57842" y="6575"/>
                  <a:pt x="57356" y="6222"/>
                  <a:pt x="57252" y="5702"/>
                </a:cubicBezTo>
                <a:cubicBezTo>
                  <a:pt x="57110" y="4994"/>
                  <a:pt x="57648" y="4374"/>
                  <a:pt x="58330" y="4374"/>
                </a:cubicBezTo>
                <a:lnTo>
                  <a:pt x="75584" y="4374"/>
                </a:lnTo>
                <a:cubicBezTo>
                  <a:pt x="76665" y="4374"/>
                  <a:pt x="77634" y="3614"/>
                  <a:pt x="77803" y="2545"/>
                </a:cubicBezTo>
                <a:cubicBezTo>
                  <a:pt x="78021" y="1179"/>
                  <a:pt x="76971" y="0"/>
                  <a:pt x="75645" y="0"/>
                </a:cubicBezTo>
                <a:lnTo>
                  <a:pt x="26047" y="0"/>
                </a:lnTo>
                <a:close/>
              </a:path>
            </a:pathLst>
          </a:custGeom>
          <a:solidFill>
            <a:srgbClr val="FFCA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pic>
        <p:nvPicPr>
          <p:cNvPr id="8197" name="Picture 13">
            <a:extLst>
              <a:ext uri="{FF2B5EF4-FFF2-40B4-BE49-F238E27FC236}">
                <a16:creationId xmlns:a16="http://schemas.microsoft.com/office/drawing/2014/main" id="{0AB2FF27-C145-3A47-BE80-095EB3DC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770">
            <a:off x="1184275" y="5468938"/>
            <a:ext cx="22637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E852B5-0FA2-F49C-69E2-7D1904EBE8C9}"/>
              </a:ext>
            </a:extLst>
          </p:cNvPr>
          <p:cNvSpPr/>
          <p:nvPr/>
        </p:nvSpPr>
        <p:spPr>
          <a:xfrm>
            <a:off x="854075" y="1733550"/>
            <a:ext cx="11223625" cy="1439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6667" b="1" kern="0" dirty="0">
                <a:solidFill>
                  <a:srgbClr val="0074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III. DẤU HIỆU NHẬN BIẾT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97248-C1FC-D34B-0D3A-7314D0F2747F}"/>
              </a:ext>
            </a:extLst>
          </p:cNvPr>
          <p:cNvSpPr/>
          <p:nvPr/>
        </p:nvSpPr>
        <p:spPr>
          <a:xfrm>
            <a:off x="11372850" y="4470400"/>
            <a:ext cx="704850" cy="723900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8DA8178-C942-FEC1-241F-B8D51DD8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" name="Google Shape;2829;p39">
            <a:extLst>
              <a:ext uri="{FF2B5EF4-FFF2-40B4-BE49-F238E27FC236}">
                <a16:creationId xmlns:a16="http://schemas.microsoft.com/office/drawing/2014/main" id="{EB736F1C-4F26-4A76-653C-1A4C1802E037}"/>
              </a:ext>
            </a:extLst>
          </p:cNvPr>
          <p:cNvSpPr/>
          <p:nvPr/>
        </p:nvSpPr>
        <p:spPr>
          <a:xfrm>
            <a:off x="644525" y="466725"/>
            <a:ext cx="1646238" cy="688975"/>
          </a:xfrm>
          <a:prstGeom prst="roundRect">
            <a:avLst>
              <a:gd name="adj" fmla="val 50000"/>
            </a:avLst>
          </a:prstGeom>
          <a:solidFill>
            <a:srgbClr val="B2DEE4"/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lIns="121900" tIns="121900" rIns="121900" bIns="12190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kern="0">
                <a:solidFill>
                  <a:srgbClr val="F2F4CF">
                    <a:lumMod val="10000"/>
                  </a:srgbClr>
                </a:solidFill>
                <a:latin typeface="Arial"/>
                <a:ea typeface="Bad Script"/>
                <a:cs typeface="Bad Script"/>
                <a:sym typeface="Bad Script"/>
              </a:rPr>
              <a:t>H</a:t>
            </a:r>
            <a:r>
              <a:rPr lang="en" sz="2667" b="1" kern="0">
                <a:solidFill>
                  <a:srgbClr val="F2F4CF">
                    <a:lumMod val="10000"/>
                  </a:srgbClr>
                </a:solidFill>
                <a:latin typeface="Arial"/>
                <a:ea typeface="Bad Script"/>
                <a:cs typeface="Bad Script"/>
                <a:sym typeface="Bad Script"/>
              </a:rPr>
              <a:t>Đ3</a:t>
            </a:r>
            <a:endParaRPr sz="2667" b="1" kern="0">
              <a:solidFill>
                <a:srgbClr val="F2F4CF">
                  <a:lumMod val="10000"/>
                </a:srgbClr>
              </a:solidFill>
              <a:latin typeface="Arial"/>
              <a:ea typeface="Bad Script"/>
              <a:cs typeface="Bad Script"/>
              <a:sym typeface="Bad Scrip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BA90C-DFAB-7D32-FD3B-AFE30A4157C2}"/>
              </a:ext>
            </a:extLst>
          </p:cNvPr>
          <p:cNvSpPr txBox="1"/>
          <p:nvPr/>
        </p:nvSpPr>
        <p:spPr>
          <a:xfrm>
            <a:off x="644525" y="1238250"/>
            <a:ext cx="10825163" cy="1247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609585">
              <a:lnSpc>
                <a:spcPct val="150000"/>
              </a:lnSpc>
              <a:defRPr/>
            </a:pPr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a) Cho hình bình hành ABCD có hai cạnh kề AB và BC bằng nhau. ABCD có phải là hình thoi hay không?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0472D-53A8-CB59-00E4-47F30932C44B}"/>
              </a:ext>
            </a:extLst>
          </p:cNvPr>
          <p:cNvSpPr/>
          <p:nvPr/>
        </p:nvSpPr>
        <p:spPr>
          <a:xfrm>
            <a:off x="644525" y="2555875"/>
            <a:ext cx="6827838" cy="3722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09585">
              <a:lnSpc>
                <a:spcPct val="150000"/>
              </a:lnSpc>
              <a:defRPr/>
            </a:pPr>
            <a:r>
              <a:rPr lang="vi-VN" sz="2667" dirty="0">
                <a:latin typeface="Arial" panose="020B0604020202020204" pitchFamily="34" charset="0"/>
                <a:cs typeface="Arial" panose="020B0604020202020204" pitchFamily="34" charset="0"/>
              </a:rPr>
              <a:t>b) Cho hình bình hành ABCD có hai đường chéo AC và BD vuông góc với nhau (Hình 60).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 defTabSz="60958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Đường thẳng AC có phải là đường trung trực của đoạn thẳng BD hay không?</a:t>
            </a:r>
            <a:endParaRPr lang="en-US" sz="26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 algn="just" defTabSz="60958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ABCD có phải là hình thoi hay không?</a:t>
            </a:r>
            <a:endParaRPr lang="en-US" sz="2667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6238C-4F96-B9CE-8864-82F2D7D4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503488"/>
            <a:ext cx="39973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3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8DA8178-C942-FEC1-241F-B8D51DD8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7AE4B-862A-D559-3D71-01AF99BD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833438"/>
            <a:ext cx="3279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biết: </a:t>
            </a:r>
            <a:endParaRPr lang="vi-VN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D38CF3-1A76-5FA1-80ED-5F99539F1687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1689100"/>
            <a:ext cx="10991850" cy="1953028"/>
            <a:chOff x="0" y="1776585"/>
            <a:chExt cx="9803732" cy="1952826"/>
          </a:xfrm>
        </p:grpSpPr>
        <p:grpSp>
          <p:nvGrpSpPr>
            <p:cNvPr id="12293" name="Group 15">
              <a:extLst>
                <a:ext uri="{FF2B5EF4-FFF2-40B4-BE49-F238E27FC236}">
                  <a16:creationId xmlns:a16="http://schemas.microsoft.com/office/drawing/2014/main" id="{487B28B7-4772-BB7B-D911-FBBC240F3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76585"/>
              <a:ext cx="9755605" cy="1952826"/>
              <a:chOff x="-157227" y="2625290"/>
              <a:chExt cx="15116705" cy="27859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DF2E901-38BE-1600-B277-FBC5E9DBBC3B}"/>
                  </a:ext>
                </a:extLst>
              </p:cNvPr>
              <p:cNvSpPr/>
              <p:nvPr/>
            </p:nvSpPr>
            <p:spPr>
              <a:xfrm>
                <a:off x="101665" y="2729459"/>
                <a:ext cx="14857792" cy="268120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8F43C3-3831-2759-AC89-0F75EB4323FF}"/>
                  </a:ext>
                </a:extLst>
              </p:cNvPr>
              <p:cNvSpPr/>
              <p:nvPr/>
            </p:nvSpPr>
            <p:spPr>
              <a:xfrm>
                <a:off x="101665" y="2713607"/>
                <a:ext cx="14857792" cy="7155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/>
              </a:p>
            </p:txBody>
          </p:sp>
          <p:pic>
            <p:nvPicPr>
              <p:cNvPr id="12297" name="Picture 23">
                <a:extLst>
                  <a:ext uri="{FF2B5EF4-FFF2-40B4-BE49-F238E27FC236}">
                    <a16:creationId xmlns:a16="http://schemas.microsoft.com/office/drawing/2014/main" id="{E76615B4-5284-99DD-D81F-D55AB76372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7227" y="2625290"/>
                <a:ext cx="1347395" cy="1607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294" name="TextBox 17">
              <a:extLst>
                <a:ext uri="{FF2B5EF4-FFF2-40B4-BE49-F238E27FC236}">
                  <a16:creationId xmlns:a16="http://schemas.microsoft.com/office/drawing/2014/main" id="{F24ACFE1-596E-D8E7-3B8A-E3972F0E7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74" y="2626559"/>
              <a:ext cx="9547058" cy="95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*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cạnh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kề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bằng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nhau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thoi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b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</a:b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*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bình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hành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có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hai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đường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chéo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vuông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góc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nhau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hình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altLang="en-US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thoi</a:t>
              </a:r>
              <a:r>
                <a:rPr lang="en-US" altLang="en-US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.</a:t>
              </a:r>
              <a:endPara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8DA8178-C942-FEC1-241F-B8D51DD8D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74545-DE50-CA08-6C39-1739E1BAE0F8}"/>
              </a:ext>
            </a:extLst>
          </p:cNvPr>
          <p:cNvSpPr/>
          <p:nvPr/>
        </p:nvSpPr>
        <p:spPr>
          <a:xfrm>
            <a:off x="0" y="80963"/>
            <a:ext cx="12192000" cy="6777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srgbClr val="FEE9A7"/>
              </a:solidFill>
              <a:latin typeface="Arial"/>
              <a:sym typeface="Arial"/>
            </a:endParaRPr>
          </a:p>
        </p:txBody>
      </p:sp>
      <p:sp>
        <p:nvSpPr>
          <p:cNvPr id="3" name="Google Shape;735;p18">
            <a:extLst>
              <a:ext uri="{FF2B5EF4-FFF2-40B4-BE49-F238E27FC236}">
                <a16:creationId xmlns:a16="http://schemas.microsoft.com/office/drawing/2014/main" id="{8601A666-0C9A-D745-FD8B-2CEA82777F02}"/>
              </a:ext>
            </a:extLst>
          </p:cNvPr>
          <p:cNvSpPr txBox="1">
            <a:spLocks/>
          </p:cNvSpPr>
          <p:nvPr/>
        </p:nvSpPr>
        <p:spPr>
          <a:xfrm>
            <a:off x="299014" y="649282"/>
            <a:ext cx="1526612" cy="429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121900" tIns="121900" rIns="121900" bIns="121900"/>
          <a:lstStyle>
            <a:lvl1pPr algn="ctr" defTabSz="609264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>
                <a:solidFill>
                  <a:srgbClr val="FFFF00"/>
                </a:solidFill>
                <a:highlight>
                  <a:schemeClr val="accen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 DỤ 3</a:t>
            </a:r>
            <a:endParaRPr lang="vi-VN" sz="2400" b="1" dirty="0">
              <a:solidFill>
                <a:srgbClr val="FFFF00"/>
              </a:solidFill>
              <a:highlight>
                <a:schemeClr val="accent1"/>
              </a:highlight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0DD62-D471-F486-96E7-4FE658F83FD1}"/>
              </a:ext>
            </a:extLst>
          </p:cNvPr>
          <p:cNvSpPr txBox="1"/>
          <p:nvPr/>
        </p:nvSpPr>
        <p:spPr>
          <a:xfrm>
            <a:off x="1825625" y="490538"/>
            <a:ext cx="10067925" cy="195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609585">
              <a:lnSpc>
                <a:spcPct val="150000"/>
              </a:lnSpc>
              <a:defRPr/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Cho tam giác ABC vuông tại A. Các điểm M, N lần lượt thuộc tia đối của tia AB, AC sao cho AM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=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AB, AN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=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  <a:cs typeface="Arial" panose="020B0604020202020204" pitchFamily="34" charset="0"/>
              </a:rPr>
              <a:t>AC. Chứng minh tứ giác BCMN là hình thoi.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1E4C0-FD08-1999-BFDE-2166591457B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200" y="2796697"/>
            <a:ext cx="8087979" cy="3914405"/>
          </a:xfrm>
          <a:prstGeom prst="rect">
            <a:avLst/>
          </a:prstGeom>
          <a:blipFill>
            <a:blip r:embed="rId2"/>
            <a:stretch>
              <a:fillRect l="-1507" r="-1583" b="-342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4BAF1-0C20-07A8-6A59-82C0E5BF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243" y="2566117"/>
            <a:ext cx="3887937" cy="27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E50675D3-3EEB-77D0-AB40-FDF9DDAF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850D7-CF36-00EB-17AC-CC24130B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50"/>
            <a:ext cx="13716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9572A-5E0D-C9DC-6828-893D04EE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371475"/>
            <a:ext cx="9502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 tam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ABC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trung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BC.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đối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lấy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MN = MA.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ABNC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thoi</a:t>
            </a:r>
            <a:r>
              <a:rPr lang="en-US" altLang="en-US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vi-V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CC880-A9DF-D5A5-57A8-7C65DA51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732981"/>
            <a:ext cx="3451317" cy="274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9F683-383F-FE5C-CB4B-F129261C1C3F}"/>
              </a:ext>
            </a:extLst>
          </p:cNvPr>
          <p:cNvSpPr txBox="1"/>
          <p:nvPr/>
        </p:nvSpPr>
        <p:spPr>
          <a:xfrm>
            <a:off x="853440" y="2791735"/>
            <a:ext cx="765048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ABNC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b="1" i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646D3C-68F0-520F-8FD3-2711C56625F3}"/>
              </a:ext>
            </a:extLst>
          </p:cNvPr>
          <p:cNvSpPr/>
          <p:nvPr/>
        </p:nvSpPr>
        <p:spPr>
          <a:xfrm>
            <a:off x="0" y="-22225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srgbClr val="FEE9A7"/>
              </a:solidFill>
              <a:latin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244E1F-7CC3-4F45-3A72-E45D957A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363" y="22225"/>
            <a:ext cx="76898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Cho hình bình hành ABCD có tia AC là tia phân giác của góc DAB. Chứng minh ABCD là hình thoi.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1E2F9-A98A-6932-582E-D9969FE6ACD2}"/>
              </a:ext>
            </a:extLst>
          </p:cNvPr>
          <p:cNvSpPr/>
          <p:nvPr/>
        </p:nvSpPr>
        <p:spPr>
          <a:xfrm>
            <a:off x="1714500" y="1543050"/>
            <a:ext cx="800100" cy="482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33" b="1" i="1" u="sng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2533" b="1" i="1" u="sng" dirty="0">
              <a:solidFill>
                <a:schemeClr val="accent2">
                  <a:lumMod val="50000"/>
                </a:schemeClr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F9442-F4FA-E921-3FD5-CD3A7C8A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287588"/>
            <a:ext cx="35210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DEC4E5-0D52-1F4E-9C80-8B8D70E5D656}"/>
              </a:ext>
            </a:extLst>
          </p:cNvPr>
          <p:cNvSpPr/>
          <p:nvPr/>
        </p:nvSpPr>
        <p:spPr>
          <a:xfrm>
            <a:off x="695325" y="287338"/>
            <a:ext cx="3435350" cy="50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667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(SGK – tr.115)</a:t>
            </a:r>
            <a:r>
              <a:rPr lang="en-US" sz="2667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C15D6B-F80A-7CD3-F9B8-8E66EC628DC1}"/>
              </a:ext>
            </a:extLst>
          </p:cNvPr>
          <p:cNvSpPr/>
          <p:nvPr/>
        </p:nvSpPr>
        <p:spPr>
          <a:xfrm>
            <a:off x="1165225" y="5846763"/>
            <a:ext cx="1646238" cy="946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u="sng" dirty="0" err="1"/>
              <a:t>Chú</a:t>
            </a:r>
            <a:r>
              <a:rPr lang="en-US" sz="3200" b="1" i="1" u="sng" dirty="0"/>
              <a:t> ý:</a:t>
            </a:r>
            <a:endParaRPr lang="vi-VN" sz="3200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0F953-8CBB-0098-A622-3748B8D560D7}"/>
              </a:ext>
            </a:extLst>
          </p:cNvPr>
          <p:cNvSpPr/>
          <p:nvPr/>
        </p:nvSpPr>
        <p:spPr>
          <a:xfrm>
            <a:off x="2844800" y="5780088"/>
            <a:ext cx="8534400" cy="1077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đường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chéo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góc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thoi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altLang="en-US" sz="32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1532</Words>
  <Application>Microsoft Office PowerPoint</Application>
  <PresentationFormat>Widescreen</PresentationFormat>
  <Paragraphs>340</Paragraphs>
  <Slides>22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.VnArial</vt:lpstr>
      <vt:lpstr>.VnArial Narrow</vt:lpstr>
      <vt:lpstr>.VnBlack</vt:lpstr>
      <vt:lpstr>.VnBlackH</vt:lpstr>
      <vt:lpstr>Arial</vt:lpstr>
      <vt:lpstr>Calibri</vt:lpstr>
      <vt:lpstr>Calibri Light</vt:lpstr>
      <vt:lpstr>Cambria Math</vt:lpstr>
      <vt:lpstr>Nunito</vt:lpstr>
      <vt:lpstr>Nunito Medium</vt:lpstr>
      <vt:lpstr>Pangolin</vt:lpstr>
      <vt:lpstr>Symbol</vt:lpstr>
      <vt:lpstr>Times New Roman</vt:lpstr>
      <vt:lpstr>3_Office Theme</vt:lpstr>
      <vt:lpstr>4_Office Theme</vt:lpstr>
      <vt:lpstr>1_Default Design</vt:lpstr>
      <vt:lpstr>CHÀO MỪNG THẦY CÔ VÀ CÁC EM  ĐẾN DỰ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Ngoc</dc:creator>
  <cp:lastModifiedBy>Administrator</cp:lastModifiedBy>
  <cp:revision>60</cp:revision>
  <dcterms:created xsi:type="dcterms:W3CDTF">2025-10-16T16:31:56Z</dcterms:created>
  <dcterms:modified xsi:type="dcterms:W3CDTF">2025-11-28T22:45:21Z</dcterms:modified>
</cp:coreProperties>
</file>