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72" r:id="rId4"/>
    <p:sldId id="257" r:id="rId5"/>
    <p:sldId id="263" r:id="rId6"/>
    <p:sldId id="269" r:id="rId7"/>
    <p:sldId id="270" r:id="rId8"/>
    <p:sldId id="265" r:id="rId9"/>
    <p:sldId id="258" r:id="rId10"/>
    <p:sldId id="266" r:id="rId11"/>
    <p:sldId id="273" r:id="rId12"/>
    <p:sldId id="256" r:id="rId13"/>
    <p:sldId id="264" r:id="rId14"/>
    <p:sldId id="274" r:id="rId15"/>
    <p:sldId id="262" r:id="rId16"/>
    <p:sldId id="267" r:id="rId17"/>
    <p:sldId id="275" r:id="rId18"/>
    <p:sldId id="260" r:id="rId19"/>
    <p:sldId id="26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ACEA-799F-0566-E09C-CB16DD95F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E4F2B-1A37-5426-4D4C-54F8871ED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FBD6D-6C5C-8F97-90DC-1EC64EEB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62A8-F761-24FF-AF5E-75BD7AF6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455E-0A94-D7AB-30DB-D7B25E4B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E181-FB2B-339A-4B25-0CC6C6AB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6E550-E67D-067B-E9D8-FF1DC5EBF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33B4F-A83E-2F9B-2CE0-F8A2C6FC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EAF66-CD3F-CF54-A9B0-CCF84985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EBA68-80E2-91FD-C6B5-2C6243A9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9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9513-2FDF-A31E-675D-0E9A24B04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AEE70-A5F1-A3CB-44B5-7733C56C9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AC7B7-BBCF-1B6C-A210-EE908B10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E27BB-9996-B34C-F3C4-2D55135D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D3671-7D91-0301-E988-1919246C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E94A-C79A-3832-389E-5B5FB4CD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550AD-BEE7-C16D-53A3-DEB3C364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A7D1-045F-1A32-0E78-D7EE0A5C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06A43-BAEF-A2DE-D4F6-76FA2C06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278F0-C0DD-0665-BC5F-7EA6594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27D7-38E7-FA48-6600-74DF1064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AFD92-46AD-C419-DC41-B6DEADB3B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04BDE-2D85-C8A2-566F-51A8569A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49D3F-3AC1-5F22-BE0F-44AE2E1E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58D5E-4DA0-6580-6BEA-22B21B96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0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FC8E-353F-187B-A40B-A06F0E7A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2F7D-0D93-82DE-051D-A42514F1A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70985-E485-1EA3-40A0-E22E2CACA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020F1-6B5F-700B-99EF-8AB3907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EF41-4C7A-9508-9F4A-3BEAE088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7BB5B-385F-828B-6ED1-565F58B3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0518-6E1A-4D25-F514-C4E04568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13B54-22B8-86A5-CD31-C0BA94BD3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F20EB-8E97-EB23-451C-A66D3454D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36DD9-662D-1A57-8C0F-1BE9D8DA7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94F9E-94E2-B45A-25B6-5B9DFEB8A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2C549-A428-D32C-A1DC-041BE76A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C5166-E1E8-8882-C897-B2AF4C59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96341-BBF1-067A-1BD9-F6B50A83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5774-62E9-E56E-9E3F-F9AD2493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4B5F0-7C1A-3C43-EF03-1FDFC786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57AC4-D827-97EF-B989-2917B8FA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B0275-30AD-2979-CA5D-8837D990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C97C0-C4AC-CECA-3EEE-801723F3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1B549-7F1E-36E9-A2FC-443B23E8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746E-71BB-C291-2842-E033C291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C1D0-A9A5-3B70-C5C1-3E46B7C2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3946-A07B-1925-0700-EEC038E2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EE28A-0271-6E16-2E66-5B00B8FD2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F6F0B-E12F-1D6F-64E3-BF3069F3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F6D53-F38F-FF22-BD8D-88D3B47F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8EF9C-6729-ACA0-AA53-B628DA6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9BA9-2C85-9224-103B-F3D88EF0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E06D1-B487-2DF4-D9EF-2914C6879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5543C-15D0-151C-2868-379604BD4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9F796-FC2D-E03D-0798-689C698B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7732A-D1D8-1BB3-30D5-129B275E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613A4-17B5-A59D-497E-91DB14BC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9BD71-0BFC-C6B3-034B-67B68F08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2D78C-8B45-8961-EA0E-739D76B30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49D79-EB51-C809-E790-0A2448C5A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E8BC-B1B3-4DBE-BEE6-C9DFF393665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89914-ECF3-3C43-003C-BA7ABE044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1C29-860E-AEFC-36B7-2282EC890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6717-E620-40E9-A7BA-C0C8D50CA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D061-9145-CF20-BF78-F2D00462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8" y="443442"/>
            <a:ext cx="10515600" cy="7750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CHÍNH TRỊ CHÂU Á, CÁC KHU VỰC CỦA CHÂU 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3E98-B280-6ECB-861A-D3D56A6A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111" y="1218496"/>
            <a:ext cx="9942688" cy="4958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BẢN ĐỒ CHÍNH TRỊ CHÂU Á</a:t>
            </a:r>
          </a:p>
        </p:txBody>
      </p:sp>
      <p:pic>
        <p:nvPicPr>
          <p:cNvPr id="4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7065974-CE4E-5E81-E32C-11524C8AB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88" y="1721202"/>
            <a:ext cx="8432800" cy="49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39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348711"/>
              </p:ext>
            </p:extLst>
          </p:nvPr>
        </p:nvGraphicFramePr>
        <p:xfrm>
          <a:off x="722489" y="830336"/>
          <a:ext cx="10519833" cy="487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253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902580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7070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58437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241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640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241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107444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47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2489" y="830336"/>
          <a:ext cx="10519833" cy="547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253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902580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7070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58437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ráp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Á,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241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200 - 300 mm/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640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ngòi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hiếm.Các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Ti-grơ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ơ-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phrát.Nước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241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107444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A-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ráp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Péc-xích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92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41F47CD-C590-0E82-9E8A-436E8144F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994531"/>
            <a:ext cx="8489244" cy="5538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2408D1-ED7B-B223-F865-875E47E3D74D}"/>
              </a:ext>
            </a:extLst>
          </p:cNvPr>
          <p:cNvSpPr txBox="1"/>
          <p:nvPr/>
        </p:nvSpPr>
        <p:spPr>
          <a:xfrm>
            <a:off x="2675467" y="485422"/>
            <a:ext cx="454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7614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533571"/>
              </p:ext>
            </p:extLst>
          </p:nvPr>
        </p:nvGraphicFramePr>
        <p:xfrm>
          <a:off x="880532" y="654756"/>
          <a:ext cx="10473267" cy="474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5757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5536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41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141223"/>
              </p:ext>
            </p:extLst>
          </p:nvPr>
        </p:nvGraphicFramePr>
        <p:xfrm>
          <a:off x="859366" y="173851"/>
          <a:ext cx="10473267" cy="651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5633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5536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tích:7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bắc:Hệ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Hi-ma lay-a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tây:sơn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I-ran 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Nam:sơn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-can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-Ở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hần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endParaRPr lang="en-US" sz="2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nhiếu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Bra-ma-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pút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b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ồ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ê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than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22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809A3C1-1559-04A7-1166-931A81B31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98954"/>
            <a:ext cx="9155289" cy="544860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43428-9696-04E4-236C-1710C861166D}"/>
              </a:ext>
            </a:extLst>
          </p:cNvPr>
          <p:cNvSpPr txBox="1"/>
          <p:nvPr/>
        </p:nvSpPr>
        <p:spPr>
          <a:xfrm>
            <a:off x="3138312" y="575733"/>
            <a:ext cx="488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105765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229340"/>
              </p:ext>
            </p:extLst>
          </p:nvPr>
        </p:nvGraphicFramePr>
        <p:xfrm>
          <a:off x="859366" y="349957"/>
          <a:ext cx="10473267" cy="623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634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8284633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9196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6823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3275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9790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8233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043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694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64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21641"/>
              </p:ext>
            </p:extLst>
          </p:nvPr>
        </p:nvGraphicFramePr>
        <p:xfrm>
          <a:off x="859366" y="349957"/>
          <a:ext cx="10473267" cy="660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634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8284633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494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6823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tích:11,5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km2,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liến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liến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96%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3275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hống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ồ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b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9790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8233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043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 tây p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6940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25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FF4E0CF-7D32-3F82-54F5-4CA232259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1117599"/>
            <a:ext cx="8229601" cy="511951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9FDD1-F7C0-2FE8-7679-938FCA96B7DC}"/>
              </a:ext>
            </a:extLst>
          </p:cNvPr>
          <p:cNvSpPr txBox="1"/>
          <p:nvPr/>
        </p:nvSpPr>
        <p:spPr>
          <a:xfrm>
            <a:off x="3544711" y="620889"/>
            <a:ext cx="474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117311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60762"/>
              </p:ext>
            </p:extLst>
          </p:nvPr>
        </p:nvGraphicFramePr>
        <p:xfrm>
          <a:off x="880533" y="801510"/>
          <a:ext cx="10137424" cy="554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91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8565133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669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669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444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99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6253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3785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02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551F1-6669-7939-F7B4-64121F47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156" y="1374069"/>
            <a:ext cx="7236178" cy="545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5773C-7C86-6E42-6825-8FF628591F73}"/>
              </a:ext>
            </a:extLst>
          </p:cNvPr>
          <p:cNvSpPr txBox="1"/>
          <p:nvPr/>
        </p:nvSpPr>
        <p:spPr>
          <a:xfrm>
            <a:off x="1569156" y="2596445"/>
            <a:ext cx="7236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Á,Tây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Nam Á,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15883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80662"/>
              </p:ext>
            </p:extLst>
          </p:nvPr>
        </p:nvGraphicFramePr>
        <p:xfrm>
          <a:off x="880532" y="575733"/>
          <a:ext cx="10408357" cy="598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312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8794045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6832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6832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Diện tích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liến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(ban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574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 đất liền có các dãy núi cao trung bình hướng bắc - nam và đông bắc - tây nam, xen kẽ là các thung lũng, sông cắt xẻ sâu, làm địa hình bị chia cắt mạnh. Đ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ồ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bằng phù sa phân bố ở ven biển và hạ lưu các sông.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Phần hải đảo có nhiều đồi, núi, ít đồng bằng, nhiều núi lửa hoạt động và thương xảy ra động đất, sóng thần.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1089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NĐ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Á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6818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Nam, I-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oa-đi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3941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7187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ỏ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than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60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64C4-9F16-ADC7-F545-83B6F005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844"/>
            <a:ext cx="10515600" cy="7198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D3561-AA39-0F1B-7C19-0E482A659952}"/>
              </a:ext>
            </a:extLst>
          </p:cNvPr>
          <p:cNvSpPr txBox="1"/>
          <p:nvPr/>
        </p:nvSpPr>
        <p:spPr>
          <a:xfrm>
            <a:off x="1207912" y="1795211"/>
            <a:ext cx="258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39156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F084528-47C3-C67C-4BBD-AC82DF384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2" y="925690"/>
            <a:ext cx="8545689" cy="5181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D5E50A-ED67-C072-7284-47E73034522C}"/>
              </a:ext>
            </a:extLst>
          </p:cNvPr>
          <p:cNvSpPr txBox="1"/>
          <p:nvPr/>
        </p:nvSpPr>
        <p:spPr>
          <a:xfrm>
            <a:off x="2686756" y="299156"/>
            <a:ext cx="567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292261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296729"/>
              </p:ext>
            </p:extLst>
          </p:nvPr>
        </p:nvGraphicFramePr>
        <p:xfrm>
          <a:off x="859366" y="736617"/>
          <a:ext cx="10473267" cy="538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7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0532" y="654756"/>
          <a:ext cx="10473267" cy="538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Xi-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Xi-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Xi-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(Ô bi, I-ê-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Lê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,...).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phú:dầu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than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187321"/>
              </p:ext>
            </p:extLst>
          </p:nvPr>
        </p:nvGraphicFramePr>
        <p:xfrm>
          <a:off x="880532" y="654756"/>
          <a:ext cx="10473267" cy="538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2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288791"/>
              </p:ext>
            </p:extLst>
          </p:nvPr>
        </p:nvGraphicFramePr>
        <p:xfrm>
          <a:off x="880532" y="654757"/>
          <a:ext cx="10473267" cy="599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7796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8978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Á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km2.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1261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7796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300 - 400 mm/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-a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A-mu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-a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ran.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4923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8978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ầu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than,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81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59F86-B7BF-E352-C646-CC9645270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644" y="1264356"/>
            <a:ext cx="9019823" cy="5159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0BBAFC-47C9-EF1C-68D1-1A683537F1A5}"/>
              </a:ext>
            </a:extLst>
          </p:cNvPr>
          <p:cNvSpPr txBox="1"/>
          <p:nvPr/>
        </p:nvSpPr>
        <p:spPr>
          <a:xfrm>
            <a:off x="1365956" y="568375"/>
            <a:ext cx="536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21511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1192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BÀI 7: BẢN ĐỒ CHÍNH TRỊ CHÂU Á, CÁC KHU VỰC CỦA CHÂU Á</vt:lpstr>
      <vt:lpstr>PowerPoint Presentation</vt:lpstr>
      <vt:lpstr>2. Các khu vực Châu 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</cp:revision>
  <dcterms:created xsi:type="dcterms:W3CDTF">2022-11-26T09:28:05Z</dcterms:created>
  <dcterms:modified xsi:type="dcterms:W3CDTF">2024-11-10T15:54:34Z</dcterms:modified>
</cp:coreProperties>
</file>