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3" r:id="rId1"/>
    <p:sldMasterId id="2147483674" r:id="rId2"/>
  </p:sldMasterIdLst>
  <p:notesMasterIdLst>
    <p:notesMasterId r:id="rId16"/>
  </p:notesMasterIdLst>
  <p:sldIdLst>
    <p:sldId id="2007577601" r:id="rId3"/>
    <p:sldId id="2007577602" r:id="rId4"/>
    <p:sldId id="2007577603" r:id="rId5"/>
    <p:sldId id="2007577557" r:id="rId6"/>
    <p:sldId id="2007577560" r:id="rId7"/>
    <p:sldId id="2007577559" r:id="rId8"/>
    <p:sldId id="2007577561" r:id="rId9"/>
    <p:sldId id="2007577567" r:id="rId10"/>
    <p:sldId id="2007577568" r:id="rId11"/>
    <p:sldId id="2007577570" r:id="rId12"/>
    <p:sldId id="2007577571" r:id="rId13"/>
    <p:sldId id="2007577572" r:id="rId14"/>
    <p:sldId id="2007577604" r:id="rId1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E6E6E6"/>
    <a:srgbClr val="F7EBDF"/>
    <a:srgbClr val="B4C7E7"/>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6A26753-30EB-4283-A958-92FC8817DB71}">
  <a:tblStyle styleId="{C6A26753-30EB-4283-A958-92FC8817DB7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1020" y="66"/>
      </p:cViewPr>
      <p:guideLst>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91787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20197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8704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5283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41385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802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4351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04791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533DCF-755D-4C09-8C77-B4C66B47F23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5241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microsoft.com/office/2007/relationships/hdphoto" Target="../media/hdphoto3.wdp"/><Relationship Id="rId4" Type="http://schemas.openxmlformats.org/officeDocument/2006/relationships/image" Target="../media/image4.png"/><Relationship Id="rId9" Type="http://schemas.microsoft.com/office/2007/relationships/hdphoto" Target="../media/hdphoto5.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076300" y="2357650"/>
            <a:ext cx="4991400" cy="1723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200575" y="4142400"/>
            <a:ext cx="4743000" cy="461700"/>
          </a:xfrm>
          <a:prstGeom prst="rect">
            <a:avLst/>
          </a:prstGeom>
          <a:solidFill>
            <a:schemeClr val="accent2"/>
          </a:solidFill>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a:solidFill>
                  <a:schemeClr val="accent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1" name="Google Shape;11;p2"/>
          <p:cNvSpPr/>
          <p:nvPr/>
        </p:nvSpPr>
        <p:spPr>
          <a:xfrm rot="10800000" flipH="1">
            <a:off x="0" y="61"/>
            <a:ext cx="2853959" cy="2324057"/>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6290050" y="2819436"/>
            <a:ext cx="2853959" cy="2324057"/>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rot="3680464">
            <a:off x="379357" y="1376599"/>
            <a:ext cx="744158" cy="981111"/>
            <a:chOff x="4326425" y="5583250"/>
            <a:chExt cx="744150" cy="981100"/>
          </a:xfrm>
        </p:grpSpPr>
        <p:sp>
          <p:nvSpPr>
            <p:cNvPr id="17" name="Google Shape;17;p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281172" y="3188518"/>
            <a:ext cx="864443" cy="1751954"/>
            <a:chOff x="1803775" y="5029925"/>
            <a:chExt cx="655775" cy="1329050"/>
          </a:xfrm>
        </p:grpSpPr>
        <p:sp>
          <p:nvSpPr>
            <p:cNvPr id="43" name="Google Shape;43;p2"/>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3680486">
            <a:off x="8153213" y="2520975"/>
            <a:ext cx="962017" cy="1268340"/>
            <a:chOff x="4326425" y="5583250"/>
            <a:chExt cx="744150" cy="981100"/>
          </a:xfrm>
        </p:grpSpPr>
        <p:sp>
          <p:nvSpPr>
            <p:cNvPr id="55" name="Google Shape;55;p2"/>
            <p:cNvSpPr/>
            <p:nvPr/>
          </p:nvSpPr>
          <p:spPr>
            <a:xfrm>
              <a:off x="4939300" y="6115475"/>
              <a:ext cx="90500" cy="306300"/>
            </a:xfrm>
            <a:custGeom>
              <a:avLst/>
              <a:gdLst/>
              <a:ahLst/>
              <a:cxnLst/>
              <a:rect l="l" t="t" r="r" b="b"/>
              <a:pathLst>
                <a:path w="3620" h="12252" extrusionOk="0">
                  <a:moveTo>
                    <a:pt x="3239" y="0"/>
                  </a:moveTo>
                  <a:lnTo>
                    <a:pt x="3239" y="0"/>
                  </a:lnTo>
                  <a:cubicBezTo>
                    <a:pt x="143" y="4024"/>
                    <a:pt x="0" y="8180"/>
                    <a:pt x="1334" y="12252"/>
                  </a:cubicBezTo>
                  <a:cubicBezTo>
                    <a:pt x="2096" y="9930"/>
                    <a:pt x="2524" y="7608"/>
                    <a:pt x="2977" y="5215"/>
                  </a:cubicBezTo>
                  <a:cubicBezTo>
                    <a:pt x="3286" y="3501"/>
                    <a:pt x="3620" y="1703"/>
                    <a:pt x="3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965500" y="6115175"/>
              <a:ext cx="54775" cy="305125"/>
            </a:xfrm>
            <a:custGeom>
              <a:avLst/>
              <a:gdLst/>
              <a:ahLst/>
              <a:cxnLst/>
              <a:rect l="l" t="t" r="r" b="b"/>
              <a:pathLst>
                <a:path w="2191" h="12205" extrusionOk="0">
                  <a:moveTo>
                    <a:pt x="2191" y="0"/>
                  </a:moveTo>
                  <a:lnTo>
                    <a:pt x="2191" y="0"/>
                  </a:lnTo>
                  <a:cubicBezTo>
                    <a:pt x="1334" y="1905"/>
                    <a:pt x="667" y="3905"/>
                    <a:pt x="333" y="5953"/>
                  </a:cubicBezTo>
                  <a:cubicBezTo>
                    <a:pt x="0" y="8037"/>
                    <a:pt x="48" y="10132"/>
                    <a:pt x="274" y="12204"/>
                  </a:cubicBezTo>
                  <a:cubicBezTo>
                    <a:pt x="405" y="10120"/>
                    <a:pt x="441" y="8049"/>
                    <a:pt x="786" y="6025"/>
                  </a:cubicBezTo>
                  <a:cubicBezTo>
                    <a:pt x="1107" y="4001"/>
                    <a:pt x="1691" y="2024"/>
                    <a:pt x="2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799100" y="6040150"/>
              <a:ext cx="81875" cy="309000"/>
            </a:xfrm>
            <a:custGeom>
              <a:avLst/>
              <a:gdLst/>
              <a:ahLst/>
              <a:cxnLst/>
              <a:rect l="l" t="t" r="r" b="b"/>
              <a:pathLst>
                <a:path w="3275" h="12360" extrusionOk="0">
                  <a:moveTo>
                    <a:pt x="2084" y="1"/>
                  </a:moveTo>
                  <a:lnTo>
                    <a:pt x="2084" y="1"/>
                  </a:lnTo>
                  <a:cubicBezTo>
                    <a:pt x="0" y="4620"/>
                    <a:pt x="810" y="8704"/>
                    <a:pt x="3060" y="12359"/>
                  </a:cubicBezTo>
                  <a:cubicBezTo>
                    <a:pt x="3275" y="9919"/>
                    <a:pt x="3156" y="7573"/>
                    <a:pt x="3013" y="5120"/>
                  </a:cubicBezTo>
                  <a:cubicBezTo>
                    <a:pt x="2929" y="3394"/>
                    <a:pt x="2834" y="1561"/>
                    <a:pt x="20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836600" y="6040150"/>
              <a:ext cx="37825" cy="307500"/>
            </a:xfrm>
            <a:custGeom>
              <a:avLst/>
              <a:gdLst/>
              <a:ahLst/>
              <a:cxnLst/>
              <a:rect l="l" t="t" r="r" b="b"/>
              <a:pathLst>
                <a:path w="1513" h="12300" extrusionOk="0">
                  <a:moveTo>
                    <a:pt x="584" y="1"/>
                  </a:moveTo>
                  <a:lnTo>
                    <a:pt x="584" y="1"/>
                  </a:lnTo>
                  <a:cubicBezTo>
                    <a:pt x="191" y="2037"/>
                    <a:pt x="1" y="4132"/>
                    <a:pt x="132" y="6216"/>
                  </a:cubicBezTo>
                  <a:cubicBezTo>
                    <a:pt x="286" y="8311"/>
                    <a:pt x="810" y="10335"/>
                    <a:pt x="1513" y="12300"/>
                  </a:cubicBezTo>
                  <a:cubicBezTo>
                    <a:pt x="1179" y="10252"/>
                    <a:pt x="727" y="8240"/>
                    <a:pt x="596" y="6192"/>
                  </a:cubicBezTo>
                  <a:cubicBezTo>
                    <a:pt x="441" y="4144"/>
                    <a:pt x="548" y="2084"/>
                    <a:pt x="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717850" y="5983600"/>
              <a:ext cx="82175" cy="308700"/>
            </a:xfrm>
            <a:custGeom>
              <a:avLst/>
              <a:gdLst/>
              <a:ahLst/>
              <a:cxnLst/>
              <a:rect l="l" t="t" r="r" b="b"/>
              <a:pathLst>
                <a:path w="3287" h="12348" extrusionOk="0">
                  <a:moveTo>
                    <a:pt x="2798" y="1"/>
                  </a:moveTo>
                  <a:cubicBezTo>
                    <a:pt x="0" y="4227"/>
                    <a:pt x="155" y="8371"/>
                    <a:pt x="1774" y="12347"/>
                  </a:cubicBezTo>
                  <a:cubicBezTo>
                    <a:pt x="2369" y="9966"/>
                    <a:pt x="2619" y="7633"/>
                    <a:pt x="2893" y="5204"/>
                  </a:cubicBezTo>
                  <a:cubicBezTo>
                    <a:pt x="3084" y="3477"/>
                    <a:pt x="3286" y="1668"/>
                    <a:pt x="27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47300" y="5983000"/>
              <a:ext cx="40525" cy="307800"/>
            </a:xfrm>
            <a:custGeom>
              <a:avLst/>
              <a:gdLst/>
              <a:ahLst/>
              <a:cxnLst/>
              <a:rect l="l" t="t" r="r" b="b"/>
              <a:pathLst>
                <a:path w="1621" h="12312" extrusionOk="0">
                  <a:moveTo>
                    <a:pt x="1620" y="1"/>
                  </a:moveTo>
                  <a:lnTo>
                    <a:pt x="1620" y="1"/>
                  </a:lnTo>
                  <a:cubicBezTo>
                    <a:pt x="906" y="1953"/>
                    <a:pt x="370" y="3989"/>
                    <a:pt x="179" y="6073"/>
                  </a:cubicBezTo>
                  <a:cubicBezTo>
                    <a:pt x="1" y="8180"/>
                    <a:pt x="191" y="10276"/>
                    <a:pt x="560" y="12312"/>
                  </a:cubicBezTo>
                  <a:cubicBezTo>
                    <a:pt x="560" y="10228"/>
                    <a:pt x="441" y="8157"/>
                    <a:pt x="644" y="6121"/>
                  </a:cubicBezTo>
                  <a:cubicBezTo>
                    <a:pt x="810" y="4085"/>
                    <a:pt x="1251" y="2061"/>
                    <a:pt x="1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627350" y="5900250"/>
              <a:ext cx="103900" cy="301250"/>
            </a:xfrm>
            <a:custGeom>
              <a:avLst/>
              <a:gdLst/>
              <a:ahLst/>
              <a:cxnLst/>
              <a:rect l="l" t="t" r="r" b="b"/>
              <a:pathLst>
                <a:path w="4156" h="12050" extrusionOk="0">
                  <a:moveTo>
                    <a:pt x="3918" y="1"/>
                  </a:moveTo>
                  <a:cubicBezTo>
                    <a:pt x="513" y="3751"/>
                    <a:pt x="1" y="7871"/>
                    <a:pt x="1001" y="12050"/>
                  </a:cubicBezTo>
                  <a:cubicBezTo>
                    <a:pt x="1953" y="9800"/>
                    <a:pt x="2560" y="7526"/>
                    <a:pt x="3203" y="5156"/>
                  </a:cubicBezTo>
                  <a:cubicBezTo>
                    <a:pt x="3668" y="3478"/>
                    <a:pt x="4156" y="1727"/>
                    <a:pt x="39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650575" y="5900250"/>
              <a:ext cx="74725" cy="299775"/>
            </a:xfrm>
            <a:custGeom>
              <a:avLst/>
              <a:gdLst/>
              <a:ahLst/>
              <a:cxnLst/>
              <a:rect l="l" t="t" r="r" b="b"/>
              <a:pathLst>
                <a:path w="2989" h="11991" extrusionOk="0">
                  <a:moveTo>
                    <a:pt x="2989" y="1"/>
                  </a:moveTo>
                  <a:cubicBezTo>
                    <a:pt x="1977" y="1811"/>
                    <a:pt x="1143" y="3751"/>
                    <a:pt x="619" y="5775"/>
                  </a:cubicBezTo>
                  <a:cubicBezTo>
                    <a:pt x="119" y="7811"/>
                    <a:pt x="0" y="9907"/>
                    <a:pt x="36" y="11990"/>
                  </a:cubicBezTo>
                  <a:cubicBezTo>
                    <a:pt x="357" y="9943"/>
                    <a:pt x="560" y="7883"/>
                    <a:pt x="1072" y="5894"/>
                  </a:cubicBezTo>
                  <a:cubicBezTo>
                    <a:pt x="1560" y="3894"/>
                    <a:pt x="2310" y="1965"/>
                    <a:pt x="29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65450" y="5756500"/>
              <a:ext cx="136925" cy="279525"/>
            </a:xfrm>
            <a:custGeom>
              <a:avLst/>
              <a:gdLst/>
              <a:ahLst/>
              <a:cxnLst/>
              <a:rect l="l" t="t" r="r" b="b"/>
              <a:pathLst>
                <a:path w="5477" h="11181" extrusionOk="0">
                  <a:moveTo>
                    <a:pt x="5477" y="0"/>
                  </a:moveTo>
                  <a:lnTo>
                    <a:pt x="5477" y="0"/>
                  </a:lnTo>
                  <a:cubicBezTo>
                    <a:pt x="1345" y="2953"/>
                    <a:pt x="0" y="6894"/>
                    <a:pt x="95" y="11180"/>
                  </a:cubicBezTo>
                  <a:cubicBezTo>
                    <a:pt x="1500" y="9168"/>
                    <a:pt x="2572" y="7072"/>
                    <a:pt x="3703" y="4894"/>
                  </a:cubicBezTo>
                  <a:cubicBezTo>
                    <a:pt x="4489" y="3346"/>
                    <a:pt x="5334" y="172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567525" y="5756500"/>
              <a:ext cx="134275" cy="278025"/>
            </a:xfrm>
            <a:custGeom>
              <a:avLst/>
              <a:gdLst/>
              <a:ahLst/>
              <a:cxnLst/>
              <a:rect l="l" t="t" r="r" b="b"/>
              <a:pathLst>
                <a:path w="5371" h="11121" extrusionOk="0">
                  <a:moveTo>
                    <a:pt x="5370" y="0"/>
                  </a:moveTo>
                  <a:lnTo>
                    <a:pt x="5370" y="0"/>
                  </a:lnTo>
                  <a:cubicBezTo>
                    <a:pt x="4013" y="1560"/>
                    <a:pt x="2798" y="3274"/>
                    <a:pt x="1858" y="5156"/>
                  </a:cubicBezTo>
                  <a:cubicBezTo>
                    <a:pt x="953" y="7061"/>
                    <a:pt x="393" y="9085"/>
                    <a:pt x="0" y="11121"/>
                  </a:cubicBezTo>
                  <a:cubicBezTo>
                    <a:pt x="727" y="9168"/>
                    <a:pt x="1370" y="7203"/>
                    <a:pt x="2275" y="5358"/>
                  </a:cubicBezTo>
                  <a:cubicBezTo>
                    <a:pt x="3167" y="3513"/>
                    <a:pt x="4299" y="1786"/>
                    <a:pt x="5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35075" y="5601125"/>
              <a:ext cx="136950" cy="279225"/>
            </a:xfrm>
            <a:custGeom>
              <a:avLst/>
              <a:gdLst/>
              <a:ahLst/>
              <a:cxnLst/>
              <a:rect l="l" t="t" r="r" b="b"/>
              <a:pathLst>
                <a:path w="5478" h="11169" extrusionOk="0">
                  <a:moveTo>
                    <a:pt x="5478" y="0"/>
                  </a:moveTo>
                  <a:lnTo>
                    <a:pt x="5478" y="0"/>
                  </a:lnTo>
                  <a:cubicBezTo>
                    <a:pt x="1358" y="2941"/>
                    <a:pt x="1" y="6882"/>
                    <a:pt x="108" y="11168"/>
                  </a:cubicBezTo>
                  <a:cubicBezTo>
                    <a:pt x="1513" y="9168"/>
                    <a:pt x="2596" y="7061"/>
                    <a:pt x="3703" y="4894"/>
                  </a:cubicBezTo>
                  <a:cubicBezTo>
                    <a:pt x="4501" y="3346"/>
                    <a:pt x="5347" y="1727"/>
                    <a:pt x="54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537750" y="5601125"/>
              <a:ext cx="134275" cy="277725"/>
            </a:xfrm>
            <a:custGeom>
              <a:avLst/>
              <a:gdLst/>
              <a:ahLst/>
              <a:cxnLst/>
              <a:rect l="l" t="t" r="r" b="b"/>
              <a:pathLst>
                <a:path w="5371" h="11109" extrusionOk="0">
                  <a:moveTo>
                    <a:pt x="5371" y="0"/>
                  </a:moveTo>
                  <a:lnTo>
                    <a:pt x="5371" y="0"/>
                  </a:lnTo>
                  <a:cubicBezTo>
                    <a:pt x="4001" y="1560"/>
                    <a:pt x="2787" y="3274"/>
                    <a:pt x="1858" y="5144"/>
                  </a:cubicBezTo>
                  <a:cubicBezTo>
                    <a:pt x="953" y="7049"/>
                    <a:pt x="394" y="9073"/>
                    <a:pt x="1" y="11109"/>
                  </a:cubicBezTo>
                  <a:cubicBezTo>
                    <a:pt x="727" y="9168"/>
                    <a:pt x="1370" y="7203"/>
                    <a:pt x="2275" y="5358"/>
                  </a:cubicBezTo>
                  <a:cubicBezTo>
                    <a:pt x="3168" y="3501"/>
                    <a:pt x="4299" y="1786"/>
                    <a:pt x="5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345475" y="5636525"/>
              <a:ext cx="192000" cy="243525"/>
            </a:xfrm>
            <a:custGeom>
              <a:avLst/>
              <a:gdLst/>
              <a:ahLst/>
              <a:cxnLst/>
              <a:rect l="l" t="t" r="r" b="b"/>
              <a:pathLst>
                <a:path w="7680" h="9741" extrusionOk="0">
                  <a:moveTo>
                    <a:pt x="0" y="1"/>
                  </a:moveTo>
                  <a:cubicBezTo>
                    <a:pt x="500" y="1668"/>
                    <a:pt x="1679" y="3073"/>
                    <a:pt x="2798" y="4394"/>
                  </a:cubicBezTo>
                  <a:cubicBezTo>
                    <a:pt x="4358" y="6287"/>
                    <a:pt x="5858" y="8109"/>
                    <a:pt x="7680" y="9740"/>
                  </a:cubicBezTo>
                  <a:cubicBezTo>
                    <a:pt x="6846" y="5525"/>
                    <a:pt x="4668" y="1989"/>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345475" y="5636825"/>
              <a:ext cx="192000" cy="242025"/>
            </a:xfrm>
            <a:custGeom>
              <a:avLst/>
              <a:gdLst/>
              <a:ahLst/>
              <a:cxnLst/>
              <a:rect l="l" t="t" r="r" b="b"/>
              <a:pathLst>
                <a:path w="7680" h="9681" extrusionOk="0">
                  <a:moveTo>
                    <a:pt x="0" y="1"/>
                  </a:moveTo>
                  <a:lnTo>
                    <a:pt x="0" y="1"/>
                  </a:lnTo>
                  <a:cubicBezTo>
                    <a:pt x="1429" y="1501"/>
                    <a:pt x="2917" y="2942"/>
                    <a:pt x="4191" y="4561"/>
                  </a:cubicBezTo>
                  <a:cubicBezTo>
                    <a:pt x="5489" y="6156"/>
                    <a:pt x="6537" y="7942"/>
                    <a:pt x="7680" y="9681"/>
                  </a:cubicBezTo>
                  <a:cubicBezTo>
                    <a:pt x="6846" y="7764"/>
                    <a:pt x="5858" y="5918"/>
                    <a:pt x="4549" y="4263"/>
                  </a:cubicBezTo>
                  <a:cubicBezTo>
                    <a:pt x="3239" y="2632"/>
                    <a:pt x="1679" y="1227"/>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326425" y="5838650"/>
              <a:ext cx="239625" cy="197075"/>
            </a:xfrm>
            <a:custGeom>
              <a:avLst/>
              <a:gdLst/>
              <a:ahLst/>
              <a:cxnLst/>
              <a:rect l="l" t="t" r="r" b="b"/>
              <a:pathLst>
                <a:path w="9585" h="7883" extrusionOk="0">
                  <a:moveTo>
                    <a:pt x="0" y="0"/>
                  </a:moveTo>
                  <a:cubicBezTo>
                    <a:pt x="846" y="1524"/>
                    <a:pt x="2310" y="2643"/>
                    <a:pt x="3679" y="3691"/>
                  </a:cubicBezTo>
                  <a:cubicBezTo>
                    <a:pt x="5608" y="5215"/>
                    <a:pt x="7477" y="6656"/>
                    <a:pt x="9585" y="7882"/>
                  </a:cubicBezTo>
                  <a:cubicBezTo>
                    <a:pt x="7858" y="3941"/>
                    <a:pt x="4989" y="94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326425" y="5839250"/>
              <a:ext cx="239625" cy="195275"/>
            </a:xfrm>
            <a:custGeom>
              <a:avLst/>
              <a:gdLst/>
              <a:ahLst/>
              <a:cxnLst/>
              <a:rect l="l" t="t" r="r" b="b"/>
              <a:pathLst>
                <a:path w="9585" h="7811" extrusionOk="0">
                  <a:moveTo>
                    <a:pt x="0" y="0"/>
                  </a:moveTo>
                  <a:lnTo>
                    <a:pt x="0" y="0"/>
                  </a:lnTo>
                  <a:cubicBezTo>
                    <a:pt x="1727" y="1155"/>
                    <a:pt x="3489" y="2238"/>
                    <a:pt x="5084" y="3548"/>
                  </a:cubicBezTo>
                  <a:cubicBezTo>
                    <a:pt x="6680" y="4834"/>
                    <a:pt x="8097" y="6346"/>
                    <a:pt x="9585" y="7811"/>
                  </a:cubicBezTo>
                  <a:cubicBezTo>
                    <a:pt x="8359" y="6132"/>
                    <a:pt x="7013" y="4524"/>
                    <a:pt x="5370" y="3191"/>
                  </a:cubicBezTo>
                  <a:cubicBezTo>
                    <a:pt x="3727" y="1881"/>
                    <a:pt x="1905" y="845"/>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371375" y="6076050"/>
              <a:ext cx="281000" cy="132600"/>
            </a:xfrm>
            <a:custGeom>
              <a:avLst/>
              <a:gdLst/>
              <a:ahLst/>
              <a:cxnLst/>
              <a:rect l="l" t="t" r="r" b="b"/>
              <a:pathLst>
                <a:path w="11240" h="5304" extrusionOk="0">
                  <a:moveTo>
                    <a:pt x="934" y="0"/>
                  </a:moveTo>
                  <a:cubicBezTo>
                    <a:pt x="628" y="0"/>
                    <a:pt x="317" y="10"/>
                    <a:pt x="0" y="29"/>
                  </a:cubicBezTo>
                  <a:cubicBezTo>
                    <a:pt x="1191" y="1291"/>
                    <a:pt x="2882" y="2006"/>
                    <a:pt x="4465" y="2708"/>
                  </a:cubicBezTo>
                  <a:cubicBezTo>
                    <a:pt x="6715" y="3696"/>
                    <a:pt x="8882" y="4649"/>
                    <a:pt x="11240" y="5304"/>
                  </a:cubicBezTo>
                  <a:cubicBezTo>
                    <a:pt x="8773" y="2134"/>
                    <a:pt x="5501" y="0"/>
                    <a:pt x="9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371975" y="6077375"/>
              <a:ext cx="279800" cy="130100"/>
            </a:xfrm>
            <a:custGeom>
              <a:avLst/>
              <a:gdLst/>
              <a:ahLst/>
              <a:cxnLst/>
              <a:rect l="l" t="t" r="r" b="b"/>
              <a:pathLst>
                <a:path w="11192" h="5204" extrusionOk="0">
                  <a:moveTo>
                    <a:pt x="0" y="0"/>
                  </a:moveTo>
                  <a:lnTo>
                    <a:pt x="0" y="0"/>
                  </a:lnTo>
                  <a:cubicBezTo>
                    <a:pt x="1941" y="691"/>
                    <a:pt x="3929" y="1322"/>
                    <a:pt x="5786" y="2179"/>
                  </a:cubicBezTo>
                  <a:cubicBezTo>
                    <a:pt x="7644" y="3036"/>
                    <a:pt x="9382" y="4167"/>
                    <a:pt x="11192" y="5203"/>
                  </a:cubicBezTo>
                  <a:cubicBezTo>
                    <a:pt x="9608" y="3870"/>
                    <a:pt x="7882" y="2655"/>
                    <a:pt x="5977" y="1762"/>
                  </a:cubicBezTo>
                  <a:cubicBezTo>
                    <a:pt x="4072" y="905"/>
                    <a:pt x="2048"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455300" y="6235750"/>
              <a:ext cx="308100" cy="61750"/>
            </a:xfrm>
            <a:custGeom>
              <a:avLst/>
              <a:gdLst/>
              <a:ahLst/>
              <a:cxnLst/>
              <a:rect l="l" t="t" r="r" b="b"/>
              <a:pathLst>
                <a:path w="12324" h="2470" extrusionOk="0">
                  <a:moveTo>
                    <a:pt x="4924" y="0"/>
                  </a:moveTo>
                  <a:cubicBezTo>
                    <a:pt x="3362" y="0"/>
                    <a:pt x="1724" y="317"/>
                    <a:pt x="1" y="1023"/>
                  </a:cubicBezTo>
                  <a:cubicBezTo>
                    <a:pt x="1525" y="1833"/>
                    <a:pt x="3358" y="1976"/>
                    <a:pt x="5085" y="2142"/>
                  </a:cubicBezTo>
                  <a:cubicBezTo>
                    <a:pt x="6989" y="2310"/>
                    <a:pt x="8843" y="2470"/>
                    <a:pt x="10725" y="2470"/>
                  </a:cubicBezTo>
                  <a:cubicBezTo>
                    <a:pt x="11255" y="2470"/>
                    <a:pt x="11787" y="2457"/>
                    <a:pt x="12324" y="2428"/>
                  </a:cubicBezTo>
                  <a:cubicBezTo>
                    <a:pt x="10053" y="932"/>
                    <a:pt x="7601" y="0"/>
                    <a:pt x="49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455300" y="6253050"/>
              <a:ext cx="306925" cy="42525"/>
            </a:xfrm>
            <a:custGeom>
              <a:avLst/>
              <a:gdLst/>
              <a:ahLst/>
              <a:cxnLst/>
              <a:rect l="l" t="t" r="r" b="b"/>
              <a:pathLst>
                <a:path w="12277" h="1701" extrusionOk="0">
                  <a:moveTo>
                    <a:pt x="4017" y="0"/>
                  </a:moveTo>
                  <a:cubicBezTo>
                    <a:pt x="2669" y="0"/>
                    <a:pt x="1325" y="123"/>
                    <a:pt x="1" y="331"/>
                  </a:cubicBezTo>
                  <a:cubicBezTo>
                    <a:pt x="2084" y="379"/>
                    <a:pt x="4144" y="331"/>
                    <a:pt x="6192" y="569"/>
                  </a:cubicBezTo>
                  <a:cubicBezTo>
                    <a:pt x="8228" y="784"/>
                    <a:pt x="10240" y="1284"/>
                    <a:pt x="12276" y="1700"/>
                  </a:cubicBezTo>
                  <a:cubicBezTo>
                    <a:pt x="10335" y="950"/>
                    <a:pt x="8335" y="331"/>
                    <a:pt x="6228" y="117"/>
                  </a:cubicBezTo>
                  <a:cubicBezTo>
                    <a:pt x="5491" y="37"/>
                    <a:pt x="4753" y="0"/>
                    <a:pt x="40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69000" y="6326350"/>
              <a:ext cx="307800" cy="67950"/>
            </a:xfrm>
            <a:custGeom>
              <a:avLst/>
              <a:gdLst/>
              <a:ahLst/>
              <a:cxnLst/>
              <a:rect l="l" t="t" r="r" b="b"/>
              <a:pathLst>
                <a:path w="12312" h="2718" extrusionOk="0">
                  <a:moveTo>
                    <a:pt x="7336" y="0"/>
                  </a:moveTo>
                  <a:cubicBezTo>
                    <a:pt x="4897" y="0"/>
                    <a:pt x="2438" y="734"/>
                    <a:pt x="1" y="2507"/>
                  </a:cubicBezTo>
                  <a:cubicBezTo>
                    <a:pt x="615" y="2659"/>
                    <a:pt x="1248" y="2718"/>
                    <a:pt x="1888" y="2718"/>
                  </a:cubicBezTo>
                  <a:cubicBezTo>
                    <a:pt x="2998" y="2718"/>
                    <a:pt x="4128" y="2542"/>
                    <a:pt x="5216" y="2376"/>
                  </a:cubicBezTo>
                  <a:cubicBezTo>
                    <a:pt x="7633" y="1983"/>
                    <a:pt x="9955" y="1626"/>
                    <a:pt x="12312" y="935"/>
                  </a:cubicBezTo>
                  <a:cubicBezTo>
                    <a:pt x="10671" y="345"/>
                    <a:pt x="9008" y="0"/>
                    <a:pt x="7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69000" y="6342000"/>
              <a:ext cx="306625" cy="46725"/>
            </a:xfrm>
            <a:custGeom>
              <a:avLst/>
              <a:gdLst/>
              <a:ahLst/>
              <a:cxnLst/>
              <a:rect l="l" t="t" r="r" b="b"/>
              <a:pathLst>
                <a:path w="12265" h="1869" extrusionOk="0">
                  <a:moveTo>
                    <a:pt x="8570" y="0"/>
                  </a:moveTo>
                  <a:cubicBezTo>
                    <a:pt x="7717" y="0"/>
                    <a:pt x="6864" y="48"/>
                    <a:pt x="6014" y="155"/>
                  </a:cubicBezTo>
                  <a:cubicBezTo>
                    <a:pt x="3930" y="452"/>
                    <a:pt x="1918" y="1059"/>
                    <a:pt x="1" y="1869"/>
                  </a:cubicBezTo>
                  <a:cubicBezTo>
                    <a:pt x="2037" y="1405"/>
                    <a:pt x="4037" y="881"/>
                    <a:pt x="6073" y="607"/>
                  </a:cubicBezTo>
                  <a:cubicBezTo>
                    <a:pt x="8109" y="321"/>
                    <a:pt x="10181" y="345"/>
                    <a:pt x="12264" y="262"/>
                  </a:cubicBezTo>
                  <a:cubicBezTo>
                    <a:pt x="11039" y="100"/>
                    <a:pt x="9805" y="0"/>
                    <a:pt x="85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663375" y="6401875"/>
              <a:ext cx="307800" cy="68025"/>
            </a:xfrm>
            <a:custGeom>
              <a:avLst/>
              <a:gdLst/>
              <a:ahLst/>
              <a:cxnLst/>
              <a:rect l="l" t="t" r="r" b="b"/>
              <a:pathLst>
                <a:path w="12312" h="2721" extrusionOk="0">
                  <a:moveTo>
                    <a:pt x="7356" y="1"/>
                  </a:moveTo>
                  <a:cubicBezTo>
                    <a:pt x="4914" y="1"/>
                    <a:pt x="2449" y="734"/>
                    <a:pt x="0" y="2510"/>
                  </a:cubicBezTo>
                  <a:cubicBezTo>
                    <a:pt x="616" y="2662"/>
                    <a:pt x="1247" y="2720"/>
                    <a:pt x="1883" y="2720"/>
                  </a:cubicBezTo>
                  <a:cubicBezTo>
                    <a:pt x="2996" y="2720"/>
                    <a:pt x="4125" y="2541"/>
                    <a:pt x="5215" y="2367"/>
                  </a:cubicBezTo>
                  <a:cubicBezTo>
                    <a:pt x="7644" y="1986"/>
                    <a:pt x="9966" y="1629"/>
                    <a:pt x="12311" y="927"/>
                  </a:cubicBezTo>
                  <a:cubicBezTo>
                    <a:pt x="10679" y="342"/>
                    <a:pt x="9023" y="1"/>
                    <a:pt x="73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663675" y="6417475"/>
              <a:ext cx="306600" cy="46875"/>
            </a:xfrm>
            <a:custGeom>
              <a:avLst/>
              <a:gdLst/>
              <a:ahLst/>
              <a:cxnLst/>
              <a:rect l="l" t="t" r="r" b="b"/>
              <a:pathLst>
                <a:path w="12264" h="1875" extrusionOk="0">
                  <a:moveTo>
                    <a:pt x="8552" y="0"/>
                  </a:moveTo>
                  <a:cubicBezTo>
                    <a:pt x="7705" y="0"/>
                    <a:pt x="6858" y="49"/>
                    <a:pt x="6013" y="160"/>
                  </a:cubicBezTo>
                  <a:cubicBezTo>
                    <a:pt x="3929" y="457"/>
                    <a:pt x="1917" y="1065"/>
                    <a:pt x="0" y="1874"/>
                  </a:cubicBezTo>
                  <a:cubicBezTo>
                    <a:pt x="2036" y="1422"/>
                    <a:pt x="4024" y="886"/>
                    <a:pt x="6072" y="600"/>
                  </a:cubicBezTo>
                  <a:cubicBezTo>
                    <a:pt x="8108" y="326"/>
                    <a:pt x="10180" y="350"/>
                    <a:pt x="12264" y="267"/>
                  </a:cubicBezTo>
                  <a:cubicBezTo>
                    <a:pt x="11032" y="104"/>
                    <a:pt x="9793" y="0"/>
                    <a:pt x="85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517225" y="5583250"/>
              <a:ext cx="553350" cy="981100"/>
            </a:xfrm>
            <a:custGeom>
              <a:avLst/>
              <a:gdLst/>
              <a:ahLst/>
              <a:cxnLst/>
              <a:rect l="l" t="t" r="r" b="b"/>
              <a:pathLst>
                <a:path w="22134" h="39244" extrusionOk="0">
                  <a:moveTo>
                    <a:pt x="226" y="1"/>
                  </a:moveTo>
                  <a:cubicBezTo>
                    <a:pt x="107" y="1"/>
                    <a:pt x="0" y="96"/>
                    <a:pt x="0" y="227"/>
                  </a:cubicBezTo>
                  <a:cubicBezTo>
                    <a:pt x="48" y="3549"/>
                    <a:pt x="96" y="6978"/>
                    <a:pt x="369" y="10323"/>
                  </a:cubicBezTo>
                  <a:cubicBezTo>
                    <a:pt x="596" y="13074"/>
                    <a:pt x="1036" y="16669"/>
                    <a:pt x="2370" y="20063"/>
                  </a:cubicBezTo>
                  <a:cubicBezTo>
                    <a:pt x="3310" y="22444"/>
                    <a:pt x="5108" y="25730"/>
                    <a:pt x="8382" y="27897"/>
                  </a:cubicBezTo>
                  <a:cubicBezTo>
                    <a:pt x="9466" y="28635"/>
                    <a:pt x="10656" y="29183"/>
                    <a:pt x="11823" y="29719"/>
                  </a:cubicBezTo>
                  <a:cubicBezTo>
                    <a:pt x="12657" y="30124"/>
                    <a:pt x="13538" y="30516"/>
                    <a:pt x="14347" y="30981"/>
                  </a:cubicBezTo>
                  <a:cubicBezTo>
                    <a:pt x="17598" y="32814"/>
                    <a:pt x="20181" y="35696"/>
                    <a:pt x="21658" y="39113"/>
                  </a:cubicBezTo>
                  <a:cubicBezTo>
                    <a:pt x="21693" y="39196"/>
                    <a:pt x="21777" y="39244"/>
                    <a:pt x="21872" y="39244"/>
                  </a:cubicBezTo>
                  <a:cubicBezTo>
                    <a:pt x="21896" y="39244"/>
                    <a:pt x="21932" y="39232"/>
                    <a:pt x="21967" y="39220"/>
                  </a:cubicBezTo>
                  <a:cubicBezTo>
                    <a:pt x="22086" y="39184"/>
                    <a:pt x="22134" y="39041"/>
                    <a:pt x="22086" y="38922"/>
                  </a:cubicBezTo>
                  <a:cubicBezTo>
                    <a:pt x="20574" y="35434"/>
                    <a:pt x="17907" y="32469"/>
                    <a:pt x="14585" y="30576"/>
                  </a:cubicBezTo>
                  <a:cubicBezTo>
                    <a:pt x="13752" y="30100"/>
                    <a:pt x="12859" y="29707"/>
                    <a:pt x="12014" y="29302"/>
                  </a:cubicBezTo>
                  <a:cubicBezTo>
                    <a:pt x="10883" y="28766"/>
                    <a:pt x="9692" y="28219"/>
                    <a:pt x="8632" y="27516"/>
                  </a:cubicBezTo>
                  <a:cubicBezTo>
                    <a:pt x="5453" y="25421"/>
                    <a:pt x="3691" y="22194"/>
                    <a:pt x="2786" y="19884"/>
                  </a:cubicBezTo>
                  <a:cubicBezTo>
                    <a:pt x="1477" y="16539"/>
                    <a:pt x="1048" y="12990"/>
                    <a:pt x="822" y="10276"/>
                  </a:cubicBezTo>
                  <a:cubicBezTo>
                    <a:pt x="560" y="6930"/>
                    <a:pt x="488" y="3525"/>
                    <a:pt x="453" y="215"/>
                  </a:cubicBezTo>
                  <a:cubicBezTo>
                    <a:pt x="453" y="96"/>
                    <a:pt x="346" y="1"/>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2"/>
          <p:cNvSpPr/>
          <p:nvPr/>
        </p:nvSpPr>
        <p:spPr>
          <a:xfrm rot="1078197">
            <a:off x="538144" y="2615762"/>
            <a:ext cx="142844" cy="302822"/>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700996">
            <a:off x="265904" y="4704184"/>
            <a:ext cx="142836" cy="30285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1623075">
            <a:off x="8616870" y="4195840"/>
            <a:ext cx="225062" cy="47714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1229716">
            <a:off x="8871756" y="1848082"/>
            <a:ext cx="169977" cy="36033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74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9" name="图片 8"/>
          <p:cNvPicPr>
            <a:picLocks noChangeAspect="1"/>
          </p:cNvPicPr>
          <p:nvPr userDrawn="1"/>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b="49264"/>
          <a:stretch/>
        </p:blipFill>
        <p:spPr>
          <a:xfrm rot="18227875">
            <a:off x="2333770" y="3144233"/>
            <a:ext cx="4212164" cy="2137061"/>
          </a:xfrm>
          <a:prstGeom prst="rect">
            <a:avLst/>
          </a:prstGeom>
        </p:spPr>
      </p:pic>
      <p:pic>
        <p:nvPicPr>
          <p:cNvPr id="5" name="图片 4"/>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b="20492"/>
          <a:stretch/>
        </p:blipFill>
        <p:spPr>
          <a:xfrm>
            <a:off x="4689213" y="175540"/>
            <a:ext cx="4686300" cy="4967960"/>
          </a:xfrm>
          <a:prstGeom prst="rect">
            <a:avLst/>
          </a:prstGeom>
        </p:spPr>
      </p:pic>
      <p:pic>
        <p:nvPicPr>
          <p:cNvPr id="6" name="图片 5"/>
          <p:cNvPicPr>
            <a:picLocks noChangeAspect="1"/>
          </p:cNvPicPr>
          <p:nvPr userDrawn="1"/>
        </p:nvPicPr>
        <p:blipFill rotWithShape="1">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b="50000"/>
          <a:stretch/>
        </p:blipFill>
        <p:spPr>
          <a:xfrm>
            <a:off x="6191639" y="2790647"/>
            <a:ext cx="4266248" cy="2133124"/>
          </a:xfrm>
          <a:prstGeom prst="rect">
            <a:avLst/>
          </a:prstGeom>
        </p:spPr>
      </p:pic>
      <p:pic>
        <p:nvPicPr>
          <p:cNvPr id="7" name="图片 6"/>
          <p:cNvPicPr>
            <a:picLocks noChangeAspect="1"/>
          </p:cNvPicPr>
          <p:nvPr userDrawn="1"/>
        </p:nvPicPr>
        <p:blipFill rotWithShape="1">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38400" t="55040" r="16231" b="29600"/>
          <a:stretch/>
        </p:blipFill>
        <p:spPr>
          <a:xfrm>
            <a:off x="6465964" y="4229100"/>
            <a:ext cx="2700897" cy="914400"/>
          </a:xfrm>
          <a:prstGeom prst="rect">
            <a:avLst/>
          </a:prstGeom>
        </p:spPr>
      </p:pic>
    </p:spTree>
    <p:extLst>
      <p:ext uri="{BB962C8B-B14F-4D97-AF65-F5344CB8AC3E}">
        <p14:creationId xmlns:p14="http://schemas.microsoft.com/office/powerpoint/2010/main" val="1548561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p:cNvSpPr/>
          <p:nvPr userDrawn="1"/>
        </p:nvSpPr>
        <p:spPr>
          <a:xfrm>
            <a:off x="0" y="0"/>
            <a:ext cx="9144000" cy="51435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556519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4B5E6AF-ED75-4101-9AED-91CDDC433BE6}"/>
              </a:ext>
            </a:extLst>
          </p:cNvPr>
          <p:cNvSpPr>
            <a:spLocks noGrp="1"/>
          </p:cNvSpPr>
          <p:nvPr>
            <p:ph type="dt" sz="half" idx="10"/>
          </p:nvPr>
        </p:nvSpPr>
        <p:spPr/>
        <p:txBody>
          <a:bodyPr/>
          <a:lstStyle/>
          <a:p>
            <a:fld id="{D1D3BADC-D1F4-4DC1-852B-2012506F6467}" type="datetimeFigureOut">
              <a:rPr lang="zh-CN" altLang="en-US" smtClean="0"/>
              <a:pPr/>
              <a:t>2024/11/24</a:t>
            </a:fld>
            <a:endParaRPr lang="zh-CN" altLang="en-US"/>
          </a:p>
        </p:txBody>
      </p:sp>
      <p:sp>
        <p:nvSpPr>
          <p:cNvPr id="3" name="页脚占位符 2">
            <a:extLst>
              <a:ext uri="{FF2B5EF4-FFF2-40B4-BE49-F238E27FC236}">
                <a16:creationId xmlns:a16="http://schemas.microsoft.com/office/drawing/2014/main" id="{5A22F7E7-8DC5-42B4-8CC0-D30F078F1C9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BCF769E-5FE5-4F35-BF96-8D9FDCC565DB}"/>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241172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2CE4DC-1D6B-4C1E-84E3-772A0323CFE6}"/>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17205FF1-1FC0-4F62-9901-E5201BED997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F824FBA-6101-4BF6-B183-A6AE552089D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DE962E91-7265-4AB6-A929-D1538ACEA3FB}"/>
              </a:ext>
            </a:extLst>
          </p:cNvPr>
          <p:cNvSpPr>
            <a:spLocks noGrp="1"/>
          </p:cNvSpPr>
          <p:nvPr>
            <p:ph type="dt" sz="half" idx="10"/>
          </p:nvPr>
        </p:nvSpPr>
        <p:spPr/>
        <p:txBody>
          <a:bodyPr/>
          <a:lstStyle/>
          <a:p>
            <a:fld id="{D1D3BADC-D1F4-4DC1-852B-2012506F6467}" type="datetimeFigureOut">
              <a:rPr lang="zh-CN" altLang="en-US" smtClean="0"/>
              <a:pPr/>
              <a:t>2024/11/24</a:t>
            </a:fld>
            <a:endParaRPr lang="zh-CN" altLang="en-US"/>
          </a:p>
        </p:txBody>
      </p:sp>
      <p:sp>
        <p:nvSpPr>
          <p:cNvPr id="6" name="页脚占位符 5">
            <a:extLst>
              <a:ext uri="{FF2B5EF4-FFF2-40B4-BE49-F238E27FC236}">
                <a16:creationId xmlns:a16="http://schemas.microsoft.com/office/drawing/2014/main" id="{546141F2-6122-467E-87C1-EAC638A694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6676ED-44DA-4467-9EA3-D8ADA337DCFD}"/>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250131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511BD7-A102-4EC0-ACB1-CA23A005D9C2}"/>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0AE4283D-1800-46BD-9226-086F3FE0DD7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F88AFE39-9759-4E13-9E5B-72ECEBCD1C3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97E50EC7-D592-4A22-BC6F-C09D14F9835E}"/>
              </a:ext>
            </a:extLst>
          </p:cNvPr>
          <p:cNvSpPr>
            <a:spLocks noGrp="1"/>
          </p:cNvSpPr>
          <p:nvPr>
            <p:ph type="dt" sz="half" idx="10"/>
          </p:nvPr>
        </p:nvSpPr>
        <p:spPr/>
        <p:txBody>
          <a:bodyPr/>
          <a:lstStyle/>
          <a:p>
            <a:fld id="{D1D3BADC-D1F4-4DC1-852B-2012506F6467}" type="datetimeFigureOut">
              <a:rPr lang="zh-CN" altLang="en-US" smtClean="0"/>
              <a:pPr/>
              <a:t>2024/11/24</a:t>
            </a:fld>
            <a:endParaRPr lang="zh-CN" altLang="en-US"/>
          </a:p>
        </p:txBody>
      </p:sp>
      <p:sp>
        <p:nvSpPr>
          <p:cNvPr id="6" name="页脚占位符 5">
            <a:extLst>
              <a:ext uri="{FF2B5EF4-FFF2-40B4-BE49-F238E27FC236}">
                <a16:creationId xmlns:a16="http://schemas.microsoft.com/office/drawing/2014/main" id="{07670E11-7C9F-4EF1-BEAA-A7D9ED07D19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6611DE4-AAEE-4A82-AFEB-3506FB239302}"/>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902563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58D9FF-A481-4B03-B2AB-4FC1B4F6FE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45DEEA1-91F4-4AD2-BD34-5FC5BC78647D}"/>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8F97A47-B6FC-4C71-B4B0-B498BBF0E1BB}"/>
              </a:ext>
            </a:extLst>
          </p:cNvPr>
          <p:cNvSpPr>
            <a:spLocks noGrp="1"/>
          </p:cNvSpPr>
          <p:nvPr>
            <p:ph type="dt" sz="half" idx="10"/>
          </p:nvPr>
        </p:nvSpPr>
        <p:spPr/>
        <p:txBody>
          <a:bodyPr/>
          <a:lstStyle/>
          <a:p>
            <a:fld id="{D1D3BADC-D1F4-4DC1-852B-2012506F6467}" type="datetimeFigureOut">
              <a:rPr lang="zh-CN" altLang="en-US" smtClean="0"/>
              <a:pPr/>
              <a:t>2024/11/24</a:t>
            </a:fld>
            <a:endParaRPr lang="zh-CN" altLang="en-US"/>
          </a:p>
        </p:txBody>
      </p:sp>
      <p:sp>
        <p:nvSpPr>
          <p:cNvPr id="5" name="页脚占位符 4">
            <a:extLst>
              <a:ext uri="{FF2B5EF4-FFF2-40B4-BE49-F238E27FC236}">
                <a16:creationId xmlns:a16="http://schemas.microsoft.com/office/drawing/2014/main" id="{FE9E3D2B-23A6-43F7-91CB-11CFCC7422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2C05E12-BE79-4AD4-AEB3-B629C679F401}"/>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343011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474A1E8-E1E2-4264-AEBD-55CAE2D08DB2}"/>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513BEAA-163F-4163-B293-94B0D5DF875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552181-EAAB-4E44-8FBE-E6D7521E6C24}"/>
              </a:ext>
            </a:extLst>
          </p:cNvPr>
          <p:cNvSpPr>
            <a:spLocks noGrp="1"/>
          </p:cNvSpPr>
          <p:nvPr>
            <p:ph type="dt" sz="half" idx="10"/>
          </p:nvPr>
        </p:nvSpPr>
        <p:spPr/>
        <p:txBody>
          <a:bodyPr/>
          <a:lstStyle/>
          <a:p>
            <a:fld id="{D1D3BADC-D1F4-4DC1-852B-2012506F6467}" type="datetimeFigureOut">
              <a:rPr lang="zh-CN" altLang="en-US" smtClean="0"/>
              <a:pPr/>
              <a:t>2024/11/24</a:t>
            </a:fld>
            <a:endParaRPr lang="zh-CN" altLang="en-US"/>
          </a:p>
        </p:txBody>
      </p:sp>
      <p:sp>
        <p:nvSpPr>
          <p:cNvPr id="5" name="页脚占位符 4">
            <a:extLst>
              <a:ext uri="{FF2B5EF4-FFF2-40B4-BE49-F238E27FC236}">
                <a16:creationId xmlns:a16="http://schemas.microsoft.com/office/drawing/2014/main" id="{A7FCAC23-EB12-4DAE-B798-B96CF60D71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78808FB-A0C2-4965-B9AC-E3A9B7CBFCD4}"/>
              </a:ext>
            </a:extLst>
          </p:cNvPr>
          <p:cNvSpPr>
            <a:spLocks noGrp="1"/>
          </p:cNvSpPr>
          <p:nvPr>
            <p:ph type="sldNum" sz="quarter" idx="12"/>
          </p:nvPr>
        </p:nvSpPr>
        <p:spPr/>
        <p:txBody>
          <a:body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461309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矩形 3"/>
          <p:cNvSpPr/>
          <p:nvPr userDrawn="1"/>
        </p:nvSpPr>
        <p:spPr>
          <a:xfrm>
            <a:off x="3423212" y="0"/>
            <a:ext cx="2310400" cy="5143500"/>
          </a:xfrm>
          <a:prstGeom prst="rect">
            <a:avLst/>
          </a:prstGeom>
          <a:solidFill>
            <a:srgbClr val="0171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p>
        </p:txBody>
      </p:sp>
      <p:sp>
        <p:nvSpPr>
          <p:cNvPr id="11" name="矩形 10"/>
          <p:cNvSpPr/>
          <p:nvPr userDrawn="1"/>
        </p:nvSpPr>
        <p:spPr>
          <a:xfrm>
            <a:off x="366896" y="408843"/>
            <a:ext cx="8423031" cy="4325814"/>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extLst>
      <p:ext uri="{BB962C8B-B14F-4D97-AF65-F5344CB8AC3E}">
        <p14:creationId xmlns:p14="http://schemas.microsoft.com/office/powerpoint/2010/main" val="2644924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02"/>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5_1_1">
    <p:spTree>
      <p:nvGrpSpPr>
        <p:cNvPr id="1" name="Shape 828"/>
        <p:cNvGrpSpPr/>
        <p:nvPr/>
      </p:nvGrpSpPr>
      <p:grpSpPr>
        <a:xfrm>
          <a:off x="0" y="0"/>
          <a:ext cx="0" cy="0"/>
          <a:chOff x="0" y="0"/>
          <a:chExt cx="0" cy="0"/>
        </a:xfrm>
      </p:grpSpPr>
      <p:grpSp>
        <p:nvGrpSpPr>
          <p:cNvPr id="829" name="Google Shape;829;p23"/>
          <p:cNvGrpSpPr/>
          <p:nvPr userDrawn="1"/>
        </p:nvGrpSpPr>
        <p:grpSpPr>
          <a:xfrm flipH="1">
            <a:off x="-34556" y="-308107"/>
            <a:ext cx="9590737" cy="5559537"/>
            <a:chOff x="-446738" y="-308107"/>
            <a:chExt cx="9590737" cy="5559537"/>
          </a:xfrm>
        </p:grpSpPr>
        <p:sp>
          <p:nvSpPr>
            <p:cNvPr id="830" name="Google Shape;830;p23"/>
            <p:cNvSpPr/>
            <p:nvPr/>
          </p:nvSpPr>
          <p:spPr>
            <a:xfrm rot="10800000">
              <a:off x="6306883" y="100"/>
              <a:ext cx="2837116" cy="1382800"/>
            </a:xfrm>
            <a:custGeom>
              <a:avLst/>
              <a:gdLst/>
              <a:ahLst/>
              <a:cxnLst/>
              <a:rect l="l" t="t" r="r" b="b"/>
              <a:pathLst>
                <a:path w="47781" h="38911" extrusionOk="0">
                  <a:moveTo>
                    <a:pt x="1" y="1"/>
                  </a:moveTo>
                  <a:lnTo>
                    <a:pt x="1" y="38910"/>
                  </a:lnTo>
                  <a:lnTo>
                    <a:pt x="47781" y="38910"/>
                  </a:lnTo>
                  <a:cubicBezTo>
                    <a:pt x="47495" y="37696"/>
                    <a:pt x="47030" y="36529"/>
                    <a:pt x="46376" y="35469"/>
                  </a:cubicBezTo>
                  <a:cubicBezTo>
                    <a:pt x="44161" y="31826"/>
                    <a:pt x="40220" y="29409"/>
                    <a:pt x="36041" y="28516"/>
                  </a:cubicBezTo>
                  <a:cubicBezTo>
                    <a:pt x="30814" y="27385"/>
                    <a:pt x="24873" y="28290"/>
                    <a:pt x="20515" y="25194"/>
                  </a:cubicBezTo>
                  <a:cubicBezTo>
                    <a:pt x="17598" y="23134"/>
                    <a:pt x="16039" y="19622"/>
                    <a:pt x="15229" y="16133"/>
                  </a:cubicBezTo>
                  <a:cubicBezTo>
                    <a:pt x="14443" y="12693"/>
                    <a:pt x="14217" y="8990"/>
                    <a:pt x="12348" y="6001"/>
                  </a:cubicBezTo>
                  <a:cubicBezTo>
                    <a:pt x="10740" y="3441"/>
                    <a:pt x="8038" y="1667"/>
                    <a:pt x="5132" y="786"/>
                  </a:cubicBezTo>
                  <a:cubicBezTo>
                    <a:pt x="3466" y="286"/>
                    <a:pt x="1739" y="48"/>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3"/>
            <p:cNvSpPr/>
            <p:nvPr/>
          </p:nvSpPr>
          <p:spPr>
            <a:xfrm rot="10380338" flipH="1">
              <a:off x="8416339" y="1623464"/>
              <a:ext cx="124693" cy="8121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3"/>
            <p:cNvSpPr/>
            <p:nvPr/>
          </p:nvSpPr>
          <p:spPr>
            <a:xfrm rot="-9019529" flipH="1">
              <a:off x="8349447" y="1480618"/>
              <a:ext cx="121194" cy="85584"/>
            </a:xfrm>
            <a:prstGeom prst="ellipse">
              <a:avLst/>
            </a:prstGeom>
            <a:solidFill>
              <a:srgbClr val="F3FFE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3"/>
            <p:cNvSpPr/>
            <p:nvPr/>
          </p:nvSpPr>
          <p:spPr>
            <a:xfrm rot="-1866940">
              <a:off x="6657505" y="-262757"/>
              <a:ext cx="179690" cy="117011"/>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3"/>
            <p:cNvSpPr/>
            <p:nvPr/>
          </p:nvSpPr>
          <p:spPr>
            <a:xfrm rot="1865792">
              <a:off x="83352" y="3799273"/>
              <a:ext cx="202861" cy="726207"/>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3"/>
            <p:cNvSpPr/>
            <p:nvPr/>
          </p:nvSpPr>
          <p:spPr>
            <a:xfrm rot="1865792">
              <a:off x="133591" y="4102064"/>
              <a:ext cx="254713" cy="645879"/>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3"/>
            <p:cNvSpPr/>
            <p:nvPr/>
          </p:nvSpPr>
          <p:spPr>
            <a:xfrm rot="1865792">
              <a:off x="30265" y="4350154"/>
              <a:ext cx="264223" cy="615694"/>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3"/>
            <p:cNvSpPr/>
            <p:nvPr/>
          </p:nvSpPr>
          <p:spPr>
            <a:xfrm rot="1865792">
              <a:off x="-47046" y="4585932"/>
              <a:ext cx="300004" cy="602379"/>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3"/>
            <p:cNvSpPr/>
            <p:nvPr/>
          </p:nvSpPr>
          <p:spPr>
            <a:xfrm rot="1865792">
              <a:off x="-210435" y="4171368"/>
              <a:ext cx="303616" cy="641027"/>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3"/>
            <p:cNvSpPr/>
            <p:nvPr/>
          </p:nvSpPr>
          <p:spPr>
            <a:xfrm rot="1865792">
              <a:off x="-446738" y="4508734"/>
              <a:ext cx="436237" cy="481666"/>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3"/>
            <p:cNvSpPr/>
            <p:nvPr/>
          </p:nvSpPr>
          <p:spPr>
            <a:xfrm rot="1865792">
              <a:off x="-62853" y="3785949"/>
              <a:ext cx="249778" cy="1465481"/>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3"/>
            <p:cNvSpPr/>
            <p:nvPr/>
          </p:nvSpPr>
          <p:spPr>
            <a:xfrm rot="1865792">
              <a:off x="142149" y="4097871"/>
              <a:ext cx="226816" cy="630828"/>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3"/>
            <p:cNvSpPr/>
            <p:nvPr/>
          </p:nvSpPr>
          <p:spPr>
            <a:xfrm rot="1865792">
              <a:off x="42855" y="4350098"/>
              <a:ext cx="247821" cy="579637"/>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3"/>
            <p:cNvSpPr/>
            <p:nvPr/>
          </p:nvSpPr>
          <p:spPr>
            <a:xfrm rot="1865792">
              <a:off x="-421050" y="4475648"/>
              <a:ext cx="688607" cy="610484"/>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3"/>
            <p:cNvSpPr/>
            <p:nvPr/>
          </p:nvSpPr>
          <p:spPr>
            <a:xfrm rot="1865792">
              <a:off x="-184266" y="4178291"/>
              <a:ext cx="290494" cy="628237"/>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3"/>
            <p:cNvSpPr/>
            <p:nvPr/>
          </p:nvSpPr>
          <p:spPr>
            <a:xfrm rot="3492532">
              <a:off x="6233657" y="-64667"/>
              <a:ext cx="210056" cy="540624"/>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3"/>
            <p:cNvSpPr/>
            <p:nvPr/>
          </p:nvSpPr>
          <p:spPr>
            <a:xfrm rot="3492532">
              <a:off x="6095836" y="336713"/>
              <a:ext cx="193063" cy="35270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3"/>
            <p:cNvSpPr/>
            <p:nvPr/>
          </p:nvSpPr>
          <p:spPr>
            <a:xfrm rot="3492532">
              <a:off x="5883564" y="164879"/>
              <a:ext cx="252040" cy="283898"/>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3"/>
            <p:cNvSpPr/>
            <p:nvPr/>
          </p:nvSpPr>
          <p:spPr>
            <a:xfrm rot="3492532">
              <a:off x="6120466" y="-64129"/>
              <a:ext cx="236663" cy="900682"/>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3"/>
            <p:cNvSpPr/>
            <p:nvPr/>
          </p:nvSpPr>
          <p:spPr>
            <a:xfrm rot="3492532">
              <a:off x="5836154" y="187942"/>
              <a:ext cx="485471" cy="426494"/>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3"/>
            <p:cNvSpPr/>
            <p:nvPr/>
          </p:nvSpPr>
          <p:spPr>
            <a:xfrm rot="3492532">
              <a:off x="6370591" y="95465"/>
              <a:ext cx="96222" cy="10422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3"/>
            <p:cNvSpPr/>
            <p:nvPr/>
          </p:nvSpPr>
          <p:spPr>
            <a:xfrm rot="3492532">
              <a:off x="6247431" y="137660"/>
              <a:ext cx="148816" cy="143673"/>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3"/>
            <p:cNvSpPr/>
            <p:nvPr/>
          </p:nvSpPr>
          <p:spPr>
            <a:xfrm rot="3492532">
              <a:off x="6168474" y="210915"/>
              <a:ext cx="146877" cy="119624"/>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3"/>
            <p:cNvSpPr/>
            <p:nvPr/>
          </p:nvSpPr>
          <p:spPr>
            <a:xfrm rot="3492532">
              <a:off x="6210662" y="491695"/>
              <a:ext cx="65737" cy="83053"/>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3"/>
            <p:cNvSpPr/>
            <p:nvPr/>
          </p:nvSpPr>
          <p:spPr>
            <a:xfrm rot="3492532">
              <a:off x="6120561" y="484652"/>
              <a:ext cx="89489" cy="105836"/>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3"/>
            <p:cNvSpPr/>
            <p:nvPr/>
          </p:nvSpPr>
          <p:spPr>
            <a:xfrm rot="3492532">
              <a:off x="5962324" y="210914"/>
              <a:ext cx="69615" cy="86931"/>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3"/>
            <p:cNvSpPr/>
            <p:nvPr/>
          </p:nvSpPr>
          <p:spPr>
            <a:xfrm rot="3492532">
              <a:off x="5935368" y="287068"/>
              <a:ext cx="83699" cy="100396"/>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3"/>
            <p:cNvSpPr/>
            <p:nvPr/>
          </p:nvSpPr>
          <p:spPr>
            <a:xfrm rot="2131633">
              <a:off x="7884376" y="330587"/>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3"/>
            <p:cNvSpPr/>
            <p:nvPr/>
          </p:nvSpPr>
          <p:spPr>
            <a:xfrm rot="-2281775">
              <a:off x="689767" y="4755524"/>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3"/>
            <p:cNvSpPr/>
            <p:nvPr/>
          </p:nvSpPr>
          <p:spPr>
            <a:xfrm rot="2422028" flipH="1">
              <a:off x="317710" y="2839431"/>
              <a:ext cx="158193" cy="103013"/>
            </a:xfrm>
            <a:custGeom>
              <a:avLst/>
              <a:gdLst/>
              <a:ahLst/>
              <a:cxnLst/>
              <a:rect l="l" t="t" r="r" b="b"/>
              <a:pathLst>
                <a:path w="10788" h="7025" extrusionOk="0">
                  <a:moveTo>
                    <a:pt x="644" y="0"/>
                  </a:moveTo>
                  <a:cubicBezTo>
                    <a:pt x="275" y="0"/>
                    <a:pt x="1" y="298"/>
                    <a:pt x="1" y="655"/>
                  </a:cubicBezTo>
                  <a:lnTo>
                    <a:pt x="1" y="6370"/>
                  </a:lnTo>
                  <a:cubicBezTo>
                    <a:pt x="1" y="6739"/>
                    <a:pt x="298" y="7025"/>
                    <a:pt x="644" y="7025"/>
                  </a:cubicBezTo>
                  <a:lnTo>
                    <a:pt x="10133" y="7025"/>
                  </a:lnTo>
                  <a:cubicBezTo>
                    <a:pt x="10490" y="7025"/>
                    <a:pt x="10788" y="6739"/>
                    <a:pt x="10788" y="6370"/>
                  </a:cubicBezTo>
                  <a:lnTo>
                    <a:pt x="10788" y="655"/>
                  </a:lnTo>
                  <a:cubicBezTo>
                    <a:pt x="10788" y="274"/>
                    <a:pt x="10490" y="0"/>
                    <a:pt x="10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3"/>
            <p:cNvSpPr/>
            <p:nvPr/>
          </p:nvSpPr>
          <p:spPr>
            <a:xfrm rot="-7738681" flipH="1">
              <a:off x="8719071" y="1884738"/>
              <a:ext cx="131163" cy="213849"/>
            </a:xfrm>
            <a:custGeom>
              <a:avLst/>
              <a:gdLst/>
              <a:ahLst/>
              <a:cxnLst/>
              <a:rect l="l" t="t" r="r" b="b"/>
              <a:pathLst>
                <a:path w="5942" h="9688" extrusionOk="0">
                  <a:moveTo>
                    <a:pt x="2057" y="0"/>
                  </a:moveTo>
                  <a:cubicBezTo>
                    <a:pt x="1465" y="0"/>
                    <a:pt x="885" y="319"/>
                    <a:pt x="465" y="1058"/>
                  </a:cubicBezTo>
                  <a:cubicBezTo>
                    <a:pt x="131" y="1642"/>
                    <a:pt x="24" y="2332"/>
                    <a:pt x="12" y="2999"/>
                  </a:cubicBezTo>
                  <a:cubicBezTo>
                    <a:pt x="0" y="5737"/>
                    <a:pt x="1715" y="8416"/>
                    <a:pt x="4191" y="9547"/>
                  </a:cubicBezTo>
                  <a:cubicBezTo>
                    <a:pt x="4357" y="9620"/>
                    <a:pt x="4540" y="9687"/>
                    <a:pt x="4712" y="9687"/>
                  </a:cubicBezTo>
                  <a:cubicBezTo>
                    <a:pt x="4824" y="9687"/>
                    <a:pt x="4931" y="9658"/>
                    <a:pt x="5025" y="9583"/>
                  </a:cubicBezTo>
                  <a:cubicBezTo>
                    <a:pt x="5132" y="9512"/>
                    <a:pt x="5203" y="9393"/>
                    <a:pt x="5263" y="9262"/>
                  </a:cubicBezTo>
                  <a:cubicBezTo>
                    <a:pt x="5941" y="7845"/>
                    <a:pt x="5656" y="6178"/>
                    <a:pt x="5299" y="4642"/>
                  </a:cubicBezTo>
                  <a:cubicBezTo>
                    <a:pt x="5013" y="3440"/>
                    <a:pt x="4668" y="2237"/>
                    <a:pt x="3989" y="1213"/>
                  </a:cubicBezTo>
                  <a:cubicBezTo>
                    <a:pt x="3501" y="464"/>
                    <a:pt x="2770" y="0"/>
                    <a:pt x="2057"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3"/>
            <p:cNvSpPr/>
            <p:nvPr/>
          </p:nvSpPr>
          <p:spPr>
            <a:xfrm rot="-7738681" flipH="1">
              <a:off x="8839235" y="2011455"/>
              <a:ext cx="201072" cy="167803"/>
            </a:xfrm>
            <a:custGeom>
              <a:avLst/>
              <a:gdLst/>
              <a:ahLst/>
              <a:cxnLst/>
              <a:rect l="l" t="t" r="r" b="b"/>
              <a:pathLst>
                <a:path w="9109" h="7602" extrusionOk="0">
                  <a:moveTo>
                    <a:pt x="7160" y="0"/>
                  </a:moveTo>
                  <a:cubicBezTo>
                    <a:pt x="5976" y="0"/>
                    <a:pt x="4647" y="949"/>
                    <a:pt x="3858" y="1555"/>
                  </a:cubicBezTo>
                  <a:cubicBezTo>
                    <a:pt x="2334" y="2746"/>
                    <a:pt x="1084" y="4270"/>
                    <a:pt x="238" y="6008"/>
                  </a:cubicBezTo>
                  <a:cubicBezTo>
                    <a:pt x="119" y="6246"/>
                    <a:pt x="0" y="6497"/>
                    <a:pt x="60" y="6770"/>
                  </a:cubicBezTo>
                  <a:cubicBezTo>
                    <a:pt x="119" y="7032"/>
                    <a:pt x="345" y="7247"/>
                    <a:pt x="584" y="7378"/>
                  </a:cubicBezTo>
                  <a:cubicBezTo>
                    <a:pt x="882" y="7539"/>
                    <a:pt x="1202" y="7602"/>
                    <a:pt x="1530" y="7602"/>
                  </a:cubicBezTo>
                  <a:cubicBezTo>
                    <a:pt x="2000" y="7602"/>
                    <a:pt x="2485" y="7472"/>
                    <a:pt x="2941" y="7318"/>
                  </a:cubicBezTo>
                  <a:cubicBezTo>
                    <a:pt x="4429" y="6818"/>
                    <a:pt x="5822" y="6044"/>
                    <a:pt x="7037" y="5044"/>
                  </a:cubicBezTo>
                  <a:cubicBezTo>
                    <a:pt x="8108" y="4163"/>
                    <a:pt x="9108" y="2913"/>
                    <a:pt x="8930" y="1544"/>
                  </a:cubicBezTo>
                  <a:cubicBezTo>
                    <a:pt x="8894" y="1222"/>
                    <a:pt x="8775" y="889"/>
                    <a:pt x="8561" y="639"/>
                  </a:cubicBezTo>
                  <a:cubicBezTo>
                    <a:pt x="8158" y="178"/>
                    <a:pt x="7672" y="0"/>
                    <a:pt x="7160"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3"/>
            <p:cNvSpPr/>
            <p:nvPr/>
          </p:nvSpPr>
          <p:spPr>
            <a:xfrm rot="-7738681" flipH="1">
              <a:off x="8748559" y="1914412"/>
              <a:ext cx="119067" cy="251109"/>
            </a:xfrm>
            <a:custGeom>
              <a:avLst/>
              <a:gdLst/>
              <a:ahLst/>
              <a:cxnLst/>
              <a:rect l="l" t="t" r="r" b="b"/>
              <a:pathLst>
                <a:path w="5394" h="11376" extrusionOk="0">
                  <a:moveTo>
                    <a:pt x="2755" y="0"/>
                  </a:moveTo>
                  <a:cubicBezTo>
                    <a:pt x="2745" y="0"/>
                    <a:pt x="2736" y="1"/>
                    <a:pt x="2727" y="1"/>
                  </a:cubicBezTo>
                  <a:cubicBezTo>
                    <a:pt x="2132" y="13"/>
                    <a:pt x="1584" y="358"/>
                    <a:pt x="1215" y="810"/>
                  </a:cubicBezTo>
                  <a:cubicBezTo>
                    <a:pt x="834" y="1263"/>
                    <a:pt x="631" y="1834"/>
                    <a:pt x="477" y="2406"/>
                  </a:cubicBezTo>
                  <a:cubicBezTo>
                    <a:pt x="0" y="4275"/>
                    <a:pt x="203" y="6263"/>
                    <a:pt x="810" y="8085"/>
                  </a:cubicBezTo>
                  <a:cubicBezTo>
                    <a:pt x="1167" y="9168"/>
                    <a:pt x="1703" y="10240"/>
                    <a:pt x="2548" y="11014"/>
                  </a:cubicBezTo>
                  <a:cubicBezTo>
                    <a:pt x="2757" y="11189"/>
                    <a:pt x="2986" y="11375"/>
                    <a:pt x="3253" y="11375"/>
                  </a:cubicBezTo>
                  <a:cubicBezTo>
                    <a:pt x="3276" y="11375"/>
                    <a:pt x="3299" y="11374"/>
                    <a:pt x="3322" y="11371"/>
                  </a:cubicBezTo>
                  <a:cubicBezTo>
                    <a:pt x="3787" y="11323"/>
                    <a:pt x="4013" y="10788"/>
                    <a:pt x="4132" y="10347"/>
                  </a:cubicBezTo>
                  <a:cubicBezTo>
                    <a:pt x="4703" y="8156"/>
                    <a:pt x="4977" y="5942"/>
                    <a:pt x="5227" y="3703"/>
                  </a:cubicBezTo>
                  <a:cubicBezTo>
                    <a:pt x="5393" y="2258"/>
                    <a:pt x="4510" y="0"/>
                    <a:pt x="275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3"/>
            <p:cNvSpPr/>
            <p:nvPr/>
          </p:nvSpPr>
          <p:spPr>
            <a:xfrm rot="-7738681" flipH="1">
              <a:off x="8762456" y="1956668"/>
              <a:ext cx="202661" cy="257025"/>
            </a:xfrm>
            <a:custGeom>
              <a:avLst/>
              <a:gdLst/>
              <a:ahLst/>
              <a:cxnLst/>
              <a:rect l="l" t="t" r="r" b="b"/>
              <a:pathLst>
                <a:path w="9181" h="11644" extrusionOk="0">
                  <a:moveTo>
                    <a:pt x="6145" y="0"/>
                  </a:moveTo>
                  <a:cubicBezTo>
                    <a:pt x="5827" y="0"/>
                    <a:pt x="5508" y="43"/>
                    <a:pt x="5203" y="128"/>
                  </a:cubicBezTo>
                  <a:cubicBezTo>
                    <a:pt x="3929" y="474"/>
                    <a:pt x="2905" y="1414"/>
                    <a:pt x="2084" y="2438"/>
                  </a:cubicBezTo>
                  <a:cubicBezTo>
                    <a:pt x="977" y="3819"/>
                    <a:pt x="143" y="5462"/>
                    <a:pt x="60" y="7213"/>
                  </a:cubicBezTo>
                  <a:cubicBezTo>
                    <a:pt x="0" y="8665"/>
                    <a:pt x="500" y="10368"/>
                    <a:pt x="1667" y="11296"/>
                  </a:cubicBezTo>
                  <a:cubicBezTo>
                    <a:pt x="1986" y="11544"/>
                    <a:pt x="2376" y="11644"/>
                    <a:pt x="2789" y="11644"/>
                  </a:cubicBezTo>
                  <a:cubicBezTo>
                    <a:pt x="3686" y="11644"/>
                    <a:pt x="4691" y="11173"/>
                    <a:pt x="5311" y="10725"/>
                  </a:cubicBezTo>
                  <a:cubicBezTo>
                    <a:pt x="6096" y="10165"/>
                    <a:pt x="6715" y="9380"/>
                    <a:pt x="7251" y="8570"/>
                  </a:cubicBezTo>
                  <a:cubicBezTo>
                    <a:pt x="8323" y="6951"/>
                    <a:pt x="9180" y="5105"/>
                    <a:pt x="9168" y="3164"/>
                  </a:cubicBezTo>
                  <a:cubicBezTo>
                    <a:pt x="9168" y="2510"/>
                    <a:pt x="9049" y="1831"/>
                    <a:pt x="8704" y="1283"/>
                  </a:cubicBezTo>
                  <a:cubicBezTo>
                    <a:pt x="8169" y="432"/>
                    <a:pt x="7159" y="0"/>
                    <a:pt x="6145" y="0"/>
                  </a:cubicBezTo>
                  <a:close/>
                </a:path>
              </a:pathLst>
            </a:custGeom>
            <a:solidFill>
              <a:srgbClr val="FDB2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3"/>
            <p:cNvSpPr/>
            <p:nvPr/>
          </p:nvSpPr>
          <p:spPr>
            <a:xfrm rot="-7738681" flipH="1">
              <a:off x="8806495" y="1901317"/>
              <a:ext cx="142995" cy="55603"/>
            </a:xfrm>
            <a:custGeom>
              <a:avLst/>
              <a:gdLst/>
              <a:ahLst/>
              <a:cxnLst/>
              <a:rect l="l" t="t" r="r" b="b"/>
              <a:pathLst>
                <a:path w="6478" h="2519" extrusionOk="0">
                  <a:moveTo>
                    <a:pt x="1" y="0"/>
                  </a:moveTo>
                  <a:lnTo>
                    <a:pt x="1" y="0"/>
                  </a:lnTo>
                  <a:cubicBezTo>
                    <a:pt x="287" y="977"/>
                    <a:pt x="870" y="1965"/>
                    <a:pt x="1822" y="2334"/>
                  </a:cubicBezTo>
                  <a:cubicBezTo>
                    <a:pt x="2180" y="2469"/>
                    <a:pt x="2556" y="2518"/>
                    <a:pt x="2940" y="2518"/>
                  </a:cubicBezTo>
                  <a:cubicBezTo>
                    <a:pt x="3603" y="2518"/>
                    <a:pt x="4290" y="2373"/>
                    <a:pt x="4954" y="2275"/>
                  </a:cubicBezTo>
                  <a:cubicBezTo>
                    <a:pt x="5192" y="2239"/>
                    <a:pt x="5487" y="2182"/>
                    <a:pt x="5765" y="2182"/>
                  </a:cubicBezTo>
                  <a:cubicBezTo>
                    <a:pt x="6043" y="2182"/>
                    <a:pt x="6305" y="2239"/>
                    <a:pt x="6478" y="2429"/>
                  </a:cubicBezTo>
                  <a:cubicBezTo>
                    <a:pt x="6204" y="1572"/>
                    <a:pt x="5430" y="917"/>
                    <a:pt x="4573" y="798"/>
                  </a:cubicBezTo>
                  <a:cubicBezTo>
                    <a:pt x="4458" y="784"/>
                    <a:pt x="4342" y="778"/>
                    <a:pt x="4227" y="778"/>
                  </a:cubicBezTo>
                  <a:cubicBezTo>
                    <a:pt x="3582" y="778"/>
                    <a:pt x="2931" y="965"/>
                    <a:pt x="2289" y="965"/>
                  </a:cubicBezTo>
                  <a:cubicBezTo>
                    <a:pt x="2272" y="965"/>
                    <a:pt x="2256" y="965"/>
                    <a:pt x="2239" y="965"/>
                  </a:cubicBezTo>
                  <a:cubicBezTo>
                    <a:pt x="1406" y="953"/>
                    <a:pt x="584" y="596"/>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3"/>
            <p:cNvSpPr/>
            <p:nvPr/>
          </p:nvSpPr>
          <p:spPr>
            <a:xfrm rot="-7738681" flipH="1">
              <a:off x="8923866" y="1964602"/>
              <a:ext cx="146924" cy="75668"/>
            </a:xfrm>
            <a:custGeom>
              <a:avLst/>
              <a:gdLst/>
              <a:ahLst/>
              <a:cxnLst/>
              <a:rect l="l" t="t" r="r" b="b"/>
              <a:pathLst>
                <a:path w="6656" h="3428" extrusionOk="0">
                  <a:moveTo>
                    <a:pt x="1594" y="0"/>
                  </a:moveTo>
                  <a:cubicBezTo>
                    <a:pt x="1021" y="0"/>
                    <a:pt x="449" y="179"/>
                    <a:pt x="0" y="532"/>
                  </a:cubicBezTo>
                  <a:cubicBezTo>
                    <a:pt x="143" y="501"/>
                    <a:pt x="288" y="486"/>
                    <a:pt x="433" y="486"/>
                  </a:cubicBezTo>
                  <a:cubicBezTo>
                    <a:pt x="1326" y="486"/>
                    <a:pt x="2213" y="1061"/>
                    <a:pt x="2572" y="1901"/>
                  </a:cubicBezTo>
                  <a:cubicBezTo>
                    <a:pt x="2715" y="2163"/>
                    <a:pt x="2775" y="2449"/>
                    <a:pt x="2929" y="2699"/>
                  </a:cubicBezTo>
                  <a:cubicBezTo>
                    <a:pt x="3249" y="3189"/>
                    <a:pt x="3847" y="3427"/>
                    <a:pt x="4432" y="3427"/>
                  </a:cubicBezTo>
                  <a:cubicBezTo>
                    <a:pt x="4544" y="3427"/>
                    <a:pt x="4654" y="3419"/>
                    <a:pt x="4763" y="3402"/>
                  </a:cubicBezTo>
                  <a:cubicBezTo>
                    <a:pt x="5453" y="3306"/>
                    <a:pt x="6061" y="2925"/>
                    <a:pt x="6656" y="2580"/>
                  </a:cubicBezTo>
                  <a:lnTo>
                    <a:pt x="6656" y="2580"/>
                  </a:lnTo>
                  <a:cubicBezTo>
                    <a:pt x="6512" y="2627"/>
                    <a:pt x="6365" y="2649"/>
                    <a:pt x="6218" y="2649"/>
                  </a:cubicBezTo>
                  <a:cubicBezTo>
                    <a:pt x="5619" y="2649"/>
                    <a:pt x="5009" y="2296"/>
                    <a:pt x="4560" y="1866"/>
                  </a:cubicBezTo>
                  <a:cubicBezTo>
                    <a:pt x="3989" y="1330"/>
                    <a:pt x="3513" y="675"/>
                    <a:pt x="2834" y="306"/>
                  </a:cubicBezTo>
                  <a:cubicBezTo>
                    <a:pt x="2456" y="101"/>
                    <a:pt x="2025" y="0"/>
                    <a:pt x="15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3"/>
            <p:cNvSpPr/>
            <p:nvPr/>
          </p:nvSpPr>
          <p:spPr>
            <a:xfrm rot="-7738681" flipH="1">
              <a:off x="8869793" y="1971113"/>
              <a:ext cx="74146" cy="121537"/>
            </a:xfrm>
            <a:custGeom>
              <a:avLst/>
              <a:gdLst/>
              <a:ahLst/>
              <a:cxnLst/>
              <a:rect l="l" t="t" r="r" b="b"/>
              <a:pathLst>
                <a:path w="3359" h="5506" extrusionOk="0">
                  <a:moveTo>
                    <a:pt x="3358" y="0"/>
                  </a:moveTo>
                  <a:lnTo>
                    <a:pt x="3358" y="0"/>
                  </a:lnTo>
                  <a:cubicBezTo>
                    <a:pt x="2798" y="905"/>
                    <a:pt x="1679" y="1322"/>
                    <a:pt x="941" y="2096"/>
                  </a:cubicBezTo>
                  <a:cubicBezTo>
                    <a:pt x="310" y="2763"/>
                    <a:pt x="1" y="3703"/>
                    <a:pt x="48" y="4620"/>
                  </a:cubicBezTo>
                  <a:cubicBezTo>
                    <a:pt x="58" y="4811"/>
                    <a:pt x="119" y="5506"/>
                    <a:pt x="333" y="5506"/>
                  </a:cubicBezTo>
                  <a:cubicBezTo>
                    <a:pt x="372" y="5506"/>
                    <a:pt x="415" y="5483"/>
                    <a:pt x="465" y="5430"/>
                  </a:cubicBezTo>
                  <a:cubicBezTo>
                    <a:pt x="584" y="5310"/>
                    <a:pt x="620" y="4894"/>
                    <a:pt x="715" y="4727"/>
                  </a:cubicBezTo>
                  <a:cubicBezTo>
                    <a:pt x="834" y="4501"/>
                    <a:pt x="1001" y="4287"/>
                    <a:pt x="1179" y="4084"/>
                  </a:cubicBezTo>
                  <a:cubicBezTo>
                    <a:pt x="1608" y="3584"/>
                    <a:pt x="2144" y="3179"/>
                    <a:pt x="2513" y="2632"/>
                  </a:cubicBezTo>
                  <a:cubicBezTo>
                    <a:pt x="3049" y="1858"/>
                    <a:pt x="3215" y="917"/>
                    <a:pt x="33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3"/>
            <p:cNvSpPr/>
            <p:nvPr/>
          </p:nvSpPr>
          <p:spPr>
            <a:xfrm rot="-7738681" flipH="1">
              <a:off x="8940605" y="1760196"/>
              <a:ext cx="99885" cy="223936"/>
            </a:xfrm>
            <a:custGeom>
              <a:avLst/>
              <a:gdLst/>
              <a:ahLst/>
              <a:cxnLst/>
              <a:rect l="l" t="t" r="r" b="b"/>
              <a:pathLst>
                <a:path w="4525" h="10145" extrusionOk="0">
                  <a:moveTo>
                    <a:pt x="4061" y="1"/>
                  </a:moveTo>
                  <a:cubicBezTo>
                    <a:pt x="3894" y="2918"/>
                    <a:pt x="2525" y="5608"/>
                    <a:pt x="1132" y="8121"/>
                  </a:cubicBezTo>
                  <a:cubicBezTo>
                    <a:pt x="775" y="8775"/>
                    <a:pt x="429" y="9347"/>
                    <a:pt x="1" y="9835"/>
                  </a:cubicBezTo>
                  <a:lnTo>
                    <a:pt x="334" y="10145"/>
                  </a:lnTo>
                  <a:cubicBezTo>
                    <a:pt x="798" y="9621"/>
                    <a:pt x="1144" y="9014"/>
                    <a:pt x="1525" y="8359"/>
                  </a:cubicBezTo>
                  <a:cubicBezTo>
                    <a:pt x="2953" y="5799"/>
                    <a:pt x="4358" y="3049"/>
                    <a:pt x="4525" y="24"/>
                  </a:cubicBezTo>
                  <a:lnTo>
                    <a:pt x="4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3"/>
            <p:cNvSpPr/>
            <p:nvPr/>
          </p:nvSpPr>
          <p:spPr>
            <a:xfrm rot="20275087">
              <a:off x="8602185" y="-308107"/>
              <a:ext cx="196429" cy="127930"/>
            </a:xfrm>
            <a:custGeom>
              <a:avLst/>
              <a:gdLst/>
              <a:ahLst/>
              <a:cxnLst/>
              <a:rect l="l" t="t" r="r" b="b"/>
              <a:pathLst>
                <a:path w="10788" h="7026" extrusionOk="0">
                  <a:moveTo>
                    <a:pt x="656" y="1"/>
                  </a:moveTo>
                  <a:cubicBezTo>
                    <a:pt x="287" y="1"/>
                    <a:pt x="1" y="298"/>
                    <a:pt x="1" y="656"/>
                  </a:cubicBezTo>
                  <a:lnTo>
                    <a:pt x="1" y="6371"/>
                  </a:lnTo>
                  <a:cubicBezTo>
                    <a:pt x="1" y="6740"/>
                    <a:pt x="298" y="7025"/>
                    <a:pt x="656" y="7025"/>
                  </a:cubicBezTo>
                  <a:lnTo>
                    <a:pt x="10133" y="7025"/>
                  </a:lnTo>
                  <a:cubicBezTo>
                    <a:pt x="10490" y="7025"/>
                    <a:pt x="10776" y="6740"/>
                    <a:pt x="10788" y="6371"/>
                  </a:cubicBezTo>
                  <a:lnTo>
                    <a:pt x="10788" y="656"/>
                  </a:lnTo>
                  <a:cubicBezTo>
                    <a:pt x="10788" y="275"/>
                    <a:pt x="10490" y="1"/>
                    <a:pt x="10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3"/>
            <p:cNvSpPr/>
            <p:nvPr/>
          </p:nvSpPr>
          <p:spPr>
            <a:xfrm rot="-3525496">
              <a:off x="8618451" y="-65787"/>
              <a:ext cx="190880" cy="134748"/>
            </a:xfrm>
            <a:prstGeom prst="ellipse">
              <a:avLst/>
            </a:prstGeom>
            <a:solidFill>
              <a:srgbClr val="F3FFE2">
                <a:alpha val="31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876"/>
        <p:cNvGrpSpPr/>
        <p:nvPr/>
      </p:nvGrpSpPr>
      <p:grpSpPr>
        <a:xfrm>
          <a:off x="0" y="0"/>
          <a:ext cx="0" cy="0"/>
          <a:chOff x="0" y="0"/>
          <a:chExt cx="0" cy="0"/>
        </a:xfrm>
      </p:grpSpPr>
      <p:sp>
        <p:nvSpPr>
          <p:cNvPr id="877" name="Google Shape;877;p24"/>
          <p:cNvSpPr/>
          <p:nvPr/>
        </p:nvSpPr>
        <p:spPr>
          <a:xfrm rot="10800000" flipH="1">
            <a:off x="0" y="-63734"/>
            <a:ext cx="9144085" cy="2617632"/>
          </a:xfrm>
          <a:custGeom>
            <a:avLst/>
            <a:gdLst/>
            <a:ahLst/>
            <a:cxnLst/>
            <a:rect l="l" t="t" r="r" b="b"/>
            <a:pathLst>
              <a:path w="83785" h="30664" extrusionOk="0">
                <a:moveTo>
                  <a:pt x="7278" y="0"/>
                </a:moveTo>
                <a:cubicBezTo>
                  <a:pt x="6838" y="0"/>
                  <a:pt x="6397" y="6"/>
                  <a:pt x="5953" y="17"/>
                </a:cubicBezTo>
                <a:cubicBezTo>
                  <a:pt x="3906" y="77"/>
                  <a:pt x="1929" y="255"/>
                  <a:pt x="0" y="553"/>
                </a:cubicBezTo>
                <a:lnTo>
                  <a:pt x="0" y="30664"/>
                </a:lnTo>
                <a:lnTo>
                  <a:pt x="83785" y="30664"/>
                </a:lnTo>
                <a:lnTo>
                  <a:pt x="83785" y="3398"/>
                </a:lnTo>
                <a:cubicBezTo>
                  <a:pt x="82594" y="3101"/>
                  <a:pt x="81332" y="2851"/>
                  <a:pt x="79998" y="2672"/>
                </a:cubicBezTo>
                <a:cubicBezTo>
                  <a:pt x="77596" y="2332"/>
                  <a:pt x="75162" y="2197"/>
                  <a:pt x="72705" y="2197"/>
                </a:cubicBezTo>
                <a:cubicBezTo>
                  <a:pt x="63072" y="2197"/>
                  <a:pt x="53083" y="4279"/>
                  <a:pt x="43220" y="4279"/>
                </a:cubicBezTo>
                <a:cubicBezTo>
                  <a:pt x="42386" y="4279"/>
                  <a:pt x="41552" y="4264"/>
                  <a:pt x="40720" y="4232"/>
                </a:cubicBezTo>
                <a:cubicBezTo>
                  <a:pt x="29124" y="3785"/>
                  <a:pt x="18831" y="0"/>
                  <a:pt x="7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24"/>
          <p:cNvGrpSpPr/>
          <p:nvPr/>
        </p:nvGrpSpPr>
        <p:grpSpPr>
          <a:xfrm rot="-3585892" flipH="1">
            <a:off x="7782042" y="-981628"/>
            <a:ext cx="1104614" cy="2238706"/>
            <a:chOff x="1803775" y="5029925"/>
            <a:chExt cx="655775" cy="1329050"/>
          </a:xfrm>
        </p:grpSpPr>
        <p:sp>
          <p:nvSpPr>
            <p:cNvPr id="879" name="Google Shape;879;p24"/>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4"/>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4"/>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4"/>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4"/>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4"/>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4"/>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4"/>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4"/>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4"/>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4"/>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 name="Google Shape;890;p24"/>
          <p:cNvGrpSpPr/>
          <p:nvPr/>
        </p:nvGrpSpPr>
        <p:grpSpPr>
          <a:xfrm rot="-7158830" flipH="1">
            <a:off x="8295400" y="618462"/>
            <a:ext cx="736632" cy="1342556"/>
            <a:chOff x="-214625" y="3943775"/>
            <a:chExt cx="458725" cy="836125"/>
          </a:xfrm>
        </p:grpSpPr>
        <p:sp>
          <p:nvSpPr>
            <p:cNvPr id="891" name="Google Shape;891;p24"/>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4"/>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4"/>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4"/>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4"/>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4"/>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4"/>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4"/>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4"/>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4"/>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4"/>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4"/>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3" name="Google Shape;903;p24"/>
          <p:cNvGrpSpPr/>
          <p:nvPr/>
        </p:nvGrpSpPr>
        <p:grpSpPr>
          <a:xfrm rot="10800000" flipH="1">
            <a:off x="-422724" y="-457491"/>
            <a:ext cx="2828997" cy="2494679"/>
            <a:chOff x="-232214" y="3409528"/>
            <a:chExt cx="2412996" cy="2127840"/>
          </a:xfrm>
        </p:grpSpPr>
        <p:grpSp>
          <p:nvGrpSpPr>
            <p:cNvPr id="904" name="Google Shape;904;p24"/>
            <p:cNvGrpSpPr/>
            <p:nvPr/>
          </p:nvGrpSpPr>
          <p:grpSpPr>
            <a:xfrm rot="1865779">
              <a:off x="184802" y="3513544"/>
              <a:ext cx="923583" cy="1871813"/>
              <a:chOff x="1803775" y="5029925"/>
              <a:chExt cx="655775" cy="1329050"/>
            </a:xfrm>
          </p:grpSpPr>
          <p:sp>
            <p:nvSpPr>
              <p:cNvPr id="905" name="Google Shape;905;p24"/>
              <p:cNvSpPr/>
              <p:nvPr/>
            </p:nvSpPr>
            <p:spPr>
              <a:xfrm>
                <a:off x="1955600" y="5030950"/>
                <a:ext cx="183975" cy="658600"/>
              </a:xfrm>
              <a:custGeom>
                <a:avLst/>
                <a:gdLst/>
                <a:ahLst/>
                <a:cxnLst/>
                <a:rect l="l" t="t" r="r" b="b"/>
                <a:pathLst>
                  <a:path w="7359" h="26344" extrusionOk="0">
                    <a:moveTo>
                      <a:pt x="2447" y="1"/>
                    </a:moveTo>
                    <a:cubicBezTo>
                      <a:pt x="2378" y="1"/>
                      <a:pt x="2308" y="6"/>
                      <a:pt x="2238" y="19"/>
                    </a:cubicBezTo>
                    <a:cubicBezTo>
                      <a:pt x="1441" y="138"/>
                      <a:pt x="988" y="959"/>
                      <a:pt x="714" y="1709"/>
                    </a:cubicBezTo>
                    <a:cubicBezTo>
                      <a:pt x="12" y="3769"/>
                      <a:pt x="0" y="6031"/>
                      <a:pt x="655" y="8079"/>
                    </a:cubicBezTo>
                    <a:cubicBezTo>
                      <a:pt x="1107" y="9448"/>
                      <a:pt x="1846" y="10722"/>
                      <a:pt x="2262" y="12103"/>
                    </a:cubicBezTo>
                    <a:cubicBezTo>
                      <a:pt x="3131" y="14925"/>
                      <a:pt x="2631" y="18045"/>
                      <a:pt x="3572" y="20855"/>
                    </a:cubicBezTo>
                    <a:cubicBezTo>
                      <a:pt x="3822" y="21640"/>
                      <a:pt x="5763" y="26343"/>
                      <a:pt x="5763" y="26343"/>
                    </a:cubicBezTo>
                    <a:cubicBezTo>
                      <a:pt x="5763" y="26343"/>
                      <a:pt x="5977" y="23295"/>
                      <a:pt x="6227" y="22533"/>
                    </a:cubicBezTo>
                    <a:cubicBezTo>
                      <a:pt x="6882" y="20462"/>
                      <a:pt x="7358" y="18247"/>
                      <a:pt x="6858" y="16092"/>
                    </a:cubicBezTo>
                    <a:cubicBezTo>
                      <a:pt x="6620" y="15020"/>
                      <a:pt x="6144" y="14008"/>
                      <a:pt x="5834" y="12949"/>
                    </a:cubicBezTo>
                    <a:cubicBezTo>
                      <a:pt x="5120" y="10603"/>
                      <a:pt x="5179" y="8079"/>
                      <a:pt x="5167" y="5626"/>
                    </a:cubicBezTo>
                    <a:cubicBezTo>
                      <a:pt x="5167" y="3841"/>
                      <a:pt x="5036" y="1852"/>
                      <a:pt x="3739" y="614"/>
                    </a:cubicBezTo>
                    <a:cubicBezTo>
                      <a:pt x="3385" y="271"/>
                      <a:pt x="2923" y="1"/>
                      <a:pt x="24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4"/>
              <p:cNvSpPr/>
              <p:nvPr/>
            </p:nvSpPr>
            <p:spPr>
              <a:xfrm>
                <a:off x="2114250" y="5235650"/>
                <a:ext cx="231000" cy="585750"/>
              </a:xfrm>
              <a:custGeom>
                <a:avLst/>
                <a:gdLst/>
                <a:ahLst/>
                <a:cxnLst/>
                <a:rect l="l" t="t" r="r" b="b"/>
                <a:pathLst>
                  <a:path w="9240" h="23430" extrusionOk="0">
                    <a:moveTo>
                      <a:pt x="7573" y="1"/>
                    </a:moveTo>
                    <a:cubicBezTo>
                      <a:pt x="7215" y="1"/>
                      <a:pt x="6845" y="121"/>
                      <a:pt x="6549" y="332"/>
                    </a:cubicBezTo>
                    <a:cubicBezTo>
                      <a:pt x="6013" y="701"/>
                      <a:pt x="5667" y="1296"/>
                      <a:pt x="5417" y="1891"/>
                    </a:cubicBezTo>
                    <a:cubicBezTo>
                      <a:pt x="3715" y="5785"/>
                      <a:pt x="4584" y="10476"/>
                      <a:pt x="2643" y="14274"/>
                    </a:cubicBezTo>
                    <a:cubicBezTo>
                      <a:pt x="2286" y="14988"/>
                      <a:pt x="1822" y="15643"/>
                      <a:pt x="1465" y="16369"/>
                    </a:cubicBezTo>
                    <a:cubicBezTo>
                      <a:pt x="857" y="17572"/>
                      <a:pt x="0" y="21299"/>
                      <a:pt x="274" y="23430"/>
                    </a:cubicBezTo>
                    <a:cubicBezTo>
                      <a:pt x="1167" y="21251"/>
                      <a:pt x="2346" y="18858"/>
                      <a:pt x="3548" y="16810"/>
                    </a:cubicBezTo>
                    <a:cubicBezTo>
                      <a:pt x="5834" y="12976"/>
                      <a:pt x="7572" y="8821"/>
                      <a:pt x="8715" y="4511"/>
                    </a:cubicBezTo>
                    <a:cubicBezTo>
                      <a:pt x="9001" y="3451"/>
                      <a:pt x="9239" y="2332"/>
                      <a:pt x="8966" y="1260"/>
                    </a:cubicBezTo>
                    <a:cubicBezTo>
                      <a:pt x="8870" y="879"/>
                      <a:pt x="8692" y="486"/>
                      <a:pt x="8370" y="248"/>
                    </a:cubicBezTo>
                    <a:cubicBezTo>
                      <a:pt x="8142" y="78"/>
                      <a:pt x="7861" y="1"/>
                      <a:pt x="7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4"/>
              <p:cNvSpPr/>
              <p:nvPr/>
            </p:nvSpPr>
            <p:spPr>
              <a:xfrm>
                <a:off x="2142525" y="5476450"/>
                <a:ext cx="239625" cy="558375"/>
              </a:xfrm>
              <a:custGeom>
                <a:avLst/>
                <a:gdLst/>
                <a:ahLst/>
                <a:cxnLst/>
                <a:rect l="l" t="t" r="r" b="b"/>
                <a:pathLst>
                  <a:path w="9585" h="22335" extrusionOk="0">
                    <a:moveTo>
                      <a:pt x="8295" y="0"/>
                    </a:moveTo>
                    <a:cubicBezTo>
                      <a:pt x="7885" y="0"/>
                      <a:pt x="7450" y="190"/>
                      <a:pt x="7120" y="475"/>
                    </a:cubicBezTo>
                    <a:cubicBezTo>
                      <a:pt x="5120" y="2201"/>
                      <a:pt x="6096" y="5952"/>
                      <a:pt x="4025" y="7607"/>
                    </a:cubicBezTo>
                    <a:cubicBezTo>
                      <a:pt x="3655" y="7904"/>
                      <a:pt x="3227" y="8095"/>
                      <a:pt x="2882" y="8404"/>
                    </a:cubicBezTo>
                    <a:cubicBezTo>
                      <a:pt x="2048" y="9130"/>
                      <a:pt x="1810" y="10309"/>
                      <a:pt x="1762" y="11428"/>
                    </a:cubicBezTo>
                    <a:cubicBezTo>
                      <a:pt x="1727" y="12524"/>
                      <a:pt x="1822" y="13655"/>
                      <a:pt x="1465" y="14703"/>
                    </a:cubicBezTo>
                    <a:cubicBezTo>
                      <a:pt x="1286" y="15226"/>
                      <a:pt x="1012" y="15703"/>
                      <a:pt x="798" y="16203"/>
                    </a:cubicBezTo>
                    <a:cubicBezTo>
                      <a:pt x="12" y="18048"/>
                      <a:pt x="0" y="20406"/>
                      <a:pt x="417" y="22335"/>
                    </a:cubicBezTo>
                    <a:cubicBezTo>
                      <a:pt x="572" y="19632"/>
                      <a:pt x="2155" y="17393"/>
                      <a:pt x="3477" y="15131"/>
                    </a:cubicBezTo>
                    <a:cubicBezTo>
                      <a:pt x="5156" y="12286"/>
                      <a:pt x="6453" y="9226"/>
                      <a:pt x="7739" y="6178"/>
                    </a:cubicBezTo>
                    <a:cubicBezTo>
                      <a:pt x="8251" y="4940"/>
                      <a:pt x="8775" y="3701"/>
                      <a:pt x="9192" y="2415"/>
                    </a:cubicBezTo>
                    <a:cubicBezTo>
                      <a:pt x="9442" y="1641"/>
                      <a:pt x="9585" y="653"/>
                      <a:pt x="8930" y="189"/>
                    </a:cubicBezTo>
                    <a:cubicBezTo>
                      <a:pt x="8740" y="58"/>
                      <a:pt x="8521" y="0"/>
                      <a:pt x="82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4"/>
              <p:cNvSpPr/>
              <p:nvPr/>
            </p:nvSpPr>
            <p:spPr>
              <a:xfrm>
                <a:off x="2187475" y="5688250"/>
                <a:ext cx="272075" cy="546300"/>
              </a:xfrm>
              <a:custGeom>
                <a:avLst/>
                <a:gdLst/>
                <a:ahLst/>
                <a:cxnLst/>
                <a:rect l="l" t="t" r="r" b="b"/>
                <a:pathLst>
                  <a:path w="10883" h="21852" extrusionOk="0">
                    <a:moveTo>
                      <a:pt x="9750" y="1"/>
                    </a:moveTo>
                    <a:cubicBezTo>
                      <a:pt x="9429" y="1"/>
                      <a:pt x="9097" y="124"/>
                      <a:pt x="8823" y="289"/>
                    </a:cubicBezTo>
                    <a:cubicBezTo>
                      <a:pt x="7382" y="1182"/>
                      <a:pt x="6965" y="3075"/>
                      <a:pt x="5941" y="4433"/>
                    </a:cubicBezTo>
                    <a:cubicBezTo>
                      <a:pt x="5417" y="5123"/>
                      <a:pt x="4715" y="5707"/>
                      <a:pt x="4310" y="6481"/>
                    </a:cubicBezTo>
                    <a:cubicBezTo>
                      <a:pt x="3751" y="7588"/>
                      <a:pt x="3881" y="8874"/>
                      <a:pt x="3774" y="10112"/>
                    </a:cubicBezTo>
                    <a:cubicBezTo>
                      <a:pt x="3751" y="10422"/>
                      <a:pt x="3703" y="10743"/>
                      <a:pt x="3560" y="11017"/>
                    </a:cubicBezTo>
                    <a:cubicBezTo>
                      <a:pt x="3358" y="11374"/>
                      <a:pt x="3000" y="11612"/>
                      <a:pt x="2727" y="11898"/>
                    </a:cubicBezTo>
                    <a:cubicBezTo>
                      <a:pt x="1798" y="12850"/>
                      <a:pt x="1655" y="14279"/>
                      <a:pt x="1488" y="15601"/>
                    </a:cubicBezTo>
                    <a:cubicBezTo>
                      <a:pt x="1357" y="16732"/>
                      <a:pt x="1143" y="17851"/>
                      <a:pt x="905" y="18958"/>
                    </a:cubicBezTo>
                    <a:cubicBezTo>
                      <a:pt x="738" y="19673"/>
                      <a:pt x="0" y="21232"/>
                      <a:pt x="369" y="21852"/>
                    </a:cubicBezTo>
                    <a:cubicBezTo>
                      <a:pt x="2941" y="15696"/>
                      <a:pt x="6489" y="10279"/>
                      <a:pt x="9751" y="4457"/>
                    </a:cubicBezTo>
                    <a:cubicBezTo>
                      <a:pt x="10239" y="3576"/>
                      <a:pt x="10716" y="2671"/>
                      <a:pt x="10823" y="1671"/>
                    </a:cubicBezTo>
                    <a:cubicBezTo>
                      <a:pt x="10882" y="1075"/>
                      <a:pt x="10739" y="397"/>
                      <a:pt x="10228" y="111"/>
                    </a:cubicBezTo>
                    <a:cubicBezTo>
                      <a:pt x="10078" y="34"/>
                      <a:pt x="9915" y="1"/>
                      <a:pt x="9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4"/>
              <p:cNvSpPr/>
              <p:nvPr/>
            </p:nvSpPr>
            <p:spPr>
              <a:xfrm>
                <a:off x="1875225" y="5439475"/>
                <a:ext cx="275350" cy="581350"/>
              </a:xfrm>
              <a:custGeom>
                <a:avLst/>
                <a:gdLst/>
                <a:ahLst/>
                <a:cxnLst/>
                <a:rect l="l" t="t" r="r" b="b"/>
                <a:pathLst>
                  <a:path w="11014" h="23254" extrusionOk="0">
                    <a:moveTo>
                      <a:pt x="1532" y="0"/>
                    </a:moveTo>
                    <a:cubicBezTo>
                      <a:pt x="1396" y="0"/>
                      <a:pt x="1258" y="23"/>
                      <a:pt x="1120" y="72"/>
                    </a:cubicBezTo>
                    <a:cubicBezTo>
                      <a:pt x="167" y="418"/>
                      <a:pt x="0" y="1668"/>
                      <a:pt x="72" y="2668"/>
                    </a:cubicBezTo>
                    <a:cubicBezTo>
                      <a:pt x="405" y="6859"/>
                      <a:pt x="2215" y="10836"/>
                      <a:pt x="4501" y="14396"/>
                    </a:cubicBezTo>
                    <a:cubicBezTo>
                      <a:pt x="6465" y="17444"/>
                      <a:pt x="8692" y="20456"/>
                      <a:pt x="11014" y="23254"/>
                    </a:cubicBezTo>
                    <a:cubicBezTo>
                      <a:pt x="10966" y="22111"/>
                      <a:pt x="9954" y="20718"/>
                      <a:pt x="9335" y="19801"/>
                    </a:cubicBezTo>
                    <a:cubicBezTo>
                      <a:pt x="8763" y="18968"/>
                      <a:pt x="8132" y="18158"/>
                      <a:pt x="7906" y="17182"/>
                    </a:cubicBezTo>
                    <a:cubicBezTo>
                      <a:pt x="7632" y="15967"/>
                      <a:pt x="8073" y="14598"/>
                      <a:pt x="7454" y="13515"/>
                    </a:cubicBezTo>
                    <a:cubicBezTo>
                      <a:pt x="7001" y="12681"/>
                      <a:pt x="6025" y="12253"/>
                      <a:pt x="5346" y="11586"/>
                    </a:cubicBezTo>
                    <a:cubicBezTo>
                      <a:pt x="4108" y="10371"/>
                      <a:pt x="3858" y="8478"/>
                      <a:pt x="3858" y="6764"/>
                    </a:cubicBezTo>
                    <a:cubicBezTo>
                      <a:pt x="3858" y="5025"/>
                      <a:pt x="4037" y="3240"/>
                      <a:pt x="3406" y="1632"/>
                    </a:cubicBezTo>
                    <a:cubicBezTo>
                      <a:pt x="3089" y="816"/>
                      <a:pt x="2345"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4"/>
              <p:cNvSpPr/>
              <p:nvPr/>
            </p:nvSpPr>
            <p:spPr>
              <a:xfrm>
                <a:off x="1803775" y="5791475"/>
                <a:ext cx="395625" cy="436825"/>
              </a:xfrm>
              <a:custGeom>
                <a:avLst/>
                <a:gdLst/>
                <a:ahLst/>
                <a:cxnLst/>
                <a:rect l="l" t="t" r="r" b="b"/>
                <a:pathLst>
                  <a:path w="15825" h="17473" extrusionOk="0">
                    <a:moveTo>
                      <a:pt x="1787" y="0"/>
                    </a:moveTo>
                    <a:cubicBezTo>
                      <a:pt x="1712" y="0"/>
                      <a:pt x="1636" y="6"/>
                      <a:pt x="1561" y="18"/>
                    </a:cubicBezTo>
                    <a:cubicBezTo>
                      <a:pt x="489" y="197"/>
                      <a:pt x="1" y="1471"/>
                      <a:pt x="1" y="2566"/>
                    </a:cubicBezTo>
                    <a:cubicBezTo>
                      <a:pt x="13" y="4554"/>
                      <a:pt x="1001" y="6447"/>
                      <a:pt x="2335" y="7924"/>
                    </a:cubicBezTo>
                    <a:cubicBezTo>
                      <a:pt x="3680" y="9388"/>
                      <a:pt x="5347" y="10519"/>
                      <a:pt x="7002" y="11638"/>
                    </a:cubicBezTo>
                    <a:cubicBezTo>
                      <a:pt x="8442" y="12627"/>
                      <a:pt x="9895" y="13591"/>
                      <a:pt x="11371" y="14556"/>
                    </a:cubicBezTo>
                    <a:cubicBezTo>
                      <a:pt x="12752" y="15484"/>
                      <a:pt x="14288" y="16877"/>
                      <a:pt x="15824" y="17473"/>
                    </a:cubicBezTo>
                    <a:cubicBezTo>
                      <a:pt x="15670" y="16258"/>
                      <a:pt x="14824" y="14734"/>
                      <a:pt x="13931" y="13901"/>
                    </a:cubicBezTo>
                    <a:cubicBezTo>
                      <a:pt x="13276" y="13305"/>
                      <a:pt x="12479" y="12901"/>
                      <a:pt x="11836" y="12305"/>
                    </a:cubicBezTo>
                    <a:cubicBezTo>
                      <a:pt x="10395" y="10936"/>
                      <a:pt x="9931" y="8614"/>
                      <a:pt x="8157" y="7721"/>
                    </a:cubicBezTo>
                    <a:cubicBezTo>
                      <a:pt x="7276" y="7293"/>
                      <a:pt x="6180" y="7245"/>
                      <a:pt x="5525" y="6519"/>
                    </a:cubicBezTo>
                    <a:cubicBezTo>
                      <a:pt x="5192" y="6162"/>
                      <a:pt x="5049" y="5673"/>
                      <a:pt x="4894" y="5209"/>
                    </a:cubicBezTo>
                    <a:cubicBezTo>
                      <a:pt x="4644" y="4364"/>
                      <a:pt x="4382" y="3530"/>
                      <a:pt x="4120" y="2685"/>
                    </a:cubicBezTo>
                    <a:cubicBezTo>
                      <a:pt x="3918" y="2030"/>
                      <a:pt x="3728" y="1375"/>
                      <a:pt x="3311" y="840"/>
                    </a:cubicBezTo>
                    <a:cubicBezTo>
                      <a:pt x="2951" y="364"/>
                      <a:pt x="2385" y="0"/>
                      <a:pt x="1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4"/>
              <p:cNvSpPr/>
              <p:nvPr/>
            </p:nvSpPr>
            <p:spPr>
              <a:xfrm>
                <a:off x="2005900" y="5029925"/>
                <a:ext cx="226525" cy="1329050"/>
              </a:xfrm>
              <a:custGeom>
                <a:avLst/>
                <a:gdLst/>
                <a:ahLst/>
                <a:cxnLst/>
                <a:rect l="l" t="t" r="r" b="b"/>
                <a:pathLst>
                  <a:path w="9061" h="53162" extrusionOk="0">
                    <a:moveTo>
                      <a:pt x="441" y="0"/>
                    </a:moveTo>
                    <a:lnTo>
                      <a:pt x="0" y="83"/>
                    </a:lnTo>
                    <a:cubicBezTo>
                      <a:pt x="1381" y="6787"/>
                      <a:pt x="2286" y="14180"/>
                      <a:pt x="3239" y="22015"/>
                    </a:cubicBezTo>
                    <a:cubicBezTo>
                      <a:pt x="4548" y="32754"/>
                      <a:pt x="5906" y="43875"/>
                      <a:pt x="8632" y="53161"/>
                    </a:cubicBezTo>
                    <a:lnTo>
                      <a:pt x="9061" y="53042"/>
                    </a:lnTo>
                    <a:cubicBezTo>
                      <a:pt x="6358" y="43779"/>
                      <a:pt x="5001" y="32695"/>
                      <a:pt x="3691" y="21967"/>
                    </a:cubicBezTo>
                    <a:cubicBezTo>
                      <a:pt x="2739" y="14121"/>
                      <a:pt x="1846" y="6727"/>
                      <a:pt x="4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4"/>
              <p:cNvSpPr/>
              <p:nvPr/>
            </p:nvSpPr>
            <p:spPr>
              <a:xfrm>
                <a:off x="2117225" y="5235900"/>
                <a:ext cx="205700" cy="572100"/>
              </a:xfrm>
              <a:custGeom>
                <a:avLst/>
                <a:gdLst/>
                <a:ahLst/>
                <a:cxnLst/>
                <a:rect l="l" t="t" r="r" b="b"/>
                <a:pathLst>
                  <a:path w="8228" h="22884" extrusionOk="0">
                    <a:moveTo>
                      <a:pt x="7834" y="0"/>
                    </a:moveTo>
                    <a:cubicBezTo>
                      <a:pt x="6584" y="1989"/>
                      <a:pt x="6037" y="4596"/>
                      <a:pt x="5513" y="7132"/>
                    </a:cubicBezTo>
                    <a:cubicBezTo>
                      <a:pt x="5215" y="8561"/>
                      <a:pt x="4929" y="9906"/>
                      <a:pt x="4548" y="11109"/>
                    </a:cubicBezTo>
                    <a:cubicBezTo>
                      <a:pt x="4024" y="12704"/>
                      <a:pt x="3286" y="14228"/>
                      <a:pt x="2572" y="15716"/>
                    </a:cubicBezTo>
                    <a:cubicBezTo>
                      <a:pt x="1465" y="17967"/>
                      <a:pt x="357" y="20288"/>
                      <a:pt x="0" y="22824"/>
                    </a:cubicBezTo>
                    <a:lnTo>
                      <a:pt x="453" y="22884"/>
                    </a:lnTo>
                    <a:cubicBezTo>
                      <a:pt x="798" y="20419"/>
                      <a:pt x="1917" y="18133"/>
                      <a:pt x="2989" y="15907"/>
                    </a:cubicBezTo>
                    <a:cubicBezTo>
                      <a:pt x="3703" y="14407"/>
                      <a:pt x="4453" y="12859"/>
                      <a:pt x="4977" y="11252"/>
                    </a:cubicBezTo>
                    <a:cubicBezTo>
                      <a:pt x="5382" y="10025"/>
                      <a:pt x="5668" y="8668"/>
                      <a:pt x="5965" y="7239"/>
                    </a:cubicBezTo>
                    <a:cubicBezTo>
                      <a:pt x="6477" y="4751"/>
                      <a:pt x="7001" y="2179"/>
                      <a:pt x="8227" y="250"/>
                    </a:cubicBezTo>
                    <a:lnTo>
                      <a:pt x="78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4"/>
              <p:cNvSpPr/>
              <p:nvPr/>
            </p:nvSpPr>
            <p:spPr>
              <a:xfrm>
                <a:off x="2144900" y="5476700"/>
                <a:ext cx="224750" cy="525675"/>
              </a:xfrm>
              <a:custGeom>
                <a:avLst/>
                <a:gdLst/>
                <a:ahLst/>
                <a:cxnLst/>
                <a:rect l="l" t="t" r="r" b="b"/>
                <a:pathLst>
                  <a:path w="8990" h="21027" extrusionOk="0">
                    <a:moveTo>
                      <a:pt x="8680" y="0"/>
                    </a:moveTo>
                    <a:cubicBezTo>
                      <a:pt x="7239" y="1358"/>
                      <a:pt x="6096" y="3620"/>
                      <a:pt x="5715" y="5930"/>
                    </a:cubicBezTo>
                    <a:cubicBezTo>
                      <a:pt x="5692" y="6084"/>
                      <a:pt x="5680" y="6251"/>
                      <a:pt x="5644" y="6418"/>
                    </a:cubicBezTo>
                    <a:cubicBezTo>
                      <a:pt x="5442" y="7692"/>
                      <a:pt x="5227" y="9001"/>
                      <a:pt x="4513" y="10049"/>
                    </a:cubicBezTo>
                    <a:cubicBezTo>
                      <a:pt x="4394" y="10216"/>
                      <a:pt x="4275" y="10371"/>
                      <a:pt x="4144" y="10537"/>
                    </a:cubicBezTo>
                    <a:cubicBezTo>
                      <a:pt x="3918" y="10823"/>
                      <a:pt x="3679" y="11121"/>
                      <a:pt x="3513" y="11442"/>
                    </a:cubicBezTo>
                    <a:cubicBezTo>
                      <a:pt x="3263" y="11918"/>
                      <a:pt x="3168" y="12442"/>
                      <a:pt x="3084" y="12954"/>
                    </a:cubicBezTo>
                    <a:cubicBezTo>
                      <a:pt x="3037" y="13157"/>
                      <a:pt x="3013" y="13395"/>
                      <a:pt x="2953" y="13609"/>
                    </a:cubicBezTo>
                    <a:cubicBezTo>
                      <a:pt x="2703" y="14621"/>
                      <a:pt x="2144" y="15574"/>
                      <a:pt x="1632" y="16479"/>
                    </a:cubicBezTo>
                    <a:cubicBezTo>
                      <a:pt x="1513" y="16705"/>
                      <a:pt x="1370" y="16907"/>
                      <a:pt x="1251" y="17133"/>
                    </a:cubicBezTo>
                    <a:cubicBezTo>
                      <a:pt x="679" y="18193"/>
                      <a:pt x="0" y="19586"/>
                      <a:pt x="143" y="21027"/>
                    </a:cubicBezTo>
                    <a:lnTo>
                      <a:pt x="584" y="20967"/>
                    </a:lnTo>
                    <a:cubicBezTo>
                      <a:pt x="477" y="19658"/>
                      <a:pt x="1060" y="18395"/>
                      <a:pt x="1655" y="17336"/>
                    </a:cubicBezTo>
                    <a:cubicBezTo>
                      <a:pt x="1774" y="17133"/>
                      <a:pt x="1905" y="16907"/>
                      <a:pt x="2025" y="16705"/>
                    </a:cubicBezTo>
                    <a:cubicBezTo>
                      <a:pt x="2572" y="15764"/>
                      <a:pt x="3132" y="14800"/>
                      <a:pt x="3394" y="13704"/>
                    </a:cubicBezTo>
                    <a:cubicBezTo>
                      <a:pt x="3441" y="13490"/>
                      <a:pt x="3489" y="13252"/>
                      <a:pt x="3525" y="13026"/>
                    </a:cubicBezTo>
                    <a:cubicBezTo>
                      <a:pt x="3620" y="12538"/>
                      <a:pt x="3715" y="12073"/>
                      <a:pt x="3918" y="11657"/>
                    </a:cubicBezTo>
                    <a:cubicBezTo>
                      <a:pt x="4060" y="11371"/>
                      <a:pt x="4275" y="11109"/>
                      <a:pt x="4501" y="10835"/>
                    </a:cubicBezTo>
                    <a:cubicBezTo>
                      <a:pt x="4632" y="10668"/>
                      <a:pt x="4763" y="10514"/>
                      <a:pt x="4882" y="10335"/>
                    </a:cubicBezTo>
                    <a:cubicBezTo>
                      <a:pt x="5680" y="9192"/>
                      <a:pt x="5882" y="7835"/>
                      <a:pt x="6096" y="6501"/>
                    </a:cubicBezTo>
                    <a:cubicBezTo>
                      <a:pt x="6120" y="6346"/>
                      <a:pt x="6132" y="6180"/>
                      <a:pt x="6168" y="6013"/>
                    </a:cubicBezTo>
                    <a:cubicBezTo>
                      <a:pt x="6537" y="3810"/>
                      <a:pt x="7609" y="1643"/>
                      <a:pt x="8990" y="346"/>
                    </a:cubicBezTo>
                    <a:lnTo>
                      <a:pt x="86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4"/>
              <p:cNvSpPr/>
              <p:nvPr/>
            </p:nvSpPr>
            <p:spPr>
              <a:xfrm>
                <a:off x="1821950" y="5686250"/>
                <a:ext cx="624500" cy="553650"/>
              </a:xfrm>
              <a:custGeom>
                <a:avLst/>
                <a:gdLst/>
                <a:ahLst/>
                <a:cxnLst/>
                <a:rect l="l" t="t" r="r" b="b"/>
                <a:pathLst>
                  <a:path w="24980" h="22146" extrusionOk="0">
                    <a:moveTo>
                      <a:pt x="24694" y="0"/>
                    </a:moveTo>
                    <a:cubicBezTo>
                      <a:pt x="23420" y="1012"/>
                      <a:pt x="22610" y="2810"/>
                      <a:pt x="22241" y="3798"/>
                    </a:cubicBezTo>
                    <a:cubicBezTo>
                      <a:pt x="22110" y="4120"/>
                      <a:pt x="22003" y="4453"/>
                      <a:pt x="21884" y="4775"/>
                    </a:cubicBezTo>
                    <a:cubicBezTo>
                      <a:pt x="21539" y="5739"/>
                      <a:pt x="21193" y="6727"/>
                      <a:pt x="20681" y="7608"/>
                    </a:cubicBezTo>
                    <a:cubicBezTo>
                      <a:pt x="20455" y="7977"/>
                      <a:pt x="20181" y="8335"/>
                      <a:pt x="19931" y="8692"/>
                    </a:cubicBezTo>
                    <a:cubicBezTo>
                      <a:pt x="19586" y="9168"/>
                      <a:pt x="19229" y="9668"/>
                      <a:pt x="18955" y="10204"/>
                    </a:cubicBezTo>
                    <a:cubicBezTo>
                      <a:pt x="18610" y="10883"/>
                      <a:pt x="18395" y="11609"/>
                      <a:pt x="18193" y="12323"/>
                    </a:cubicBezTo>
                    <a:cubicBezTo>
                      <a:pt x="18062" y="12788"/>
                      <a:pt x="17919" y="13276"/>
                      <a:pt x="17740" y="13716"/>
                    </a:cubicBezTo>
                    <a:cubicBezTo>
                      <a:pt x="17550" y="14216"/>
                      <a:pt x="17312" y="14693"/>
                      <a:pt x="17086" y="15145"/>
                    </a:cubicBezTo>
                    <a:cubicBezTo>
                      <a:pt x="16931" y="15466"/>
                      <a:pt x="16764" y="15800"/>
                      <a:pt x="16609" y="16133"/>
                    </a:cubicBezTo>
                    <a:cubicBezTo>
                      <a:pt x="16216" y="17026"/>
                      <a:pt x="15919" y="17979"/>
                      <a:pt x="15633" y="18884"/>
                    </a:cubicBezTo>
                    <a:lnTo>
                      <a:pt x="14883" y="21265"/>
                    </a:lnTo>
                    <a:cubicBezTo>
                      <a:pt x="14740" y="21122"/>
                      <a:pt x="14585" y="20967"/>
                      <a:pt x="14442" y="20800"/>
                    </a:cubicBezTo>
                    <a:cubicBezTo>
                      <a:pt x="13311" y="19634"/>
                      <a:pt x="12025" y="18324"/>
                      <a:pt x="10799" y="17407"/>
                    </a:cubicBezTo>
                    <a:lnTo>
                      <a:pt x="10466" y="17169"/>
                    </a:lnTo>
                    <a:cubicBezTo>
                      <a:pt x="9847" y="16717"/>
                      <a:pt x="9204" y="16252"/>
                      <a:pt x="8680" y="15681"/>
                    </a:cubicBezTo>
                    <a:cubicBezTo>
                      <a:pt x="8489" y="15466"/>
                      <a:pt x="8299" y="15205"/>
                      <a:pt x="8096" y="14966"/>
                    </a:cubicBezTo>
                    <a:cubicBezTo>
                      <a:pt x="7858" y="14669"/>
                      <a:pt x="7620" y="14371"/>
                      <a:pt x="7358" y="14097"/>
                    </a:cubicBezTo>
                    <a:cubicBezTo>
                      <a:pt x="6930" y="13657"/>
                      <a:pt x="6418" y="13300"/>
                      <a:pt x="5929" y="12966"/>
                    </a:cubicBezTo>
                    <a:cubicBezTo>
                      <a:pt x="5739" y="12823"/>
                      <a:pt x="5537" y="12692"/>
                      <a:pt x="5358" y="12561"/>
                    </a:cubicBezTo>
                    <a:cubicBezTo>
                      <a:pt x="2822" y="10680"/>
                      <a:pt x="929" y="7561"/>
                      <a:pt x="453" y="4418"/>
                    </a:cubicBezTo>
                    <a:lnTo>
                      <a:pt x="0" y="4489"/>
                    </a:lnTo>
                    <a:cubicBezTo>
                      <a:pt x="512" y="7739"/>
                      <a:pt x="2465" y="10978"/>
                      <a:pt x="5096" y="12930"/>
                    </a:cubicBezTo>
                    <a:cubicBezTo>
                      <a:pt x="5287" y="13085"/>
                      <a:pt x="5477" y="13216"/>
                      <a:pt x="5679" y="13347"/>
                    </a:cubicBezTo>
                    <a:cubicBezTo>
                      <a:pt x="6180" y="13704"/>
                      <a:pt x="6644" y="14038"/>
                      <a:pt x="7049" y="14431"/>
                    </a:cubicBezTo>
                    <a:cubicBezTo>
                      <a:pt x="7299" y="14693"/>
                      <a:pt x="7501" y="14966"/>
                      <a:pt x="7739" y="15264"/>
                    </a:cubicBezTo>
                    <a:cubicBezTo>
                      <a:pt x="7942" y="15526"/>
                      <a:pt x="8132" y="15776"/>
                      <a:pt x="8358" y="16014"/>
                    </a:cubicBezTo>
                    <a:cubicBezTo>
                      <a:pt x="8906" y="16621"/>
                      <a:pt x="9573" y="17098"/>
                      <a:pt x="10216" y="17562"/>
                    </a:cubicBezTo>
                    <a:lnTo>
                      <a:pt x="10537" y="17800"/>
                    </a:lnTo>
                    <a:cubicBezTo>
                      <a:pt x="11752" y="18681"/>
                      <a:pt x="13014" y="19991"/>
                      <a:pt x="14133" y="21134"/>
                    </a:cubicBezTo>
                    <a:cubicBezTo>
                      <a:pt x="14371" y="21396"/>
                      <a:pt x="14609" y="21634"/>
                      <a:pt x="14847" y="21872"/>
                    </a:cubicBezTo>
                    <a:lnTo>
                      <a:pt x="15109" y="22146"/>
                    </a:lnTo>
                    <a:lnTo>
                      <a:pt x="16097" y="18991"/>
                    </a:lnTo>
                    <a:cubicBezTo>
                      <a:pt x="16371" y="18074"/>
                      <a:pt x="16657" y="17157"/>
                      <a:pt x="17050" y="16276"/>
                    </a:cubicBezTo>
                    <a:cubicBezTo>
                      <a:pt x="17193" y="15955"/>
                      <a:pt x="17348" y="15621"/>
                      <a:pt x="17502" y="15312"/>
                    </a:cubicBezTo>
                    <a:cubicBezTo>
                      <a:pt x="17740" y="14835"/>
                      <a:pt x="17979" y="14347"/>
                      <a:pt x="18181" y="13835"/>
                    </a:cubicBezTo>
                    <a:cubicBezTo>
                      <a:pt x="18360" y="13383"/>
                      <a:pt x="18502" y="12883"/>
                      <a:pt x="18633" y="12407"/>
                    </a:cubicBezTo>
                    <a:cubicBezTo>
                      <a:pt x="18836" y="11728"/>
                      <a:pt x="19038" y="11025"/>
                      <a:pt x="19372" y="10383"/>
                    </a:cubicBezTo>
                    <a:cubicBezTo>
                      <a:pt x="19634" y="9871"/>
                      <a:pt x="19979" y="9394"/>
                      <a:pt x="20324" y="8930"/>
                    </a:cubicBezTo>
                    <a:cubicBezTo>
                      <a:pt x="20574" y="8573"/>
                      <a:pt x="20836" y="8204"/>
                      <a:pt x="21074" y="7811"/>
                    </a:cubicBezTo>
                    <a:cubicBezTo>
                      <a:pt x="21634" y="6906"/>
                      <a:pt x="21991" y="5894"/>
                      <a:pt x="22324" y="4906"/>
                    </a:cubicBezTo>
                    <a:cubicBezTo>
                      <a:pt x="22432" y="4584"/>
                      <a:pt x="22551" y="4275"/>
                      <a:pt x="22670" y="3941"/>
                    </a:cubicBezTo>
                    <a:cubicBezTo>
                      <a:pt x="23015" y="3001"/>
                      <a:pt x="23789" y="1298"/>
                      <a:pt x="24979" y="357"/>
                    </a:cubicBezTo>
                    <a:lnTo>
                      <a:pt x="2469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4"/>
              <p:cNvSpPr/>
              <p:nvPr/>
            </p:nvSpPr>
            <p:spPr>
              <a:xfrm>
                <a:off x="1896650" y="5436500"/>
                <a:ext cx="263450" cy="569750"/>
              </a:xfrm>
              <a:custGeom>
                <a:avLst/>
                <a:gdLst/>
                <a:ahLst/>
                <a:cxnLst/>
                <a:rect l="l" t="t" r="r" b="b"/>
                <a:pathLst>
                  <a:path w="10538" h="22790" extrusionOk="0">
                    <a:moveTo>
                      <a:pt x="322" y="1"/>
                    </a:moveTo>
                    <a:lnTo>
                      <a:pt x="322" y="1"/>
                    </a:lnTo>
                    <a:cubicBezTo>
                      <a:pt x="1" y="1382"/>
                      <a:pt x="215" y="2751"/>
                      <a:pt x="501" y="4275"/>
                    </a:cubicBezTo>
                    <a:cubicBezTo>
                      <a:pt x="977" y="6895"/>
                      <a:pt x="1572" y="9657"/>
                      <a:pt x="3037" y="11955"/>
                    </a:cubicBezTo>
                    <a:cubicBezTo>
                      <a:pt x="3239" y="12252"/>
                      <a:pt x="3442" y="12550"/>
                      <a:pt x="3656" y="12848"/>
                    </a:cubicBezTo>
                    <a:cubicBezTo>
                      <a:pt x="3954" y="13253"/>
                      <a:pt x="4239" y="13669"/>
                      <a:pt x="4489" y="14098"/>
                    </a:cubicBezTo>
                    <a:cubicBezTo>
                      <a:pt x="4763" y="14586"/>
                      <a:pt x="5013" y="15110"/>
                      <a:pt x="5227" y="15634"/>
                    </a:cubicBezTo>
                    <a:cubicBezTo>
                      <a:pt x="5347" y="15932"/>
                      <a:pt x="5489" y="16241"/>
                      <a:pt x="5632" y="16539"/>
                    </a:cubicBezTo>
                    <a:cubicBezTo>
                      <a:pt x="6763" y="18908"/>
                      <a:pt x="8514" y="20885"/>
                      <a:pt x="10204" y="22790"/>
                    </a:cubicBezTo>
                    <a:lnTo>
                      <a:pt x="10538" y="22480"/>
                    </a:lnTo>
                    <a:cubicBezTo>
                      <a:pt x="8871" y="20599"/>
                      <a:pt x="7144" y="18646"/>
                      <a:pt x="6049" y="16348"/>
                    </a:cubicBezTo>
                    <a:lnTo>
                      <a:pt x="5644" y="15455"/>
                    </a:lnTo>
                    <a:cubicBezTo>
                      <a:pt x="5418" y="14931"/>
                      <a:pt x="5180" y="14384"/>
                      <a:pt x="4882" y="13872"/>
                    </a:cubicBezTo>
                    <a:cubicBezTo>
                      <a:pt x="4632" y="13407"/>
                      <a:pt x="4335" y="12991"/>
                      <a:pt x="4037" y="12574"/>
                    </a:cubicBezTo>
                    <a:cubicBezTo>
                      <a:pt x="3834" y="12300"/>
                      <a:pt x="3620" y="12002"/>
                      <a:pt x="3430" y="11705"/>
                    </a:cubicBezTo>
                    <a:cubicBezTo>
                      <a:pt x="2001" y="9466"/>
                      <a:pt x="1417" y="6776"/>
                      <a:pt x="941" y="4180"/>
                    </a:cubicBezTo>
                    <a:cubicBezTo>
                      <a:pt x="679" y="2716"/>
                      <a:pt x="477" y="1382"/>
                      <a:pt x="763" y="108"/>
                    </a:cubicBezTo>
                    <a:lnTo>
                      <a:pt x="3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6" name="Google Shape;916;p24"/>
            <p:cNvGrpSpPr/>
            <p:nvPr/>
          </p:nvGrpSpPr>
          <p:grpSpPr>
            <a:xfrm rot="3492532">
              <a:off x="959485" y="4639772"/>
              <a:ext cx="494143" cy="900682"/>
              <a:chOff x="-214625" y="3943775"/>
              <a:chExt cx="458725" cy="836125"/>
            </a:xfrm>
          </p:grpSpPr>
          <p:sp>
            <p:nvSpPr>
              <p:cNvPr id="917" name="Google Shape;917;p24"/>
              <p:cNvSpPr/>
              <p:nvPr/>
            </p:nvSpPr>
            <p:spPr>
              <a:xfrm>
                <a:off x="-114025" y="3943775"/>
                <a:ext cx="195000" cy="501875"/>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4"/>
              <p:cNvSpPr/>
              <p:nvPr/>
            </p:nvSpPr>
            <p:spPr>
              <a:xfrm>
                <a:off x="64875" y="4296800"/>
                <a:ext cx="179225" cy="327425"/>
              </a:xfrm>
              <a:custGeom>
                <a:avLst/>
                <a:gdLst/>
                <a:ahLst/>
                <a:cxnLst/>
                <a:rect l="l" t="t" r="r" b="b"/>
                <a:pathLst>
                  <a:path w="7169" h="13097" extrusionOk="0">
                    <a:moveTo>
                      <a:pt x="6787" y="0"/>
                    </a:moveTo>
                    <a:cubicBezTo>
                      <a:pt x="5692" y="2536"/>
                      <a:pt x="2810" y="3798"/>
                      <a:pt x="1322" y="6120"/>
                    </a:cubicBezTo>
                    <a:cubicBezTo>
                      <a:pt x="1" y="8192"/>
                      <a:pt x="12" y="11049"/>
                      <a:pt x="1358" y="13097"/>
                    </a:cubicBezTo>
                    <a:cubicBezTo>
                      <a:pt x="1703" y="12502"/>
                      <a:pt x="2287" y="12109"/>
                      <a:pt x="2846" y="11704"/>
                    </a:cubicBezTo>
                    <a:cubicBezTo>
                      <a:pt x="4680" y="10406"/>
                      <a:pt x="6299" y="8632"/>
                      <a:pt x="6751" y="6429"/>
                    </a:cubicBezTo>
                    <a:cubicBezTo>
                      <a:pt x="7168" y="4429"/>
                      <a:pt x="6561" y="2048"/>
                      <a:pt x="67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4"/>
              <p:cNvSpPr/>
              <p:nvPr/>
            </p:nvSpPr>
            <p:spPr>
              <a:xfrm>
                <a:off x="-214625" y="4372100"/>
                <a:ext cx="233975" cy="263550"/>
              </a:xfrm>
              <a:custGeom>
                <a:avLst/>
                <a:gdLst/>
                <a:ahLst/>
                <a:cxnLst/>
                <a:rect l="l" t="t" r="r" b="b"/>
                <a:pathLst>
                  <a:path w="9359" h="10542" extrusionOk="0">
                    <a:moveTo>
                      <a:pt x="1" y="0"/>
                    </a:moveTo>
                    <a:lnTo>
                      <a:pt x="1" y="0"/>
                    </a:lnTo>
                    <a:cubicBezTo>
                      <a:pt x="382" y="2548"/>
                      <a:pt x="810" y="5168"/>
                      <a:pt x="2168" y="7346"/>
                    </a:cubicBezTo>
                    <a:cubicBezTo>
                      <a:pt x="2620" y="8049"/>
                      <a:pt x="3156" y="8704"/>
                      <a:pt x="3846" y="9132"/>
                    </a:cubicBezTo>
                    <a:cubicBezTo>
                      <a:pt x="4596" y="9585"/>
                      <a:pt x="5477" y="9775"/>
                      <a:pt x="6323" y="9954"/>
                    </a:cubicBezTo>
                    <a:cubicBezTo>
                      <a:pt x="7024" y="10104"/>
                      <a:pt x="8138" y="10541"/>
                      <a:pt x="8942" y="10541"/>
                    </a:cubicBezTo>
                    <a:cubicBezTo>
                      <a:pt x="9094" y="10541"/>
                      <a:pt x="9234" y="10526"/>
                      <a:pt x="9359" y="10490"/>
                    </a:cubicBezTo>
                    <a:cubicBezTo>
                      <a:pt x="8180" y="8204"/>
                      <a:pt x="7037" y="5465"/>
                      <a:pt x="5299" y="3525"/>
                    </a:cubicBezTo>
                    <a:cubicBezTo>
                      <a:pt x="3870" y="1929"/>
                      <a:pt x="1906"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4"/>
              <p:cNvSpPr/>
              <p:nvPr/>
            </p:nvSpPr>
            <p:spPr>
              <a:xfrm>
                <a:off x="-32750" y="3943775"/>
                <a:ext cx="219700" cy="836125"/>
              </a:xfrm>
              <a:custGeom>
                <a:avLst/>
                <a:gdLst/>
                <a:ahLst/>
                <a:cxnLst/>
                <a:rect l="l" t="t" r="r" b="b"/>
                <a:pathLst>
                  <a:path w="8788" h="33445" extrusionOk="0">
                    <a:moveTo>
                      <a:pt x="1072" y="0"/>
                    </a:moveTo>
                    <a:cubicBezTo>
                      <a:pt x="858" y="1489"/>
                      <a:pt x="679" y="2965"/>
                      <a:pt x="536" y="4453"/>
                    </a:cubicBezTo>
                    <a:cubicBezTo>
                      <a:pt x="369" y="5941"/>
                      <a:pt x="250" y="7430"/>
                      <a:pt x="167" y="8918"/>
                    </a:cubicBezTo>
                    <a:cubicBezTo>
                      <a:pt x="0" y="11906"/>
                      <a:pt x="60" y="14907"/>
                      <a:pt x="524" y="17883"/>
                    </a:cubicBezTo>
                    <a:cubicBezTo>
                      <a:pt x="1012" y="20848"/>
                      <a:pt x="1870" y="23765"/>
                      <a:pt x="3227" y="26444"/>
                    </a:cubicBezTo>
                    <a:cubicBezTo>
                      <a:pt x="3917" y="27789"/>
                      <a:pt x="4703" y="29063"/>
                      <a:pt x="5620" y="30254"/>
                    </a:cubicBezTo>
                    <a:cubicBezTo>
                      <a:pt x="6561" y="31433"/>
                      <a:pt x="7608" y="32516"/>
                      <a:pt x="8787" y="33445"/>
                    </a:cubicBezTo>
                    <a:cubicBezTo>
                      <a:pt x="7668" y="32445"/>
                      <a:pt x="6668" y="31326"/>
                      <a:pt x="5811" y="30123"/>
                    </a:cubicBezTo>
                    <a:cubicBezTo>
                      <a:pt x="4930" y="28920"/>
                      <a:pt x="4179" y="27635"/>
                      <a:pt x="3536" y="26301"/>
                    </a:cubicBezTo>
                    <a:cubicBezTo>
                      <a:pt x="2274" y="23622"/>
                      <a:pt x="1417" y="20753"/>
                      <a:pt x="965" y="17812"/>
                    </a:cubicBezTo>
                    <a:cubicBezTo>
                      <a:pt x="477" y="14883"/>
                      <a:pt x="417" y="11906"/>
                      <a:pt x="512" y="8930"/>
                    </a:cubicBezTo>
                    <a:cubicBezTo>
                      <a:pt x="548" y="7442"/>
                      <a:pt x="643" y="5953"/>
                      <a:pt x="739" y="4465"/>
                    </a:cubicBezTo>
                    <a:lnTo>
                      <a:pt x="10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4"/>
              <p:cNvSpPr/>
              <p:nvPr/>
            </p:nvSpPr>
            <p:spPr>
              <a:xfrm>
                <a:off x="-214625" y="4297375"/>
                <a:ext cx="450675" cy="395925"/>
              </a:xfrm>
              <a:custGeom>
                <a:avLst/>
                <a:gdLst/>
                <a:ahLst/>
                <a:cxnLst/>
                <a:rect l="l" t="t" r="r" b="b"/>
                <a:pathLst>
                  <a:path w="18027" h="15837" extrusionOk="0">
                    <a:moveTo>
                      <a:pt x="17979" y="1"/>
                    </a:moveTo>
                    <a:lnTo>
                      <a:pt x="17979" y="1"/>
                    </a:lnTo>
                    <a:cubicBezTo>
                      <a:pt x="17920" y="1394"/>
                      <a:pt x="17431" y="2704"/>
                      <a:pt x="16812" y="3930"/>
                    </a:cubicBezTo>
                    <a:cubicBezTo>
                      <a:pt x="16217" y="5144"/>
                      <a:pt x="15443" y="6287"/>
                      <a:pt x="14669" y="7442"/>
                    </a:cubicBezTo>
                    <a:cubicBezTo>
                      <a:pt x="13895" y="8585"/>
                      <a:pt x="13169" y="9788"/>
                      <a:pt x="12693" y="11109"/>
                    </a:cubicBezTo>
                    <a:cubicBezTo>
                      <a:pt x="12276" y="12275"/>
                      <a:pt x="12087" y="13514"/>
                      <a:pt x="12134" y="14746"/>
                    </a:cubicBezTo>
                    <a:lnTo>
                      <a:pt x="12134" y="14746"/>
                    </a:lnTo>
                    <a:cubicBezTo>
                      <a:pt x="11083" y="13910"/>
                      <a:pt x="9889" y="13326"/>
                      <a:pt x="8752" y="12705"/>
                    </a:cubicBezTo>
                    <a:cubicBezTo>
                      <a:pt x="8097" y="12348"/>
                      <a:pt x="7466" y="11979"/>
                      <a:pt x="6871" y="11562"/>
                    </a:cubicBezTo>
                    <a:cubicBezTo>
                      <a:pt x="6275" y="11145"/>
                      <a:pt x="5739" y="10633"/>
                      <a:pt x="5239" y="10121"/>
                    </a:cubicBezTo>
                    <a:cubicBezTo>
                      <a:pt x="4227" y="9062"/>
                      <a:pt x="3358" y="7835"/>
                      <a:pt x="2537" y="6621"/>
                    </a:cubicBezTo>
                    <a:cubicBezTo>
                      <a:pt x="1703" y="5394"/>
                      <a:pt x="905" y="4132"/>
                      <a:pt x="1" y="2977"/>
                    </a:cubicBezTo>
                    <a:lnTo>
                      <a:pt x="1" y="2977"/>
                    </a:lnTo>
                    <a:cubicBezTo>
                      <a:pt x="834" y="4204"/>
                      <a:pt x="1572" y="5490"/>
                      <a:pt x="2382" y="6764"/>
                    </a:cubicBezTo>
                    <a:cubicBezTo>
                      <a:pt x="3168" y="8014"/>
                      <a:pt x="3989" y="9264"/>
                      <a:pt x="5001" y="10383"/>
                    </a:cubicBezTo>
                    <a:cubicBezTo>
                      <a:pt x="5501" y="10931"/>
                      <a:pt x="6061" y="11455"/>
                      <a:pt x="6668" y="11907"/>
                    </a:cubicBezTo>
                    <a:cubicBezTo>
                      <a:pt x="7275" y="12348"/>
                      <a:pt x="7918" y="12741"/>
                      <a:pt x="8573" y="13098"/>
                    </a:cubicBezTo>
                    <a:cubicBezTo>
                      <a:pt x="9883" y="13812"/>
                      <a:pt x="11192" y="14491"/>
                      <a:pt x="12276" y="15443"/>
                    </a:cubicBezTo>
                    <a:lnTo>
                      <a:pt x="12705" y="15836"/>
                    </a:lnTo>
                    <a:lnTo>
                      <a:pt x="12645" y="15253"/>
                    </a:lnTo>
                    <a:cubicBezTo>
                      <a:pt x="12502" y="13907"/>
                      <a:pt x="12645" y="12538"/>
                      <a:pt x="13097" y="11264"/>
                    </a:cubicBezTo>
                    <a:cubicBezTo>
                      <a:pt x="13538" y="9978"/>
                      <a:pt x="14252" y="8811"/>
                      <a:pt x="14967" y="7633"/>
                    </a:cubicBezTo>
                    <a:cubicBezTo>
                      <a:pt x="15693" y="6454"/>
                      <a:pt x="16455" y="5275"/>
                      <a:pt x="17027" y="4013"/>
                    </a:cubicBezTo>
                    <a:cubicBezTo>
                      <a:pt x="17574" y="2751"/>
                      <a:pt x="18027" y="1382"/>
                      <a:pt x="179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4"/>
              <p:cNvSpPr/>
              <p:nvPr/>
            </p:nvSpPr>
            <p:spPr>
              <a:xfrm>
                <a:off x="-67875" y="4054800"/>
                <a:ext cx="89325" cy="96750"/>
              </a:xfrm>
              <a:custGeom>
                <a:avLst/>
                <a:gdLst/>
                <a:ahLst/>
                <a:cxnLst/>
                <a:rect l="l" t="t" r="r" b="b"/>
                <a:pathLst>
                  <a:path w="3573" h="3870" extrusionOk="0">
                    <a:moveTo>
                      <a:pt x="0" y="0"/>
                    </a:moveTo>
                    <a:lnTo>
                      <a:pt x="0" y="0"/>
                    </a:lnTo>
                    <a:cubicBezTo>
                      <a:pt x="84" y="655"/>
                      <a:pt x="274" y="1286"/>
                      <a:pt x="512" y="1905"/>
                    </a:cubicBezTo>
                    <a:cubicBezTo>
                      <a:pt x="774" y="2513"/>
                      <a:pt x="1096" y="3096"/>
                      <a:pt x="1477" y="3644"/>
                    </a:cubicBezTo>
                    <a:lnTo>
                      <a:pt x="1632" y="3870"/>
                    </a:lnTo>
                    <a:lnTo>
                      <a:pt x="1822" y="3691"/>
                    </a:lnTo>
                    <a:cubicBezTo>
                      <a:pt x="2227" y="3298"/>
                      <a:pt x="2560" y="2870"/>
                      <a:pt x="2858" y="2405"/>
                    </a:cubicBezTo>
                    <a:cubicBezTo>
                      <a:pt x="3013" y="2179"/>
                      <a:pt x="3144" y="1929"/>
                      <a:pt x="3263" y="1691"/>
                    </a:cubicBezTo>
                    <a:cubicBezTo>
                      <a:pt x="3382" y="1441"/>
                      <a:pt x="3501" y="1191"/>
                      <a:pt x="3572" y="929"/>
                    </a:cubicBezTo>
                    <a:lnTo>
                      <a:pt x="3572" y="929"/>
                    </a:lnTo>
                    <a:lnTo>
                      <a:pt x="3096" y="1584"/>
                    </a:lnTo>
                    <a:lnTo>
                      <a:pt x="3096" y="1584"/>
                    </a:lnTo>
                    <a:cubicBezTo>
                      <a:pt x="2953" y="1798"/>
                      <a:pt x="2775" y="2001"/>
                      <a:pt x="2608" y="2215"/>
                    </a:cubicBezTo>
                    <a:cubicBezTo>
                      <a:pt x="2323" y="2549"/>
                      <a:pt x="2030" y="2867"/>
                      <a:pt x="1722" y="3169"/>
                    </a:cubicBezTo>
                    <a:lnTo>
                      <a:pt x="1722" y="3169"/>
                    </a:lnTo>
                    <a:cubicBezTo>
                      <a:pt x="1417" y="2702"/>
                      <a:pt x="1126" y="2220"/>
                      <a:pt x="870" y="1739"/>
                    </a:cubicBezTo>
                    <a:cubicBezTo>
                      <a:pt x="572" y="1167"/>
                      <a:pt x="286" y="596"/>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4"/>
              <p:cNvSpPr/>
              <p:nvPr/>
            </p:nvSpPr>
            <p:spPr>
              <a:xfrm>
                <a:off x="-90800" y="4143200"/>
                <a:ext cx="138150" cy="133375"/>
              </a:xfrm>
              <a:custGeom>
                <a:avLst/>
                <a:gdLst/>
                <a:ahLst/>
                <a:cxnLst/>
                <a:rect l="l" t="t" r="r" b="b"/>
                <a:pathLst>
                  <a:path w="5526" h="5335" extrusionOk="0">
                    <a:moveTo>
                      <a:pt x="1" y="0"/>
                    </a:moveTo>
                    <a:cubicBezTo>
                      <a:pt x="132" y="453"/>
                      <a:pt x="310" y="882"/>
                      <a:pt x="489" y="1310"/>
                    </a:cubicBezTo>
                    <a:cubicBezTo>
                      <a:pt x="667" y="1739"/>
                      <a:pt x="846" y="2179"/>
                      <a:pt x="1060" y="2596"/>
                    </a:cubicBezTo>
                    <a:cubicBezTo>
                      <a:pt x="1453" y="3441"/>
                      <a:pt x="1918" y="4275"/>
                      <a:pt x="2406" y="5061"/>
                    </a:cubicBezTo>
                    <a:lnTo>
                      <a:pt x="2572" y="5334"/>
                    </a:lnTo>
                    <a:lnTo>
                      <a:pt x="2763" y="5096"/>
                    </a:lnTo>
                    <a:cubicBezTo>
                      <a:pt x="3322" y="4418"/>
                      <a:pt x="3858" y="3715"/>
                      <a:pt x="4311" y="2989"/>
                    </a:cubicBezTo>
                    <a:cubicBezTo>
                      <a:pt x="4549" y="2620"/>
                      <a:pt x="4763" y="2251"/>
                      <a:pt x="4966" y="1858"/>
                    </a:cubicBezTo>
                    <a:cubicBezTo>
                      <a:pt x="5168" y="1477"/>
                      <a:pt x="5358" y="1084"/>
                      <a:pt x="5525" y="679"/>
                    </a:cubicBezTo>
                    <a:lnTo>
                      <a:pt x="5525" y="679"/>
                    </a:lnTo>
                    <a:cubicBezTo>
                      <a:pt x="5287" y="1048"/>
                      <a:pt x="5049" y="1417"/>
                      <a:pt x="4787" y="1763"/>
                    </a:cubicBezTo>
                    <a:cubicBezTo>
                      <a:pt x="4537" y="2120"/>
                      <a:pt x="4287" y="2453"/>
                      <a:pt x="4037" y="2798"/>
                    </a:cubicBezTo>
                    <a:cubicBezTo>
                      <a:pt x="3578" y="3403"/>
                      <a:pt x="3110" y="3990"/>
                      <a:pt x="2633" y="4566"/>
                    </a:cubicBezTo>
                    <a:lnTo>
                      <a:pt x="2633" y="4566"/>
                    </a:lnTo>
                    <a:cubicBezTo>
                      <a:pt x="2202" y="3867"/>
                      <a:pt x="1781" y="3159"/>
                      <a:pt x="1370" y="2441"/>
                    </a:cubicBez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4"/>
              <p:cNvSpPr/>
              <p:nvPr/>
            </p:nvSpPr>
            <p:spPr>
              <a:xfrm>
                <a:off x="-80675" y="4247375"/>
                <a:ext cx="136350" cy="111050"/>
              </a:xfrm>
              <a:custGeom>
                <a:avLst/>
                <a:gdLst/>
                <a:ahLst/>
                <a:cxnLst/>
                <a:rect l="l" t="t" r="r" b="b"/>
                <a:pathLst>
                  <a:path w="5454" h="4442" extrusionOk="0">
                    <a:moveTo>
                      <a:pt x="5453" y="1"/>
                    </a:moveTo>
                    <a:lnTo>
                      <a:pt x="5453" y="1"/>
                    </a:lnTo>
                    <a:cubicBezTo>
                      <a:pt x="4942" y="691"/>
                      <a:pt x="4430" y="1358"/>
                      <a:pt x="3894" y="2013"/>
                    </a:cubicBezTo>
                    <a:cubicBezTo>
                      <a:pt x="3632" y="2358"/>
                      <a:pt x="3358" y="2668"/>
                      <a:pt x="3096" y="2989"/>
                    </a:cubicBezTo>
                    <a:lnTo>
                      <a:pt x="2449" y="3758"/>
                    </a:lnTo>
                    <a:lnTo>
                      <a:pt x="2449" y="3758"/>
                    </a:lnTo>
                    <a:lnTo>
                      <a:pt x="1310" y="2382"/>
                    </a:lnTo>
                    <a:cubicBezTo>
                      <a:pt x="870" y="1858"/>
                      <a:pt x="441" y="1322"/>
                      <a:pt x="0" y="810"/>
                    </a:cubicBezTo>
                    <a:lnTo>
                      <a:pt x="0" y="810"/>
                    </a:lnTo>
                    <a:cubicBezTo>
                      <a:pt x="298" y="1429"/>
                      <a:pt x="655" y="2013"/>
                      <a:pt x="1036" y="2572"/>
                    </a:cubicBezTo>
                    <a:cubicBezTo>
                      <a:pt x="1405" y="3156"/>
                      <a:pt x="1822" y="3703"/>
                      <a:pt x="2263" y="4239"/>
                    </a:cubicBezTo>
                    <a:lnTo>
                      <a:pt x="2417" y="4442"/>
                    </a:lnTo>
                    <a:lnTo>
                      <a:pt x="2596" y="4239"/>
                    </a:lnTo>
                    <a:cubicBezTo>
                      <a:pt x="2894" y="3930"/>
                      <a:pt x="3167" y="3584"/>
                      <a:pt x="3429" y="3263"/>
                    </a:cubicBezTo>
                    <a:cubicBezTo>
                      <a:pt x="3703" y="2930"/>
                      <a:pt x="3953" y="2596"/>
                      <a:pt x="4191" y="2239"/>
                    </a:cubicBezTo>
                    <a:cubicBezTo>
                      <a:pt x="4680" y="1525"/>
                      <a:pt x="5120" y="786"/>
                      <a:pt x="54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4"/>
              <p:cNvSpPr/>
              <p:nvPr/>
            </p:nvSpPr>
            <p:spPr>
              <a:xfrm>
                <a:off x="164900" y="4391450"/>
                <a:ext cx="61025" cy="77100"/>
              </a:xfrm>
              <a:custGeom>
                <a:avLst/>
                <a:gdLst/>
                <a:ahLst/>
                <a:cxnLst/>
                <a:rect l="l" t="t" r="r" b="b"/>
                <a:pathLst>
                  <a:path w="2441" h="3084" extrusionOk="0">
                    <a:moveTo>
                      <a:pt x="631" y="0"/>
                    </a:moveTo>
                    <a:lnTo>
                      <a:pt x="631" y="0"/>
                    </a:lnTo>
                    <a:cubicBezTo>
                      <a:pt x="441" y="441"/>
                      <a:pt x="310" y="893"/>
                      <a:pt x="191" y="1358"/>
                    </a:cubicBezTo>
                    <a:cubicBezTo>
                      <a:pt x="95" y="1810"/>
                      <a:pt x="36" y="2274"/>
                      <a:pt x="12" y="2751"/>
                    </a:cubicBezTo>
                    <a:lnTo>
                      <a:pt x="0" y="3084"/>
                    </a:lnTo>
                    <a:lnTo>
                      <a:pt x="0" y="3084"/>
                    </a:lnTo>
                    <a:lnTo>
                      <a:pt x="310" y="2989"/>
                    </a:lnTo>
                    <a:cubicBezTo>
                      <a:pt x="691" y="2870"/>
                      <a:pt x="1084" y="2739"/>
                      <a:pt x="1441" y="2548"/>
                    </a:cubicBezTo>
                    <a:cubicBezTo>
                      <a:pt x="1798" y="2346"/>
                      <a:pt x="2143" y="2120"/>
                      <a:pt x="2441" y="1846"/>
                    </a:cubicBezTo>
                    <a:lnTo>
                      <a:pt x="2441" y="1846"/>
                    </a:lnTo>
                    <a:cubicBezTo>
                      <a:pt x="2048" y="1989"/>
                      <a:pt x="1679" y="2108"/>
                      <a:pt x="1310" y="2227"/>
                    </a:cubicBezTo>
                    <a:lnTo>
                      <a:pt x="502" y="2465"/>
                    </a:lnTo>
                    <a:lnTo>
                      <a:pt x="502" y="2465"/>
                    </a:lnTo>
                    <a:cubicBezTo>
                      <a:pt x="528" y="2112"/>
                      <a:pt x="553" y="1761"/>
                      <a:pt x="572" y="1417"/>
                    </a:cubicBezTo>
                    <a:cubicBezTo>
                      <a:pt x="607" y="941"/>
                      <a:pt x="631" y="476"/>
                      <a:pt x="6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4"/>
              <p:cNvSpPr/>
              <p:nvPr/>
            </p:nvSpPr>
            <p:spPr>
              <a:xfrm>
                <a:off x="119050" y="4444725"/>
                <a:ext cx="83075" cy="98250"/>
              </a:xfrm>
              <a:custGeom>
                <a:avLst/>
                <a:gdLst/>
                <a:ahLst/>
                <a:cxnLst/>
                <a:rect l="l" t="t" r="r" b="b"/>
                <a:pathLst>
                  <a:path w="3323" h="3930" extrusionOk="0">
                    <a:moveTo>
                      <a:pt x="239" y="0"/>
                    </a:moveTo>
                    <a:cubicBezTo>
                      <a:pt x="108" y="596"/>
                      <a:pt x="48" y="1203"/>
                      <a:pt x="36" y="1810"/>
                    </a:cubicBezTo>
                    <a:cubicBezTo>
                      <a:pt x="1" y="2417"/>
                      <a:pt x="36" y="3013"/>
                      <a:pt x="96" y="3632"/>
                    </a:cubicBezTo>
                    <a:lnTo>
                      <a:pt x="120" y="3930"/>
                    </a:lnTo>
                    <a:lnTo>
                      <a:pt x="405" y="3822"/>
                    </a:lnTo>
                    <a:cubicBezTo>
                      <a:pt x="941" y="3632"/>
                      <a:pt x="1453" y="3394"/>
                      <a:pt x="1953" y="3108"/>
                    </a:cubicBezTo>
                    <a:cubicBezTo>
                      <a:pt x="2441" y="2822"/>
                      <a:pt x="2906" y="2477"/>
                      <a:pt x="3322" y="2096"/>
                    </a:cubicBezTo>
                    <a:lnTo>
                      <a:pt x="3322" y="2096"/>
                    </a:lnTo>
                    <a:cubicBezTo>
                      <a:pt x="2798" y="2346"/>
                      <a:pt x="2287" y="2572"/>
                      <a:pt x="1786" y="2798"/>
                    </a:cubicBezTo>
                    <a:cubicBezTo>
                      <a:pt x="1367" y="2964"/>
                      <a:pt x="947" y="3138"/>
                      <a:pt x="521" y="3294"/>
                    </a:cubicBezTo>
                    <a:lnTo>
                      <a:pt x="521" y="3294"/>
                    </a:lnTo>
                    <a:cubicBezTo>
                      <a:pt x="477" y="2795"/>
                      <a:pt x="445" y="2297"/>
                      <a:pt x="405" y="1798"/>
                    </a:cubicBezTo>
                    <a:cubicBezTo>
                      <a:pt x="358" y="1203"/>
                      <a:pt x="310" y="608"/>
                      <a:pt x="2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4"/>
              <p:cNvSpPr/>
              <p:nvPr/>
            </p:nvSpPr>
            <p:spPr>
              <a:xfrm>
                <a:off x="-177425" y="4447700"/>
                <a:ext cx="64625" cy="80700"/>
              </a:xfrm>
              <a:custGeom>
                <a:avLst/>
                <a:gdLst/>
                <a:ahLst/>
                <a:cxnLst/>
                <a:rect l="l" t="t" r="r" b="b"/>
                <a:pathLst>
                  <a:path w="2585" h="3228" extrusionOk="0">
                    <a:moveTo>
                      <a:pt x="2204" y="1"/>
                    </a:moveTo>
                    <a:lnTo>
                      <a:pt x="2168" y="1405"/>
                    </a:lnTo>
                    <a:cubicBezTo>
                      <a:pt x="2159" y="1730"/>
                      <a:pt x="2151" y="2056"/>
                      <a:pt x="2135" y="2381"/>
                    </a:cubicBezTo>
                    <a:lnTo>
                      <a:pt x="2135" y="2381"/>
                    </a:lnTo>
                    <a:cubicBezTo>
                      <a:pt x="1857" y="2192"/>
                      <a:pt x="1569" y="2007"/>
                      <a:pt x="1275" y="1822"/>
                    </a:cubicBezTo>
                    <a:cubicBezTo>
                      <a:pt x="858" y="1572"/>
                      <a:pt x="441" y="1334"/>
                      <a:pt x="1" y="1144"/>
                    </a:cubicBezTo>
                    <a:lnTo>
                      <a:pt x="1" y="1144"/>
                    </a:lnTo>
                    <a:cubicBezTo>
                      <a:pt x="322" y="1501"/>
                      <a:pt x="691" y="1810"/>
                      <a:pt x="1049" y="2108"/>
                    </a:cubicBezTo>
                    <a:cubicBezTo>
                      <a:pt x="1430" y="2406"/>
                      <a:pt x="1811" y="2691"/>
                      <a:pt x="2204" y="2977"/>
                    </a:cubicBezTo>
                    <a:lnTo>
                      <a:pt x="2561" y="3227"/>
                    </a:lnTo>
                    <a:lnTo>
                      <a:pt x="2573" y="2810"/>
                    </a:lnTo>
                    <a:cubicBezTo>
                      <a:pt x="2585" y="2334"/>
                      <a:pt x="2585" y="1858"/>
                      <a:pt x="2525" y="1382"/>
                    </a:cubicBezTo>
                    <a:cubicBezTo>
                      <a:pt x="2477" y="917"/>
                      <a:pt x="2382" y="44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4"/>
              <p:cNvSpPr/>
              <p:nvPr/>
            </p:nvSpPr>
            <p:spPr>
              <a:xfrm>
                <a:off x="-128300" y="4497700"/>
                <a:ext cx="77700" cy="93200"/>
              </a:xfrm>
              <a:custGeom>
                <a:avLst/>
                <a:gdLst/>
                <a:ahLst/>
                <a:cxnLst/>
                <a:rect l="l" t="t" r="r" b="b"/>
                <a:pathLst>
                  <a:path w="3108" h="3728" extrusionOk="0">
                    <a:moveTo>
                      <a:pt x="2263" y="1"/>
                    </a:moveTo>
                    <a:lnTo>
                      <a:pt x="2263" y="1"/>
                    </a:lnTo>
                    <a:cubicBezTo>
                      <a:pt x="2346" y="572"/>
                      <a:pt x="2417" y="1132"/>
                      <a:pt x="2501" y="1703"/>
                    </a:cubicBezTo>
                    <a:cubicBezTo>
                      <a:pt x="2548" y="2141"/>
                      <a:pt x="2596" y="2594"/>
                      <a:pt x="2625" y="3045"/>
                    </a:cubicBezTo>
                    <a:lnTo>
                      <a:pt x="2625" y="3045"/>
                    </a:lnTo>
                    <a:lnTo>
                      <a:pt x="1489" y="2644"/>
                    </a:lnTo>
                    <a:cubicBezTo>
                      <a:pt x="989" y="2477"/>
                      <a:pt x="500" y="2299"/>
                      <a:pt x="0" y="2144"/>
                    </a:cubicBezTo>
                    <a:lnTo>
                      <a:pt x="0" y="2144"/>
                    </a:lnTo>
                    <a:cubicBezTo>
                      <a:pt x="429" y="2465"/>
                      <a:pt x="870" y="2727"/>
                      <a:pt x="1334" y="2977"/>
                    </a:cubicBezTo>
                    <a:cubicBezTo>
                      <a:pt x="1572" y="3096"/>
                      <a:pt x="1810" y="3204"/>
                      <a:pt x="2048" y="3311"/>
                    </a:cubicBezTo>
                    <a:cubicBezTo>
                      <a:pt x="2286" y="3430"/>
                      <a:pt x="2536" y="3513"/>
                      <a:pt x="2775" y="3608"/>
                    </a:cubicBezTo>
                    <a:lnTo>
                      <a:pt x="3108" y="3727"/>
                    </a:lnTo>
                    <a:lnTo>
                      <a:pt x="3096" y="3370"/>
                    </a:lnTo>
                    <a:cubicBezTo>
                      <a:pt x="3060" y="2787"/>
                      <a:pt x="2989" y="2203"/>
                      <a:pt x="2858" y="1644"/>
                    </a:cubicBezTo>
                    <a:cubicBezTo>
                      <a:pt x="2715" y="1072"/>
                      <a:pt x="2525" y="525"/>
                      <a:pt x="2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9" name="Google Shape;929;p24"/>
            <p:cNvSpPr/>
            <p:nvPr/>
          </p:nvSpPr>
          <p:spPr>
            <a:xfrm rot="2131633">
              <a:off x="264376" y="3526762"/>
              <a:ext cx="148962" cy="301767"/>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4"/>
            <p:cNvSpPr/>
            <p:nvPr/>
          </p:nvSpPr>
          <p:spPr>
            <a:xfrm rot="-2281775">
              <a:off x="1954742" y="4656749"/>
              <a:ext cx="148956" cy="301766"/>
            </a:xfrm>
            <a:custGeom>
              <a:avLst/>
              <a:gdLst/>
              <a:ahLst/>
              <a:cxnLst/>
              <a:rect l="l" t="t" r="r" b="b"/>
              <a:pathLst>
                <a:path w="7800" h="20075" extrusionOk="0">
                  <a:moveTo>
                    <a:pt x="4323" y="0"/>
                  </a:moveTo>
                  <a:cubicBezTo>
                    <a:pt x="2204" y="3013"/>
                    <a:pt x="1" y="6299"/>
                    <a:pt x="84" y="9978"/>
                  </a:cubicBezTo>
                  <a:cubicBezTo>
                    <a:pt x="120" y="11918"/>
                    <a:pt x="811" y="13800"/>
                    <a:pt x="1596" y="15586"/>
                  </a:cubicBezTo>
                  <a:cubicBezTo>
                    <a:pt x="2335" y="17217"/>
                    <a:pt x="3168" y="18872"/>
                    <a:pt x="4490" y="20074"/>
                  </a:cubicBezTo>
                  <a:cubicBezTo>
                    <a:pt x="4454" y="18991"/>
                    <a:pt x="5156" y="18205"/>
                    <a:pt x="5680" y="17252"/>
                  </a:cubicBezTo>
                  <a:cubicBezTo>
                    <a:pt x="6811" y="15193"/>
                    <a:pt x="7800" y="12930"/>
                    <a:pt x="7538" y="10597"/>
                  </a:cubicBezTo>
                  <a:cubicBezTo>
                    <a:pt x="7371" y="9216"/>
                    <a:pt x="6776" y="7918"/>
                    <a:pt x="6252" y="6620"/>
                  </a:cubicBezTo>
                  <a:cubicBezTo>
                    <a:pt x="5394" y="4453"/>
                    <a:pt x="4692" y="2322"/>
                    <a:pt x="43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29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a:ln w="3175">
            <a:solidFill>
              <a:schemeClr val="tx1"/>
            </a:solidFill>
          </a:ln>
        </p:spPr>
      </p:pic>
    </p:spTree>
    <p:extLst>
      <p:ext uri="{BB962C8B-B14F-4D97-AF65-F5344CB8AC3E}">
        <p14:creationId xmlns:p14="http://schemas.microsoft.com/office/powerpoint/2010/main" val="1653949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384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534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tretch>
            <a:fillRect/>
          </a:stretch>
        </p:blipFill>
        <p:spPr>
          <a:xfrm flipH="1">
            <a:off x="0" y="0"/>
            <a:ext cx="9144000" cy="5143500"/>
          </a:xfrm>
          <a:prstGeom prst="rect">
            <a:avLst/>
          </a:prstGeom>
        </p:spPr>
      </p:pic>
      <p:pic>
        <p:nvPicPr>
          <p:cNvPr id="5" name="图片 4"/>
          <p:cNvPicPr>
            <a:picLocks noChangeAspect="1"/>
          </p:cNvPicPr>
          <p:nvPr userDrawn="1"/>
        </p:nvPicPr>
        <p:blipFill rotWithShape="1">
          <a:blip r:embed="rId4">
            <a:extLst>
              <a:ext uri="{28A0092B-C50C-407E-A947-70E740481C1C}">
                <a14:useLocalDpi xmlns:a14="http://schemas.microsoft.com/office/drawing/2010/main" val="0"/>
              </a:ext>
            </a:extLst>
          </a:blip>
          <a:srcRect b="8351"/>
          <a:stretch/>
        </p:blipFill>
        <p:spPr>
          <a:xfrm flipH="1">
            <a:off x="-365759" y="194310"/>
            <a:ext cx="5400116" cy="4949190"/>
          </a:xfrm>
          <a:prstGeom prst="rect">
            <a:avLst/>
          </a:prstGeom>
        </p:spPr>
      </p:pic>
    </p:spTree>
    <p:extLst>
      <p:ext uri="{BB962C8B-B14F-4D97-AF65-F5344CB8AC3E}">
        <p14:creationId xmlns:p14="http://schemas.microsoft.com/office/powerpoint/2010/main" val="3974210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7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1pPr>
            <a:lvl2pPr lvl="1">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2pPr>
            <a:lvl3pPr lvl="2">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3pPr>
            <a:lvl4pPr lvl="3">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4pPr>
            <a:lvl5pPr lvl="4">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5pPr>
            <a:lvl6pPr lvl="5">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6pPr>
            <a:lvl7pPr lvl="6">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7pPr>
            <a:lvl8pPr lvl="7">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8pPr>
            <a:lvl9pPr lvl="8">
              <a:spcBef>
                <a:spcPts val="0"/>
              </a:spcBef>
              <a:spcAft>
                <a:spcPts val="0"/>
              </a:spcAft>
              <a:buClr>
                <a:schemeClr val="accent4"/>
              </a:buClr>
              <a:buSzPts val="3000"/>
              <a:buFont typeface="Londrina Solid"/>
              <a:buNone/>
              <a:defRPr sz="3000" b="1">
                <a:solidFill>
                  <a:schemeClr val="accent4"/>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713275" y="1152475"/>
            <a:ext cx="7717500" cy="34164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1pPr>
            <a:lvl2pPr marL="914400" lvl="1"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2pPr>
            <a:lvl3pPr marL="1371600" lvl="2"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3pPr>
            <a:lvl4pPr marL="1828800" lvl="3"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4pPr>
            <a:lvl5pPr marL="2286000" lvl="4"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5pPr>
            <a:lvl6pPr marL="2743200" lvl="5"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6pPr>
            <a:lvl7pPr marL="3200400" lvl="6"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7pPr>
            <a:lvl8pPr marL="3657600" lvl="7"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8pPr>
            <a:lvl9pPr marL="4114800" lvl="8" indent="-330200">
              <a:lnSpc>
                <a:spcPct val="100000"/>
              </a:lnSpc>
              <a:spcBef>
                <a:spcPts val="0"/>
              </a:spcBef>
              <a:spcAft>
                <a:spcPts val="0"/>
              </a:spcAft>
              <a:buClr>
                <a:schemeClr val="dk2"/>
              </a:buClr>
              <a:buSzPts val="1600"/>
              <a:buFont typeface="Hind"/>
              <a:buChar char="■"/>
              <a:defRPr sz="1600">
                <a:solidFill>
                  <a:schemeClr val="dk2"/>
                </a:solidFill>
                <a:latin typeface="Hind"/>
                <a:ea typeface="Hind"/>
                <a:cs typeface="Hind"/>
                <a:sym typeface="Hind"/>
              </a:defRPr>
            </a:lvl9pPr>
          </a:lstStyle>
          <a:p>
            <a:endParaRPr/>
          </a:p>
        </p:txBody>
      </p:sp>
    </p:spTree>
  </p:cSld>
  <p:clrMap bg1="lt1" tx1="dk1" bg2="dk2" tx2="lt2" accent1="accent1" accent2="accent2" accent3="accent3" accent4="accent4" accent5="accent5" accent6="accent6" hlink="hlink" folHlink="folHlink"/>
  <p:sldLayoutIdLst>
    <p:sldLayoutId id="2147483671" r:id="rId1"/>
    <p:sldLayoutId id="2147483658" r:id="rId2"/>
    <p:sldLayoutId id="2147483669" r:id="rId3"/>
    <p:sldLayoutId id="2147483670" r:id="rId4"/>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E2EA78-46E2-4E26-9F9B-F4394FFA1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F7FE723-F83B-4B77-8718-7D8E3BCCB9C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654AEB1-2562-4876-9212-229D003FE55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1D3BADC-D1F4-4DC1-852B-2012506F6467}" type="datetimeFigureOut">
              <a:rPr lang="zh-CN" altLang="en-US" smtClean="0"/>
              <a:pPr/>
              <a:t>2024/11/24</a:t>
            </a:fld>
            <a:endParaRPr lang="zh-CN" altLang="en-US"/>
          </a:p>
        </p:txBody>
      </p:sp>
      <p:sp>
        <p:nvSpPr>
          <p:cNvPr id="5" name="页脚占位符 4">
            <a:extLst>
              <a:ext uri="{FF2B5EF4-FFF2-40B4-BE49-F238E27FC236}">
                <a16:creationId xmlns:a16="http://schemas.microsoft.com/office/drawing/2014/main" id="{C238B83E-2778-4FA8-94F0-CE95C116A85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25B5CF2-85C1-4910-962C-2674A7720C9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091F8E-547F-4A88-AEEE-B65970F2C043}" type="slidenum">
              <a:rPr lang="zh-CN" altLang="en-US" smtClean="0"/>
              <a:pPr/>
              <a:t>‹#›</a:t>
            </a:fld>
            <a:endParaRPr lang="zh-CN" altLang="en-US"/>
          </a:p>
        </p:txBody>
      </p:sp>
    </p:spTree>
    <p:extLst>
      <p:ext uri="{BB962C8B-B14F-4D97-AF65-F5344CB8AC3E}">
        <p14:creationId xmlns:p14="http://schemas.microsoft.com/office/powerpoint/2010/main" val="1852275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9.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5.jpeg"/><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5.xml"/><Relationship Id="rId5" Type="http://schemas.openxmlformats.org/officeDocument/2006/relationships/image" Target="../media/image1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7.xml"/><Relationship Id="rId1" Type="http://schemas.openxmlformats.org/officeDocument/2006/relationships/tags" Target="../tags/tag6.xml"/><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001F3-6F56-47F7-B085-ECB4665656FF}"/>
              </a:ext>
            </a:extLst>
          </p:cNvPr>
          <p:cNvSpPr>
            <a:spLocks noGrp="1"/>
          </p:cNvSpPr>
          <p:nvPr>
            <p:ph type="ctrTitle"/>
          </p:nvPr>
        </p:nvSpPr>
        <p:spPr>
          <a:xfrm>
            <a:off x="1078992" y="539400"/>
            <a:ext cx="7571232" cy="2679288"/>
          </a:xfrm>
        </p:spPr>
        <p:txBody>
          <a:bodyPr/>
          <a:lstStyle/>
          <a:p>
            <a:r>
              <a:rPr lang="en-US" dirty="0" err="1"/>
              <a:t>Chào</a:t>
            </a:r>
            <a:r>
              <a:rPr lang="en-US" dirty="0"/>
              <a:t> </a:t>
            </a:r>
            <a:r>
              <a:rPr lang="en-US" dirty="0" err="1"/>
              <a:t>mừng</a:t>
            </a:r>
            <a:r>
              <a:rPr lang="en-US" dirty="0"/>
              <a:t> </a:t>
            </a:r>
            <a:r>
              <a:rPr lang="en-US" dirty="0" err="1"/>
              <a:t>các</a:t>
            </a:r>
            <a:r>
              <a:rPr lang="en-US" dirty="0"/>
              <a:t> </a:t>
            </a:r>
            <a:r>
              <a:rPr lang="en-US" dirty="0" err="1"/>
              <a:t>em</a:t>
            </a:r>
            <a:r>
              <a:rPr lang="en-US" dirty="0"/>
              <a:t> </a:t>
            </a:r>
            <a:r>
              <a:rPr lang="en-US" dirty="0" err="1"/>
              <a:t>đến</a:t>
            </a:r>
            <a:r>
              <a:rPr lang="en-US" dirty="0"/>
              <a:t> </a:t>
            </a:r>
            <a:r>
              <a:rPr lang="en-US" dirty="0" err="1"/>
              <a:t>với</a:t>
            </a:r>
            <a:r>
              <a:rPr lang="en-US" dirty="0"/>
              <a:t> </a:t>
            </a:r>
            <a:r>
              <a:rPr lang="en-US" dirty="0" err="1"/>
              <a:t>tiết</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3" name="Subtitle 2">
            <a:extLst>
              <a:ext uri="{FF2B5EF4-FFF2-40B4-BE49-F238E27FC236}">
                <a16:creationId xmlns:a16="http://schemas.microsoft.com/office/drawing/2014/main" id="{1858A85E-FF55-48ED-81E6-8A2AD836DD4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73659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66F20AF8-4FB5-6E18-6A35-9D7A9886BFAD}"/>
              </a:ext>
            </a:extLst>
          </p:cNvPr>
          <p:cNvGrpSpPr/>
          <p:nvPr/>
        </p:nvGrpSpPr>
        <p:grpSpPr>
          <a:xfrm>
            <a:off x="737199" y="472457"/>
            <a:ext cx="7208645" cy="506879"/>
            <a:chOff x="874899" y="705597"/>
            <a:chExt cx="9611526" cy="675839"/>
          </a:xfrm>
        </p:grpSpPr>
        <p:sp>
          <p:nvSpPr>
            <p:cNvPr id="12" name="TextBox 8">
              <a:extLst>
                <a:ext uri="{FF2B5EF4-FFF2-40B4-BE49-F238E27FC236}">
                  <a16:creationId xmlns:a16="http://schemas.microsoft.com/office/drawing/2014/main" id="{68060862-7D92-4888-4C50-BEC0D6E93CA4}"/>
                </a:ext>
              </a:extLst>
            </p:cNvPr>
            <p:cNvSpPr txBox="1">
              <a:spLocks noChangeArrowheads="1"/>
            </p:cNvSpPr>
            <p:nvPr/>
          </p:nvSpPr>
          <p:spPr bwMode="auto">
            <a:xfrm>
              <a:off x="874899" y="705597"/>
              <a:ext cx="96115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endParaRPr lang="zh-CN" altLang="en-US" sz="24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grpSp>
      <p:pic>
        <p:nvPicPr>
          <p:cNvPr id="6" name="Picture 5">
            <a:extLst>
              <a:ext uri="{FF2B5EF4-FFF2-40B4-BE49-F238E27FC236}">
                <a16:creationId xmlns:a16="http://schemas.microsoft.com/office/drawing/2014/main" id="{10515218-8333-35A3-9DD1-571482B47AFA}"/>
              </a:ext>
            </a:extLst>
          </p:cNvPr>
          <p:cNvPicPr>
            <a:picLocks noChangeAspect="1"/>
          </p:cNvPicPr>
          <p:nvPr/>
        </p:nvPicPr>
        <p:blipFill>
          <a:blip r:embed="rId4"/>
          <a:stretch>
            <a:fillRect/>
          </a:stretch>
        </p:blipFill>
        <p:spPr>
          <a:xfrm>
            <a:off x="143910" y="57801"/>
            <a:ext cx="1276258" cy="921534"/>
          </a:xfrm>
          <a:prstGeom prst="rect">
            <a:avLst/>
          </a:prstGeom>
        </p:spPr>
      </p:pic>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5"/>
          <a:stretch>
            <a:fillRect/>
          </a:stretch>
        </p:blipFill>
        <p:spPr>
          <a:xfrm rot="10187381" flipV="1">
            <a:off x="6811275" y="3526242"/>
            <a:ext cx="2624105" cy="1891796"/>
          </a:xfrm>
          <a:prstGeom prst="rect">
            <a:avLst/>
          </a:prstGeom>
        </p:spPr>
      </p:pic>
      <p:grpSp>
        <p:nvGrpSpPr>
          <p:cNvPr id="21" name="组合 11">
            <a:extLst>
              <a:ext uri="{FF2B5EF4-FFF2-40B4-BE49-F238E27FC236}">
                <a16:creationId xmlns:a16="http://schemas.microsoft.com/office/drawing/2014/main" id="{0AC05921-3603-9EA4-84AF-26DA2C11C9CF}"/>
              </a:ext>
            </a:extLst>
          </p:cNvPr>
          <p:cNvGrpSpPr/>
          <p:nvPr/>
        </p:nvGrpSpPr>
        <p:grpSpPr>
          <a:xfrm>
            <a:off x="3944679" y="1075530"/>
            <a:ext cx="4645965" cy="1898194"/>
            <a:chOff x="449" y="1208"/>
            <a:chExt cx="13451" cy="7842"/>
          </a:xfrm>
        </p:grpSpPr>
        <p:sp>
          <p:nvSpPr>
            <p:cNvPr id="22" name="椭圆形标注 12">
              <a:extLst>
                <a:ext uri="{FF2B5EF4-FFF2-40B4-BE49-F238E27FC236}">
                  <a16:creationId xmlns:a16="http://schemas.microsoft.com/office/drawing/2014/main" id="{B281EFF6-70F4-2FCC-683E-F4425F24A051}"/>
                </a:ext>
              </a:extLst>
            </p:cNvPr>
            <p:cNvSpPr/>
            <p:nvPr/>
          </p:nvSpPr>
          <p:spPr>
            <a:xfrm flipH="1">
              <a:off x="449" y="1208"/>
              <a:ext cx="13451" cy="6274"/>
            </a:xfrm>
            <a:prstGeom prst="wedgeEllipseCallout">
              <a:avLst>
                <a:gd name="adj1" fmla="val 60203"/>
                <a:gd name="adj2" fmla="val 66181"/>
              </a:avLst>
            </a:prstGeom>
            <a:solidFill>
              <a:srgbClr val="438422">
                <a:lumMod val="20000"/>
                <a:lumOff val="80000"/>
              </a:srgbClr>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spcBef>
                  <a:spcPts val="0"/>
                </a:spcBef>
                <a:spcAft>
                  <a:spcPts val="0"/>
                </a:spcAft>
                <a:buClr>
                  <a:srgbClr val="000000"/>
                </a:buClr>
                <a:buSzTx/>
                <a:buFont typeface="Arial"/>
                <a:buNone/>
                <a:tabLst/>
                <a:defRPr/>
              </a:pPr>
              <a:endParaRPr kumimoji="0" lang="zh-CN" altLang="en-US" sz="2000" b="0" i="0" u="none" strike="noStrike" kern="1200" cap="none" spc="0" normalizeH="0" baseline="0" noProof="0">
                <a:ln>
                  <a:noFill/>
                </a:ln>
                <a:solidFill>
                  <a:srgbClr val="FFFFFF"/>
                </a:solidFill>
                <a:effectLst/>
                <a:uLnTx/>
                <a:uFillTx/>
                <a:latin typeface="思源黑体 CN Light" panose="020B0300000000000000" charset="-122"/>
                <a:ea typeface="思源黑体 CN Light" panose="020B0300000000000000" charset="-122"/>
                <a:cs typeface="+mn-cs"/>
                <a:sym typeface="Arial"/>
              </a:endParaRPr>
            </a:p>
          </p:txBody>
        </p:sp>
        <p:sp>
          <p:nvSpPr>
            <p:cNvPr id="23" name="文本框 13">
              <a:extLst>
                <a:ext uri="{FF2B5EF4-FFF2-40B4-BE49-F238E27FC236}">
                  <a16:creationId xmlns:a16="http://schemas.microsoft.com/office/drawing/2014/main" id="{DB51FE30-1C86-5FEE-2EC6-E4260E552F81}"/>
                </a:ext>
              </a:extLst>
            </p:cNvPr>
            <p:cNvSpPr txBox="1"/>
            <p:nvPr/>
          </p:nvSpPr>
          <p:spPr>
            <a:xfrm>
              <a:off x="1933" y="2311"/>
              <a:ext cx="10730" cy="6739"/>
            </a:xfrm>
            <a:prstGeom prst="rect">
              <a:avLst/>
            </a:prstGeom>
            <a:noFill/>
            <a:ln w="9525">
              <a:noFill/>
            </a:ln>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thảo</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luận</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nhóm</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chia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lớp</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thành</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6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nhóm</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mỗi</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4-6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thực</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nhiệm</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vụ</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vòng</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5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phút</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Tìm</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hiểu</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câu</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hỏi</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2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sgk</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/81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theo</a:t>
              </a:r>
              <a:r>
                <a:rPr lang="en-US" sz="2000" i="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PHT  </a:t>
              </a:r>
              <a:r>
                <a:rPr lang="en-US" sz="2000" i="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sau</a:t>
              </a:r>
              <a:endParaRPr lang="en-US" sz="2000" i="1" dirty="0">
                <a:effectLst/>
                <a:latin typeface=".VnTime"/>
                <a:ea typeface="Times New Roman" panose="02020603050405020304" pitchFamily="18" charset="0"/>
                <a:cs typeface="Times New Roman" panose="02020603050405020304" pitchFamily="18" charset="0"/>
              </a:endParaRPr>
            </a:p>
          </p:txBody>
        </p:sp>
      </p:grpSp>
      <p:pic>
        <p:nvPicPr>
          <p:cNvPr id="2" name="图片 8">
            <a:extLst>
              <a:ext uri="{FF2B5EF4-FFF2-40B4-BE49-F238E27FC236}">
                <a16:creationId xmlns:a16="http://schemas.microsoft.com/office/drawing/2014/main" id="{DDF4FC33-69A6-55CB-3289-20FD0F809E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6776"/>
            <a:ext cx="4736115" cy="3023735"/>
          </a:xfrm>
          <a:prstGeom prst="rect">
            <a:avLst/>
          </a:prstGeom>
        </p:spPr>
      </p:pic>
    </p:spTree>
    <p:custDataLst>
      <p:tags r:id="rId1"/>
    </p:custDataLst>
    <p:extLst>
      <p:ext uri="{BB962C8B-B14F-4D97-AF65-F5344CB8AC3E}">
        <p14:creationId xmlns:p14="http://schemas.microsoft.com/office/powerpoint/2010/main" val="17562088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66F20AF8-4FB5-6E18-6A35-9D7A9886BFAD}"/>
              </a:ext>
            </a:extLst>
          </p:cNvPr>
          <p:cNvGrpSpPr/>
          <p:nvPr/>
        </p:nvGrpSpPr>
        <p:grpSpPr>
          <a:xfrm>
            <a:off x="-392354" y="472457"/>
            <a:ext cx="7208645" cy="506880"/>
            <a:chOff x="-631172" y="705596"/>
            <a:chExt cx="9611526" cy="675840"/>
          </a:xfrm>
        </p:grpSpPr>
        <p:sp>
          <p:nvSpPr>
            <p:cNvPr id="12" name="TextBox 8">
              <a:extLst>
                <a:ext uri="{FF2B5EF4-FFF2-40B4-BE49-F238E27FC236}">
                  <a16:creationId xmlns:a16="http://schemas.microsoft.com/office/drawing/2014/main" id="{68060862-7D92-4888-4C50-BEC0D6E93CA4}"/>
                </a:ext>
              </a:extLst>
            </p:cNvPr>
            <p:cNvSpPr txBox="1">
              <a:spLocks noChangeArrowheads="1"/>
            </p:cNvSpPr>
            <p:nvPr/>
          </p:nvSpPr>
          <p:spPr bwMode="auto">
            <a:xfrm>
              <a:off x="-631172" y="705596"/>
              <a:ext cx="961152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endParaRPr lang="zh-CN" altLang="en-US" sz="24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grpSp>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4"/>
          <a:stretch>
            <a:fillRect/>
          </a:stretch>
        </p:blipFill>
        <p:spPr>
          <a:xfrm rot="10187381" flipV="1">
            <a:off x="-183403" y="50133"/>
            <a:ext cx="1683907" cy="1213979"/>
          </a:xfrm>
          <a:prstGeom prst="rect">
            <a:avLst/>
          </a:prstGeom>
        </p:spPr>
      </p:pic>
      <p:graphicFrame>
        <p:nvGraphicFramePr>
          <p:cNvPr id="2" name="Table 1">
            <a:extLst>
              <a:ext uri="{FF2B5EF4-FFF2-40B4-BE49-F238E27FC236}">
                <a16:creationId xmlns:a16="http://schemas.microsoft.com/office/drawing/2014/main" id="{76E5D95B-A770-0B95-C1DA-7D2D176FC428}"/>
              </a:ext>
            </a:extLst>
          </p:cNvPr>
          <p:cNvGraphicFramePr>
            <a:graphicFrameLocks noGrp="1"/>
          </p:cNvGraphicFramePr>
          <p:nvPr>
            <p:extLst>
              <p:ext uri="{D42A27DB-BD31-4B8C-83A1-F6EECF244321}">
                <p14:modId xmlns:p14="http://schemas.microsoft.com/office/powerpoint/2010/main" val="2758150938"/>
              </p:ext>
            </p:extLst>
          </p:nvPr>
        </p:nvGraphicFramePr>
        <p:xfrm>
          <a:off x="658551" y="1105838"/>
          <a:ext cx="5903614" cy="3164949"/>
        </p:xfrm>
        <a:graphic>
          <a:graphicData uri="http://schemas.openxmlformats.org/drawingml/2006/table">
            <a:tbl>
              <a:tblPr firstRow="1" firstCol="1" bandRow="1"/>
              <a:tblGrid>
                <a:gridCol w="4553529">
                  <a:extLst>
                    <a:ext uri="{9D8B030D-6E8A-4147-A177-3AD203B41FA5}">
                      <a16:colId xmlns:a16="http://schemas.microsoft.com/office/drawing/2014/main" val="3248906704"/>
                    </a:ext>
                  </a:extLst>
                </a:gridCol>
                <a:gridCol w="1350085">
                  <a:extLst>
                    <a:ext uri="{9D8B030D-6E8A-4147-A177-3AD203B41FA5}">
                      <a16:colId xmlns:a16="http://schemas.microsoft.com/office/drawing/2014/main" val="794651933"/>
                    </a:ext>
                  </a:extLst>
                </a:gridCol>
              </a:tblGrid>
              <a:tr h="925937">
                <a:tc>
                  <a:txBody>
                    <a:bodyPr/>
                    <a:lstStyle/>
                    <a:p>
                      <a:pPr algn="ctr">
                        <a:lnSpc>
                          <a:spcPct val="100000"/>
                        </a:lnSpc>
                      </a:pP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quyện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00000"/>
                        </a:lnSpc>
                      </a:pP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374720913"/>
                  </a:ext>
                </a:extLst>
              </a:tr>
              <a:tr h="559753">
                <a:tc>
                  <a:txBody>
                    <a:bodyPr/>
                    <a:lstStyle/>
                    <a:p>
                      <a:pPr algn="just">
                        <a:lnSpc>
                          <a:spcPct val="100000"/>
                        </a:lnSpc>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rowSpan="4">
                  <a:txBody>
                    <a:bodyPr/>
                    <a:lstStyle/>
                    <a:p>
                      <a:pPr algn="just">
                        <a:lnSpc>
                          <a:spcPct val="100000"/>
                        </a:lnSpc>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00000"/>
                        </a:lnSpc>
                      </a:pPr>
                      <a:r>
                        <a:rPr lang="en-US" sz="1800" i="1" dirty="0">
                          <a:effectLst/>
                          <a:latin typeface="Times New Roman" panose="02020603050405020304" pitchFamily="18" charset="0"/>
                          <a:cs typeface="Times New Roman" panose="02020603050405020304" pitchFamily="18" charset="0"/>
                        </a:rPr>
                        <a:t> </a:t>
                      </a:r>
                    </a:p>
                    <a:p>
                      <a:pPr algn="just">
                        <a:lnSpc>
                          <a:spcPct val="100000"/>
                        </a:lnSpc>
                      </a:pPr>
                      <a:r>
                        <a:rPr lang="en-US" sz="1800" i="1" dirty="0">
                          <a:effectLst/>
                          <a:latin typeface="Times New Roman" panose="02020603050405020304" pitchFamily="18" charset="0"/>
                          <a:cs typeface="Times New Roman" panose="02020603050405020304" pitchFamily="18" charset="0"/>
                        </a:rPr>
                        <a:t> </a:t>
                      </a:r>
                    </a:p>
                    <a:p>
                      <a:pPr algn="just">
                        <a:lnSpc>
                          <a:spcPct val="100000"/>
                        </a:lnSpc>
                      </a:pPr>
                      <a:r>
                        <a:rPr lang="en-US" sz="1800" i="1" dirty="0">
                          <a:effectLst/>
                          <a:latin typeface="Times New Roman" panose="02020603050405020304" pitchFamily="18" charset="0"/>
                          <a:cs typeface="Times New Roman" panose="02020603050405020304" pitchFamily="18" charset="0"/>
                        </a:rPr>
                        <a:t> </a:t>
                      </a:r>
                      <a:endParaRPr lang="en-US" sz="1600" dirty="0">
                        <a:effectLst/>
                        <a:latin typeface=".VnTime"/>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11184789"/>
                  </a:ext>
                </a:extLst>
              </a:tr>
              <a:tr h="559753">
                <a:tc>
                  <a:txBody>
                    <a:bodyPr/>
                    <a:lstStyle/>
                    <a:p>
                      <a:pPr algn="just">
                        <a:lnSpc>
                          <a:spcPct val="100000"/>
                        </a:lnSpc>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pPr algn="just">
                        <a:lnSpc>
                          <a:spcPct val="100000"/>
                        </a:lnSpc>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800138955"/>
                  </a:ext>
                </a:extLst>
              </a:tr>
              <a:tr h="559753">
                <a:tc>
                  <a:txBody>
                    <a:bodyPr/>
                    <a:lstStyle/>
                    <a:p>
                      <a:pPr algn="just">
                        <a:lnSpc>
                          <a:spcPct val="100000"/>
                        </a:lnSpc>
                      </a:pPr>
                      <a:r>
                        <a:rPr lang="en-US" sz="18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pPr algn="just">
                        <a:lnSpc>
                          <a:spcPct val="100000"/>
                        </a:lnSpc>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0947100"/>
                  </a:ext>
                </a:extLst>
              </a:tr>
              <a:tr h="559753">
                <a:tc>
                  <a:txBody>
                    <a:bodyPr/>
                    <a:lstStyle/>
                    <a:p>
                      <a:pPr algn="just">
                        <a:lnSpc>
                          <a:spcPct val="100000"/>
                        </a:lnSpc>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vMerge="1">
                  <a:txBody>
                    <a:bodyPr/>
                    <a:lstStyle/>
                    <a:p>
                      <a:pPr algn="just">
                        <a:lnSpc>
                          <a:spcPct val="100000"/>
                        </a:lnSpc>
                      </a:pPr>
                      <a:r>
                        <a:rPr lang="en-US" sz="18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VnTime"/>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826990887"/>
                  </a:ext>
                </a:extLst>
              </a:tr>
            </a:tbl>
          </a:graphicData>
        </a:graphic>
      </p:graphicFrame>
      <p:pic>
        <p:nvPicPr>
          <p:cNvPr id="4" name="Picture 3">
            <a:extLst>
              <a:ext uri="{FF2B5EF4-FFF2-40B4-BE49-F238E27FC236}">
                <a16:creationId xmlns:a16="http://schemas.microsoft.com/office/drawing/2014/main" id="{5A18F9A7-B905-AFDD-2A36-31D76C3213C1}"/>
              </a:ext>
            </a:extLst>
          </p:cNvPr>
          <p:cNvPicPr>
            <a:picLocks noChangeAspect="1"/>
          </p:cNvPicPr>
          <p:nvPr/>
        </p:nvPicPr>
        <p:blipFill>
          <a:blip r:embed="rId5"/>
          <a:stretch>
            <a:fillRect/>
          </a:stretch>
        </p:blipFill>
        <p:spPr>
          <a:xfrm>
            <a:off x="5988731" y="2092845"/>
            <a:ext cx="2884938" cy="2743205"/>
          </a:xfrm>
          <a:prstGeom prst="rect">
            <a:avLst/>
          </a:prstGeom>
        </p:spPr>
      </p:pic>
    </p:spTree>
    <p:custDataLst>
      <p:tags r:id="rId1"/>
    </p:custDataLst>
    <p:extLst>
      <p:ext uri="{BB962C8B-B14F-4D97-AF65-F5344CB8AC3E}">
        <p14:creationId xmlns:p14="http://schemas.microsoft.com/office/powerpoint/2010/main" val="346202209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9">
            <a:extLst>
              <a:ext uri="{FF2B5EF4-FFF2-40B4-BE49-F238E27FC236}">
                <a16:creationId xmlns:a16="http://schemas.microsoft.com/office/drawing/2014/main" id="{B9935EF3-4E8C-43CE-EBBC-1A7B26FAD4B5}"/>
              </a:ext>
            </a:extLst>
          </p:cNvPr>
          <p:cNvSpPr/>
          <p:nvPr/>
        </p:nvSpPr>
        <p:spPr>
          <a:xfrm>
            <a:off x="1204029" y="472457"/>
            <a:ext cx="41434" cy="50687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pic>
        <p:nvPicPr>
          <p:cNvPr id="6" name="Picture 5">
            <a:extLst>
              <a:ext uri="{FF2B5EF4-FFF2-40B4-BE49-F238E27FC236}">
                <a16:creationId xmlns:a16="http://schemas.microsoft.com/office/drawing/2014/main" id="{10515218-8333-35A3-9DD1-571482B47AFA}"/>
              </a:ext>
            </a:extLst>
          </p:cNvPr>
          <p:cNvPicPr>
            <a:picLocks noChangeAspect="1"/>
          </p:cNvPicPr>
          <p:nvPr/>
        </p:nvPicPr>
        <p:blipFill>
          <a:blip r:embed="rId4"/>
          <a:stretch>
            <a:fillRect/>
          </a:stretch>
        </p:blipFill>
        <p:spPr>
          <a:xfrm>
            <a:off x="143910" y="57801"/>
            <a:ext cx="1276258" cy="921534"/>
          </a:xfrm>
          <a:prstGeom prst="rect">
            <a:avLst/>
          </a:prstGeom>
        </p:spPr>
      </p:pic>
      <p:graphicFrame>
        <p:nvGraphicFramePr>
          <p:cNvPr id="2" name="Table 1">
            <a:extLst>
              <a:ext uri="{FF2B5EF4-FFF2-40B4-BE49-F238E27FC236}">
                <a16:creationId xmlns:a16="http://schemas.microsoft.com/office/drawing/2014/main" id="{C8268FCE-F9F8-0622-BCF3-7B2E8A741EA1}"/>
              </a:ext>
            </a:extLst>
          </p:cNvPr>
          <p:cNvGraphicFramePr>
            <a:graphicFrameLocks noGrp="1"/>
          </p:cNvGraphicFramePr>
          <p:nvPr>
            <p:extLst>
              <p:ext uri="{D42A27DB-BD31-4B8C-83A1-F6EECF244321}">
                <p14:modId xmlns:p14="http://schemas.microsoft.com/office/powerpoint/2010/main" val="1268015924"/>
              </p:ext>
            </p:extLst>
          </p:nvPr>
        </p:nvGraphicFramePr>
        <p:xfrm>
          <a:off x="896667" y="1143955"/>
          <a:ext cx="7350666" cy="3447326"/>
        </p:xfrm>
        <a:graphic>
          <a:graphicData uri="http://schemas.openxmlformats.org/drawingml/2006/table">
            <a:tbl>
              <a:tblPr firstRow="1" firstCol="1" bandRow="1"/>
              <a:tblGrid>
                <a:gridCol w="5665498">
                  <a:extLst>
                    <a:ext uri="{9D8B030D-6E8A-4147-A177-3AD203B41FA5}">
                      <a16:colId xmlns:a16="http://schemas.microsoft.com/office/drawing/2014/main" val="3996145786"/>
                    </a:ext>
                  </a:extLst>
                </a:gridCol>
                <a:gridCol w="1685168">
                  <a:extLst>
                    <a:ext uri="{9D8B030D-6E8A-4147-A177-3AD203B41FA5}">
                      <a16:colId xmlns:a16="http://schemas.microsoft.com/office/drawing/2014/main" val="2173546490"/>
                    </a:ext>
                  </a:extLst>
                </a:gridCol>
              </a:tblGrid>
              <a:tr h="302667">
                <a:tc>
                  <a:txBody>
                    <a:bodyPr/>
                    <a:lstStyle/>
                    <a:p>
                      <a:pPr algn="ctr">
                        <a:lnSpc>
                          <a:spcPct val="100000"/>
                        </a:lnSpc>
                      </a:pP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Chi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quyện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b="1" i="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6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ct val="100000"/>
                        </a:lnSpc>
                      </a:pPr>
                      <a:r>
                        <a:rPr lang="en-US" sz="1600" b="1" i="1">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160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90136671"/>
                  </a:ext>
                </a:extLst>
              </a:tr>
              <a:tr h="626154">
                <a:tc>
                  <a:txBody>
                    <a:bodyPr/>
                    <a:lstStyle/>
                    <a:p>
                      <a:pPr algn="just">
                        <a:lnSpc>
                          <a:spcPct val="100000"/>
                        </a:lnSpc>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ai,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ngồi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gánh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cốm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nghe</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rộn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đương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BDF"/>
                    </a:solidFill>
                  </a:tcPr>
                </a:tc>
                <a:tc rowSpan="4">
                  <a:txBody>
                    <a:bodyPr/>
                    <a:lstStyle/>
                    <a:p>
                      <a:pPr algn="just">
                        <a:lnSpc>
                          <a:spcPct val="100000"/>
                        </a:lnSpc>
                      </a:pP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Cảm xúc, suy nghĩ của tác giả bộc lộ trực tiếp, sinh động, như hòa quyện với hương vị thơm mát thanh khiết của tự nhiên, với nét đẹp mộc mạc mà nên thơ của đất trời, tạo cho người đọc ấn tượng khó quên</a:t>
                      </a:r>
                      <a:br>
                        <a:rPr lang="en-US" sz="140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400">
                          <a:effectLst/>
                          <a:latin typeface="Times New Roman" panose="02020603050405020304" pitchFamily="18" charset="0"/>
                          <a:ea typeface="Times New Roman" panose="02020603050405020304" pitchFamily="18" charset="0"/>
                          <a:cs typeface="Times New Roman" panose="02020603050405020304" pitchFamily="18" charset="0"/>
                        </a:rPr>
                      </a:br>
                      <a:r>
                        <a:rPr lang="en-US" sz="1400">
                          <a:effectLst/>
                          <a:latin typeface="Times New Roman" panose="02020603050405020304" pitchFamily="18" charset="0"/>
                          <a:ea typeface="Times New Roman" panose="02020603050405020304" pitchFamily="18" charset="0"/>
                          <a:cs typeface="Times New Roman" panose="02020603050405020304" pitchFamily="18" charset="0"/>
                        </a:rPr>
                        <a:t>Xem thêm </a:t>
                      </a:r>
                      <a:endParaRPr lang="en-US" sz="120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BDF"/>
                    </a:solidFill>
                  </a:tcPr>
                </a:tc>
                <a:extLst>
                  <a:ext uri="{0D108BD9-81ED-4DB2-BD59-A6C34878D82A}">
                    <a16:rowId xmlns:a16="http://schemas.microsoft.com/office/drawing/2014/main" val="1283948832"/>
                  </a:ext>
                </a:extLst>
              </a:tr>
              <a:tr h="535148">
                <a:tc>
                  <a:txBody>
                    <a:bodyPr/>
                    <a:lstStyle/>
                    <a:p>
                      <a:pPr algn="just">
                        <a:lnSpc>
                          <a:spcPct val="100000"/>
                        </a:lnSpc>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mạc</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ưa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trùm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nón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lá</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vẻo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phố</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bán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khách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sành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endParaRPr lang="en-US" sz="1200" dirty="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BDF"/>
                    </a:solidFill>
                  </a:tcPr>
                </a:tc>
                <a:tc vMerge="1">
                  <a:txBody>
                    <a:bodyPr/>
                    <a:lstStyle/>
                    <a:p>
                      <a:endParaRPr lang="en-US"/>
                    </a:p>
                  </a:txBody>
                  <a:tcPr/>
                </a:tc>
                <a:extLst>
                  <a:ext uri="{0D108BD9-81ED-4DB2-BD59-A6C34878D82A}">
                    <a16:rowId xmlns:a16="http://schemas.microsoft.com/office/drawing/2014/main" val="553724553"/>
                  </a:ext>
                </a:extLst>
              </a:tr>
              <a:tr h="717160">
                <a:tc>
                  <a:txBody>
                    <a:bodyPr/>
                    <a:lstStyle/>
                    <a:p>
                      <a:pPr algn="just">
                        <a:lnSpc>
                          <a:spcPct val="100000"/>
                        </a:lnSpc>
                      </a:pP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Tám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dạo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vùng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trồng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ngạt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xen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cỏ</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nhõm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phơi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phới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BDF"/>
                    </a:solidFill>
                  </a:tcPr>
                </a:tc>
                <a:tc vMerge="1">
                  <a:txBody>
                    <a:bodyPr/>
                    <a:lstStyle/>
                    <a:p>
                      <a:endParaRPr lang="en-US"/>
                    </a:p>
                  </a:txBody>
                  <a:tcPr/>
                </a:tc>
                <a:extLst>
                  <a:ext uri="{0D108BD9-81ED-4DB2-BD59-A6C34878D82A}">
                    <a16:rowId xmlns:a16="http://schemas.microsoft.com/office/drawing/2014/main" val="339256850"/>
                  </a:ext>
                </a:extLst>
              </a:tr>
              <a:tr h="1081184">
                <a:tc>
                  <a:txBody>
                    <a:bodyPr/>
                    <a:lstStyle/>
                    <a:p>
                      <a:pPr algn="just">
                        <a:lnSpc>
                          <a:spcPct val="100000"/>
                        </a:lnSpc>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nhai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ngẫm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cốm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thoang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thoảng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đòng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ngọt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cốm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rằng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miếng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cốm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nuốt</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cha ta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endParaRPr lang="en-US" sz="1200" dirty="0">
                        <a:effectLst/>
                        <a:latin typeface=".VnTime"/>
                        <a:ea typeface="Times New Roman" panose="02020603050405020304" pitchFamily="18" charset="0"/>
                        <a:cs typeface="Times New Roman" panose="02020603050405020304" pitchFamily="18" charset="0"/>
                      </a:endParaRPr>
                    </a:p>
                  </a:txBody>
                  <a:tcPr marL="19501" marR="19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EBDF"/>
                    </a:solidFill>
                  </a:tcPr>
                </a:tc>
                <a:tc vMerge="1">
                  <a:txBody>
                    <a:bodyPr/>
                    <a:lstStyle/>
                    <a:p>
                      <a:endParaRPr lang="en-US"/>
                    </a:p>
                  </a:txBody>
                  <a:tcPr/>
                </a:tc>
                <a:extLst>
                  <a:ext uri="{0D108BD9-81ED-4DB2-BD59-A6C34878D82A}">
                    <a16:rowId xmlns:a16="http://schemas.microsoft.com/office/drawing/2014/main" val="1054617885"/>
                  </a:ext>
                </a:extLst>
              </a:tr>
            </a:tbl>
          </a:graphicData>
        </a:graphic>
      </p:graphicFrame>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5"/>
          <a:stretch>
            <a:fillRect/>
          </a:stretch>
        </p:blipFill>
        <p:spPr>
          <a:xfrm rot="10187381" flipV="1">
            <a:off x="6714456" y="3343362"/>
            <a:ext cx="2624105" cy="1891796"/>
          </a:xfrm>
          <a:prstGeom prst="rect">
            <a:avLst/>
          </a:prstGeom>
        </p:spPr>
      </p:pic>
    </p:spTree>
    <p:custDataLst>
      <p:tags r:id="rId1"/>
    </p:custDataLst>
    <p:extLst>
      <p:ext uri="{BB962C8B-B14F-4D97-AF65-F5344CB8AC3E}">
        <p14:creationId xmlns:p14="http://schemas.microsoft.com/office/powerpoint/2010/main" val="8031621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235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E8779-A5B5-4613-9418-5C69E09EC051}"/>
              </a:ext>
            </a:extLst>
          </p:cNvPr>
          <p:cNvSpPr>
            <a:spLocks noGrp="1"/>
          </p:cNvSpPr>
          <p:nvPr>
            <p:ph type="ctrTitle"/>
          </p:nvPr>
        </p:nvSpPr>
        <p:spPr>
          <a:xfrm>
            <a:off x="310896" y="264360"/>
            <a:ext cx="8833104" cy="4031523"/>
          </a:xfrm>
        </p:spPr>
        <p:txBody>
          <a:bodyPr/>
          <a:lstStyle/>
          <a:p>
            <a:endParaRPr lang="en-US" dirty="0"/>
          </a:p>
        </p:txBody>
      </p:sp>
      <p:sp>
        <p:nvSpPr>
          <p:cNvPr id="3" name="Subtitle 2">
            <a:extLst>
              <a:ext uri="{FF2B5EF4-FFF2-40B4-BE49-F238E27FC236}">
                <a16:creationId xmlns:a16="http://schemas.microsoft.com/office/drawing/2014/main" id="{073C0D58-93C1-428E-A779-A1A409A16953}"/>
              </a:ext>
            </a:extLst>
          </p:cNvPr>
          <p:cNvSpPr>
            <a:spLocks noGrp="1"/>
          </p:cNvSpPr>
          <p:nvPr>
            <p:ph type="subTitle" idx="1"/>
          </p:nvPr>
        </p:nvSpPr>
        <p:spPr>
          <a:xfrm>
            <a:off x="1024128" y="3290862"/>
            <a:ext cx="6167847" cy="1852638"/>
          </a:xfrm>
        </p:spPr>
        <p:txBody>
          <a:bodyPr/>
          <a:lstStyle/>
          <a:p>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ăn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chưa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mùi</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vị</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cốm</a:t>
            </a:r>
            <a:r>
              <a:rPr lang="en-US"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644C7189-DC49-4422-A94E-3AA14A975262}"/>
              </a:ext>
            </a:extLst>
          </p:cNvPr>
          <p:cNvPicPr>
            <a:picLocks noChangeAspect="1"/>
          </p:cNvPicPr>
          <p:nvPr/>
        </p:nvPicPr>
        <p:blipFill>
          <a:blip r:embed="rId2"/>
          <a:stretch>
            <a:fillRect/>
          </a:stretch>
        </p:blipFill>
        <p:spPr>
          <a:xfrm>
            <a:off x="374904" y="320122"/>
            <a:ext cx="4352544" cy="2914978"/>
          </a:xfrm>
          <a:prstGeom prst="rect">
            <a:avLst/>
          </a:prstGeom>
        </p:spPr>
      </p:pic>
      <p:pic>
        <p:nvPicPr>
          <p:cNvPr id="6" name="Picture 5">
            <a:extLst>
              <a:ext uri="{FF2B5EF4-FFF2-40B4-BE49-F238E27FC236}">
                <a16:creationId xmlns:a16="http://schemas.microsoft.com/office/drawing/2014/main" id="{728AC53B-7960-4E84-9017-E013DC8CD945}"/>
              </a:ext>
            </a:extLst>
          </p:cNvPr>
          <p:cNvPicPr>
            <a:picLocks noChangeAspect="1"/>
          </p:cNvPicPr>
          <p:nvPr/>
        </p:nvPicPr>
        <p:blipFill>
          <a:blip r:embed="rId3"/>
          <a:stretch>
            <a:fillRect/>
          </a:stretch>
        </p:blipFill>
        <p:spPr>
          <a:xfrm>
            <a:off x="4853178" y="279054"/>
            <a:ext cx="4144518" cy="2914978"/>
          </a:xfrm>
          <a:prstGeom prst="rect">
            <a:avLst/>
          </a:prstGeom>
        </p:spPr>
      </p:pic>
    </p:spTree>
    <p:extLst>
      <p:ext uri="{BB962C8B-B14F-4D97-AF65-F5344CB8AC3E}">
        <p14:creationId xmlns:p14="http://schemas.microsoft.com/office/powerpoint/2010/main" val="1414367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9447-4783-414E-85F8-94599F2DB6E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7AE3B9A-45A1-40AA-AD38-B4913F174B2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4639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9">
            <a:extLst>
              <a:ext uri="{FF2B5EF4-FFF2-40B4-BE49-F238E27FC236}">
                <a16:creationId xmlns:a16="http://schemas.microsoft.com/office/drawing/2014/main" id="{B9935EF3-4E8C-43CE-EBBC-1A7B26FAD4B5}"/>
              </a:ext>
            </a:extLst>
          </p:cNvPr>
          <p:cNvSpPr/>
          <p:nvPr/>
        </p:nvSpPr>
        <p:spPr>
          <a:xfrm>
            <a:off x="1204030" y="472456"/>
            <a:ext cx="41434" cy="50687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pic>
        <p:nvPicPr>
          <p:cNvPr id="6" name="Picture 5">
            <a:extLst>
              <a:ext uri="{FF2B5EF4-FFF2-40B4-BE49-F238E27FC236}">
                <a16:creationId xmlns:a16="http://schemas.microsoft.com/office/drawing/2014/main" id="{10515218-8333-35A3-9DD1-571482B47AFA}"/>
              </a:ext>
            </a:extLst>
          </p:cNvPr>
          <p:cNvPicPr>
            <a:picLocks noChangeAspect="1"/>
          </p:cNvPicPr>
          <p:nvPr/>
        </p:nvPicPr>
        <p:blipFill>
          <a:blip r:embed="rId4"/>
          <a:stretch>
            <a:fillRect/>
          </a:stretch>
        </p:blipFill>
        <p:spPr>
          <a:xfrm>
            <a:off x="143910" y="57801"/>
            <a:ext cx="1276258" cy="921534"/>
          </a:xfrm>
          <a:prstGeom prst="rect">
            <a:avLst/>
          </a:prstGeom>
        </p:spPr>
      </p:pic>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5"/>
          <a:stretch>
            <a:fillRect/>
          </a:stretch>
        </p:blipFill>
        <p:spPr>
          <a:xfrm rot="10187381" flipV="1">
            <a:off x="6811275" y="3526242"/>
            <a:ext cx="2624105" cy="1891796"/>
          </a:xfrm>
          <a:prstGeom prst="rect">
            <a:avLst/>
          </a:prstGeom>
        </p:spPr>
      </p:pic>
      <p:sp>
        <p:nvSpPr>
          <p:cNvPr id="4" name="十字形 2">
            <a:extLst>
              <a:ext uri="{FF2B5EF4-FFF2-40B4-BE49-F238E27FC236}">
                <a16:creationId xmlns:a16="http://schemas.microsoft.com/office/drawing/2014/main" id="{F2F02DE9-1589-0AD6-8F5C-579C4D5AB3DF}"/>
              </a:ext>
            </a:extLst>
          </p:cNvPr>
          <p:cNvSpPr/>
          <p:nvPr/>
        </p:nvSpPr>
        <p:spPr>
          <a:xfrm>
            <a:off x="3331057" y="1579887"/>
            <a:ext cx="5030904" cy="2188450"/>
          </a:xfrm>
          <a:prstGeom prst="plus">
            <a:avLst>
              <a:gd name="adj" fmla="val 10458"/>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矩形 3">
            <a:extLst>
              <a:ext uri="{FF2B5EF4-FFF2-40B4-BE49-F238E27FC236}">
                <a16:creationId xmlns:a16="http://schemas.microsoft.com/office/drawing/2014/main" id="{0C596163-B25F-B5ED-9B44-1A7C075AD1EF}"/>
              </a:ext>
            </a:extLst>
          </p:cNvPr>
          <p:cNvSpPr/>
          <p:nvPr/>
        </p:nvSpPr>
        <p:spPr>
          <a:xfrm>
            <a:off x="8191519" y="1974959"/>
            <a:ext cx="85196" cy="1193582"/>
          </a:xfrm>
          <a:prstGeom prst="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TextBox 7">
            <a:extLst>
              <a:ext uri="{FF2B5EF4-FFF2-40B4-BE49-F238E27FC236}">
                <a16:creationId xmlns:a16="http://schemas.microsoft.com/office/drawing/2014/main" id="{1D080EFD-BA94-BBDC-9439-5BBBEF3E42F9}"/>
              </a:ext>
            </a:extLst>
          </p:cNvPr>
          <p:cNvSpPr txBox="1"/>
          <p:nvPr/>
        </p:nvSpPr>
        <p:spPr>
          <a:xfrm>
            <a:off x="4331887" y="1919640"/>
            <a:ext cx="3747927" cy="1569660"/>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Từ miêu tả cốm và hồng: giản dị, thanh khiết; chói lọi, vương giả, hồng ngọt, cốm thơm…</a:t>
            </a:r>
          </a:p>
        </p:txBody>
      </p:sp>
      <p:pic>
        <p:nvPicPr>
          <p:cNvPr id="2" name="Picture 1" descr="Diagram&#10;&#10;Description automatically generated">
            <a:extLst>
              <a:ext uri="{FF2B5EF4-FFF2-40B4-BE49-F238E27FC236}">
                <a16:creationId xmlns:a16="http://schemas.microsoft.com/office/drawing/2014/main" id="{2FBF2AD0-85AF-037A-1419-50D0B695218C}"/>
              </a:ext>
            </a:extLst>
          </p:cNvPr>
          <p:cNvPicPr>
            <a:picLocks noChangeAspect="1"/>
          </p:cNvPicPr>
          <p:nvPr/>
        </p:nvPicPr>
        <p:blipFill>
          <a:blip r:embed="rId6"/>
          <a:stretch>
            <a:fillRect/>
          </a:stretch>
        </p:blipFill>
        <p:spPr>
          <a:xfrm>
            <a:off x="782039" y="1238015"/>
            <a:ext cx="3438144" cy="3084576"/>
          </a:xfrm>
          <a:prstGeom prst="rect">
            <a:avLst/>
          </a:prstGeom>
        </p:spPr>
      </p:pic>
      <p:sp>
        <p:nvSpPr>
          <p:cNvPr id="9" name="Rectangle: Rounded Corners 8">
            <a:extLst>
              <a:ext uri="{FF2B5EF4-FFF2-40B4-BE49-F238E27FC236}">
                <a16:creationId xmlns:a16="http://schemas.microsoft.com/office/drawing/2014/main" id="{98FABC78-901B-5119-CE93-8D3C59E12968}"/>
              </a:ext>
            </a:extLst>
          </p:cNvPr>
          <p:cNvSpPr/>
          <p:nvPr/>
        </p:nvSpPr>
        <p:spPr>
          <a:xfrm>
            <a:off x="2501111" y="2278251"/>
            <a:ext cx="1548629" cy="154983"/>
          </a:xfrm>
          <a:prstGeom prst="roundRect">
            <a:avLst/>
          </a:prstGeom>
          <a:solidFill>
            <a:srgbClr val="F7EB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80094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A2A30A87-F675-6BD6-8DA9-5347889295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50545" y="-306596"/>
            <a:ext cx="2519569" cy="5220398"/>
          </a:xfrm>
          <a:prstGeom prst="rect">
            <a:avLst/>
          </a:prstGeom>
        </p:spPr>
      </p:pic>
      <p:pic>
        <p:nvPicPr>
          <p:cNvPr id="6" name="Picture 5">
            <a:extLst>
              <a:ext uri="{FF2B5EF4-FFF2-40B4-BE49-F238E27FC236}">
                <a16:creationId xmlns:a16="http://schemas.microsoft.com/office/drawing/2014/main" id="{10515218-8333-35A3-9DD1-571482B47AFA}"/>
              </a:ext>
            </a:extLst>
          </p:cNvPr>
          <p:cNvPicPr>
            <a:picLocks noChangeAspect="1"/>
          </p:cNvPicPr>
          <p:nvPr/>
        </p:nvPicPr>
        <p:blipFill>
          <a:blip r:embed="rId5"/>
          <a:stretch>
            <a:fillRect/>
          </a:stretch>
        </p:blipFill>
        <p:spPr>
          <a:xfrm>
            <a:off x="143910" y="57801"/>
            <a:ext cx="1276258" cy="921534"/>
          </a:xfrm>
          <a:prstGeom prst="rect">
            <a:avLst/>
          </a:prstGeom>
        </p:spPr>
      </p:pic>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6"/>
          <a:stretch>
            <a:fillRect/>
          </a:stretch>
        </p:blipFill>
        <p:spPr>
          <a:xfrm rot="10187381" flipV="1">
            <a:off x="6811275" y="3526242"/>
            <a:ext cx="2624105" cy="1891796"/>
          </a:xfrm>
          <a:prstGeom prst="rect">
            <a:avLst/>
          </a:prstGeom>
        </p:spPr>
      </p:pic>
      <p:pic>
        <p:nvPicPr>
          <p:cNvPr id="1026" name="Picture 2" descr="Cốm làng Vòng - nồng nàn hương vị mù thu Hà Nội - Vntrip.vn">
            <a:extLst>
              <a:ext uri="{FF2B5EF4-FFF2-40B4-BE49-F238E27FC236}">
                <a16:creationId xmlns:a16="http://schemas.microsoft.com/office/drawing/2014/main" id="{D6D50C79-A1C2-D48D-5B59-97452C368F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9540" t="35935" r="16697"/>
          <a:stretch/>
        </p:blipFill>
        <p:spPr bwMode="auto">
          <a:xfrm>
            <a:off x="823472" y="1412727"/>
            <a:ext cx="2989110" cy="288804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A336B8-EE34-7F15-6A34-C2F54F246B39}"/>
              </a:ext>
            </a:extLst>
          </p:cNvPr>
          <p:cNvSpPr txBox="1"/>
          <p:nvPr/>
        </p:nvSpPr>
        <p:spPr>
          <a:xfrm>
            <a:off x="4088931" y="1308622"/>
            <a:ext cx="3644723" cy="1938992"/>
          </a:xfrm>
          <a:prstGeom prst="rect">
            <a:avLst/>
          </a:prstGeom>
          <a:noFill/>
        </p:spPr>
        <p:txBody>
          <a:bodyPr wrap="square">
            <a:spAutoFit/>
          </a:bodyPr>
          <a:lstStyle/>
          <a:p>
            <a:pPr algn="just"/>
            <a:r>
              <a:rPr lang="en-US" sz="2400">
                <a:latin typeface="Times New Roman" panose="02020603050405020304" pitchFamily="18" charset="0"/>
                <a:ea typeface="Calibri" panose="020F0502020204030204" pitchFamily="34" charset="0"/>
                <a:cs typeface="Times New Roman" panose="02020603050405020304" pitchFamily="18" charset="0"/>
              </a:rPr>
              <a:t>H</a:t>
            </a:r>
            <a:r>
              <a:rPr lang="en-US" sz="2400">
                <a:effectLst/>
                <a:latin typeface="Times New Roman" panose="02020603050405020304" pitchFamily="18" charset="0"/>
                <a:ea typeface="Calibri" panose="020F0502020204030204" pitchFamily="34" charset="0"/>
                <a:cs typeface="Times New Roman" panose="02020603050405020304" pitchFamily="18" charset="0"/>
              </a:rPr>
              <a:t>ình ảnh cô gái làng Vòng gánh cốm đi bán được tác giả miêu tả là những cô gái mộc mạc, ưa nhìn, “đầu trùm nón lá”.</a:t>
            </a:r>
            <a:endParaRPr lang="en-US" sz="2000">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42233438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66F20AF8-4FB5-6E18-6A35-9D7A9886BFAD}"/>
              </a:ext>
            </a:extLst>
          </p:cNvPr>
          <p:cNvGrpSpPr/>
          <p:nvPr/>
        </p:nvGrpSpPr>
        <p:grpSpPr>
          <a:xfrm>
            <a:off x="884592" y="416347"/>
            <a:ext cx="5304359" cy="562989"/>
            <a:chOff x="1071423" y="630784"/>
            <a:chExt cx="7072478" cy="750652"/>
          </a:xfrm>
        </p:grpSpPr>
        <p:sp>
          <p:nvSpPr>
            <p:cNvPr id="12" name="TextBox 8">
              <a:extLst>
                <a:ext uri="{FF2B5EF4-FFF2-40B4-BE49-F238E27FC236}">
                  <a16:creationId xmlns:a16="http://schemas.microsoft.com/office/drawing/2014/main" id="{68060862-7D92-4888-4C50-BEC0D6E93CA4}"/>
                </a:ext>
              </a:extLst>
            </p:cNvPr>
            <p:cNvSpPr txBox="1">
              <a:spLocks noChangeArrowheads="1"/>
            </p:cNvSpPr>
            <p:nvPr/>
          </p:nvSpPr>
          <p:spPr bwMode="auto">
            <a:xfrm>
              <a:off x="1071423" y="630784"/>
              <a:ext cx="7072478" cy="65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endParaRPr lang="zh-CN" altLang="en-US"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grpSp>
      <p:pic>
        <p:nvPicPr>
          <p:cNvPr id="6" name="Picture 5">
            <a:extLst>
              <a:ext uri="{FF2B5EF4-FFF2-40B4-BE49-F238E27FC236}">
                <a16:creationId xmlns:a16="http://schemas.microsoft.com/office/drawing/2014/main" id="{10515218-8333-35A3-9DD1-571482B47AFA}"/>
              </a:ext>
            </a:extLst>
          </p:cNvPr>
          <p:cNvPicPr>
            <a:picLocks noChangeAspect="1"/>
          </p:cNvPicPr>
          <p:nvPr/>
        </p:nvPicPr>
        <p:blipFill>
          <a:blip r:embed="rId4"/>
          <a:stretch>
            <a:fillRect/>
          </a:stretch>
        </p:blipFill>
        <p:spPr>
          <a:xfrm>
            <a:off x="143910" y="57801"/>
            <a:ext cx="1276258" cy="921534"/>
          </a:xfrm>
          <a:prstGeom prst="rect">
            <a:avLst/>
          </a:prstGeom>
        </p:spPr>
      </p:pic>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5"/>
          <a:stretch>
            <a:fillRect/>
          </a:stretch>
        </p:blipFill>
        <p:spPr>
          <a:xfrm rot="10187381" flipV="1">
            <a:off x="128324" y="1282672"/>
            <a:ext cx="1512537" cy="1090433"/>
          </a:xfrm>
          <a:prstGeom prst="rect">
            <a:avLst/>
          </a:prstGeom>
        </p:spPr>
      </p:pic>
      <p:sp>
        <p:nvSpPr>
          <p:cNvPr id="2" name="同侧圆角矩形 2">
            <a:extLst>
              <a:ext uri="{FF2B5EF4-FFF2-40B4-BE49-F238E27FC236}">
                <a16:creationId xmlns:a16="http://schemas.microsoft.com/office/drawing/2014/main" id="{42566A4F-0549-E105-D0BD-55215D8C327C}"/>
              </a:ext>
            </a:extLst>
          </p:cNvPr>
          <p:cNvSpPr/>
          <p:nvPr/>
        </p:nvSpPr>
        <p:spPr>
          <a:xfrm flipV="1">
            <a:off x="495210"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同侧圆角矩形 3">
            <a:extLst>
              <a:ext uri="{FF2B5EF4-FFF2-40B4-BE49-F238E27FC236}">
                <a16:creationId xmlns:a16="http://schemas.microsoft.com/office/drawing/2014/main" id="{2F078892-3108-E359-6B7D-5476DFDD812D}"/>
              </a:ext>
            </a:extLst>
          </p:cNvPr>
          <p:cNvSpPr/>
          <p:nvPr/>
        </p:nvSpPr>
        <p:spPr>
          <a:xfrm>
            <a:off x="495210"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8" name="文本框 15">
            <a:extLst>
              <a:ext uri="{FF2B5EF4-FFF2-40B4-BE49-F238E27FC236}">
                <a16:creationId xmlns:a16="http://schemas.microsoft.com/office/drawing/2014/main" id="{BD608990-5027-1A18-A234-67B89DFC3C9D}"/>
              </a:ext>
            </a:extLst>
          </p:cNvPr>
          <p:cNvSpPr txBox="1"/>
          <p:nvPr/>
        </p:nvSpPr>
        <p:spPr>
          <a:xfrm>
            <a:off x="495210"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01</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10" name="同侧圆角矩形 4">
            <a:extLst>
              <a:ext uri="{FF2B5EF4-FFF2-40B4-BE49-F238E27FC236}">
                <a16:creationId xmlns:a16="http://schemas.microsoft.com/office/drawing/2014/main" id="{B044C0B2-A0E5-BEC1-7301-7BD775FB2DF5}"/>
              </a:ext>
            </a:extLst>
          </p:cNvPr>
          <p:cNvSpPr/>
          <p:nvPr/>
        </p:nvSpPr>
        <p:spPr>
          <a:xfrm flipV="1">
            <a:off x="1815668"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4" name="同侧圆角矩形 7">
            <a:extLst>
              <a:ext uri="{FF2B5EF4-FFF2-40B4-BE49-F238E27FC236}">
                <a16:creationId xmlns:a16="http://schemas.microsoft.com/office/drawing/2014/main" id="{3CC5A865-2B68-1B17-6FAA-98FB501A8641}"/>
              </a:ext>
            </a:extLst>
          </p:cNvPr>
          <p:cNvSpPr/>
          <p:nvPr/>
        </p:nvSpPr>
        <p:spPr>
          <a:xfrm>
            <a:off x="1815668"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5" name="文本框 8">
            <a:extLst>
              <a:ext uri="{FF2B5EF4-FFF2-40B4-BE49-F238E27FC236}">
                <a16:creationId xmlns:a16="http://schemas.microsoft.com/office/drawing/2014/main" id="{644853B8-A542-92DE-E1A0-64C497F0CB2D}"/>
              </a:ext>
            </a:extLst>
          </p:cNvPr>
          <p:cNvSpPr txBox="1"/>
          <p:nvPr/>
        </p:nvSpPr>
        <p:spPr>
          <a:xfrm>
            <a:off x="1815668"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02</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17" name="同侧圆角矩形 27">
            <a:extLst>
              <a:ext uri="{FF2B5EF4-FFF2-40B4-BE49-F238E27FC236}">
                <a16:creationId xmlns:a16="http://schemas.microsoft.com/office/drawing/2014/main" id="{C5E501A9-04CA-06FA-52A7-32A00D01DCFC}"/>
              </a:ext>
            </a:extLst>
          </p:cNvPr>
          <p:cNvSpPr/>
          <p:nvPr/>
        </p:nvSpPr>
        <p:spPr>
          <a:xfrm flipV="1">
            <a:off x="3126912"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9" name="同侧圆角矩形 29">
            <a:extLst>
              <a:ext uri="{FF2B5EF4-FFF2-40B4-BE49-F238E27FC236}">
                <a16:creationId xmlns:a16="http://schemas.microsoft.com/office/drawing/2014/main" id="{7A30E9F4-F9C3-2F61-9F4A-E14B1EF8C79F}"/>
              </a:ext>
            </a:extLst>
          </p:cNvPr>
          <p:cNvSpPr/>
          <p:nvPr/>
        </p:nvSpPr>
        <p:spPr>
          <a:xfrm>
            <a:off x="3126912"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0" name="文本框 30">
            <a:extLst>
              <a:ext uri="{FF2B5EF4-FFF2-40B4-BE49-F238E27FC236}">
                <a16:creationId xmlns:a16="http://schemas.microsoft.com/office/drawing/2014/main" id="{0678CCA3-362D-28A8-7680-12B5FD372095}"/>
              </a:ext>
            </a:extLst>
          </p:cNvPr>
          <p:cNvSpPr txBox="1"/>
          <p:nvPr/>
        </p:nvSpPr>
        <p:spPr>
          <a:xfrm>
            <a:off x="3126912"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03</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22" name="同侧圆角矩形 32">
            <a:extLst>
              <a:ext uri="{FF2B5EF4-FFF2-40B4-BE49-F238E27FC236}">
                <a16:creationId xmlns:a16="http://schemas.microsoft.com/office/drawing/2014/main" id="{418D43B5-C492-8FC1-AEF0-5C75D3AF1FFD}"/>
              </a:ext>
            </a:extLst>
          </p:cNvPr>
          <p:cNvSpPr/>
          <p:nvPr/>
        </p:nvSpPr>
        <p:spPr>
          <a:xfrm flipV="1">
            <a:off x="4509366"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同侧圆角矩形 34">
            <a:extLst>
              <a:ext uri="{FF2B5EF4-FFF2-40B4-BE49-F238E27FC236}">
                <a16:creationId xmlns:a16="http://schemas.microsoft.com/office/drawing/2014/main" id="{EA779273-7187-3F8D-DDDF-6CB36BF8E62C}"/>
              </a:ext>
            </a:extLst>
          </p:cNvPr>
          <p:cNvSpPr/>
          <p:nvPr/>
        </p:nvSpPr>
        <p:spPr>
          <a:xfrm>
            <a:off x="4509366"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5" name="文本框 35">
            <a:extLst>
              <a:ext uri="{FF2B5EF4-FFF2-40B4-BE49-F238E27FC236}">
                <a16:creationId xmlns:a16="http://schemas.microsoft.com/office/drawing/2014/main" id="{121B5045-BB3C-D007-8483-8F765D5A1099}"/>
              </a:ext>
            </a:extLst>
          </p:cNvPr>
          <p:cNvSpPr txBox="1"/>
          <p:nvPr/>
        </p:nvSpPr>
        <p:spPr>
          <a:xfrm>
            <a:off x="4509366"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04</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27" name="同侧圆角矩形 37">
            <a:extLst>
              <a:ext uri="{FF2B5EF4-FFF2-40B4-BE49-F238E27FC236}">
                <a16:creationId xmlns:a16="http://schemas.microsoft.com/office/drawing/2014/main" id="{BC4AD67C-3653-7374-6B35-DA836ACEE1D2}"/>
              </a:ext>
            </a:extLst>
          </p:cNvPr>
          <p:cNvSpPr/>
          <p:nvPr/>
        </p:nvSpPr>
        <p:spPr>
          <a:xfrm flipV="1">
            <a:off x="6107496"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9" name="同侧圆角矩形 39">
            <a:extLst>
              <a:ext uri="{FF2B5EF4-FFF2-40B4-BE49-F238E27FC236}">
                <a16:creationId xmlns:a16="http://schemas.microsoft.com/office/drawing/2014/main" id="{7CECACC7-AAF6-8F73-F1E9-8802E6A4CA95}"/>
              </a:ext>
            </a:extLst>
          </p:cNvPr>
          <p:cNvSpPr/>
          <p:nvPr/>
        </p:nvSpPr>
        <p:spPr>
          <a:xfrm>
            <a:off x="6107496"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文本框 40">
            <a:extLst>
              <a:ext uri="{FF2B5EF4-FFF2-40B4-BE49-F238E27FC236}">
                <a16:creationId xmlns:a16="http://schemas.microsoft.com/office/drawing/2014/main" id="{4631D5D7-9DB4-9690-1723-4703ED58302F}"/>
              </a:ext>
            </a:extLst>
          </p:cNvPr>
          <p:cNvSpPr txBox="1"/>
          <p:nvPr/>
        </p:nvSpPr>
        <p:spPr>
          <a:xfrm>
            <a:off x="6107496"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05</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33" name="同侧圆角矩形 37">
            <a:extLst>
              <a:ext uri="{FF2B5EF4-FFF2-40B4-BE49-F238E27FC236}">
                <a16:creationId xmlns:a16="http://schemas.microsoft.com/office/drawing/2014/main" id="{01A0F0D7-C66E-7156-AE2A-14C839440888}"/>
              </a:ext>
            </a:extLst>
          </p:cNvPr>
          <p:cNvSpPr/>
          <p:nvPr/>
        </p:nvSpPr>
        <p:spPr>
          <a:xfrm flipV="1">
            <a:off x="7435058" y="1900265"/>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同侧圆角矩形 39">
            <a:extLst>
              <a:ext uri="{FF2B5EF4-FFF2-40B4-BE49-F238E27FC236}">
                <a16:creationId xmlns:a16="http://schemas.microsoft.com/office/drawing/2014/main" id="{6F929AC2-A3CD-0B40-DE73-928AD9AC1D63}"/>
              </a:ext>
            </a:extLst>
          </p:cNvPr>
          <p:cNvSpPr/>
          <p:nvPr/>
        </p:nvSpPr>
        <p:spPr>
          <a:xfrm>
            <a:off x="7435058" y="4079649"/>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5" name="文本框 40">
            <a:extLst>
              <a:ext uri="{FF2B5EF4-FFF2-40B4-BE49-F238E27FC236}">
                <a16:creationId xmlns:a16="http://schemas.microsoft.com/office/drawing/2014/main" id="{FC3D7720-F2F8-53B3-9ECF-AAA3FC957ECF}"/>
              </a:ext>
            </a:extLst>
          </p:cNvPr>
          <p:cNvSpPr txBox="1"/>
          <p:nvPr/>
        </p:nvSpPr>
        <p:spPr>
          <a:xfrm>
            <a:off x="7435058" y="4084122"/>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06</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pic>
        <p:nvPicPr>
          <p:cNvPr id="37" name="Picture 36">
            <a:extLst>
              <a:ext uri="{FF2B5EF4-FFF2-40B4-BE49-F238E27FC236}">
                <a16:creationId xmlns:a16="http://schemas.microsoft.com/office/drawing/2014/main" id="{D3784C54-6DCB-F646-DA85-922173A86C62}"/>
              </a:ext>
            </a:extLst>
          </p:cNvPr>
          <p:cNvPicPr>
            <a:picLocks noChangeAspect="1"/>
          </p:cNvPicPr>
          <p:nvPr/>
        </p:nvPicPr>
        <p:blipFill>
          <a:blip r:embed="rId5"/>
          <a:stretch>
            <a:fillRect/>
          </a:stretch>
        </p:blipFill>
        <p:spPr>
          <a:xfrm rot="10187381" flipV="1">
            <a:off x="1478368" y="1260245"/>
            <a:ext cx="1512537" cy="1090433"/>
          </a:xfrm>
          <a:prstGeom prst="rect">
            <a:avLst/>
          </a:prstGeom>
        </p:spPr>
      </p:pic>
      <p:pic>
        <p:nvPicPr>
          <p:cNvPr id="38" name="Picture 37">
            <a:extLst>
              <a:ext uri="{FF2B5EF4-FFF2-40B4-BE49-F238E27FC236}">
                <a16:creationId xmlns:a16="http://schemas.microsoft.com/office/drawing/2014/main" id="{16B4631C-5B2C-8983-208B-8AEB9C1F5BDE}"/>
              </a:ext>
            </a:extLst>
          </p:cNvPr>
          <p:cNvPicPr>
            <a:picLocks noChangeAspect="1"/>
          </p:cNvPicPr>
          <p:nvPr/>
        </p:nvPicPr>
        <p:blipFill>
          <a:blip r:embed="rId5"/>
          <a:stretch>
            <a:fillRect/>
          </a:stretch>
        </p:blipFill>
        <p:spPr>
          <a:xfrm rot="10187381" flipV="1">
            <a:off x="2828412" y="1237818"/>
            <a:ext cx="1512537" cy="1090433"/>
          </a:xfrm>
          <a:prstGeom prst="rect">
            <a:avLst/>
          </a:prstGeom>
        </p:spPr>
      </p:pic>
      <p:pic>
        <p:nvPicPr>
          <p:cNvPr id="39" name="Picture 38">
            <a:extLst>
              <a:ext uri="{FF2B5EF4-FFF2-40B4-BE49-F238E27FC236}">
                <a16:creationId xmlns:a16="http://schemas.microsoft.com/office/drawing/2014/main" id="{F1D260B4-45BD-32B5-B38E-4654EC1C31AB}"/>
              </a:ext>
            </a:extLst>
          </p:cNvPr>
          <p:cNvPicPr>
            <a:picLocks noChangeAspect="1"/>
          </p:cNvPicPr>
          <p:nvPr/>
        </p:nvPicPr>
        <p:blipFill>
          <a:blip r:embed="rId5"/>
          <a:stretch>
            <a:fillRect/>
          </a:stretch>
        </p:blipFill>
        <p:spPr>
          <a:xfrm rot="10187381" flipV="1">
            <a:off x="4221870" y="1215390"/>
            <a:ext cx="1512537" cy="1090433"/>
          </a:xfrm>
          <a:prstGeom prst="rect">
            <a:avLst/>
          </a:prstGeom>
        </p:spPr>
      </p:pic>
      <p:pic>
        <p:nvPicPr>
          <p:cNvPr id="40" name="Picture 39">
            <a:extLst>
              <a:ext uri="{FF2B5EF4-FFF2-40B4-BE49-F238E27FC236}">
                <a16:creationId xmlns:a16="http://schemas.microsoft.com/office/drawing/2014/main" id="{C545A50D-9976-74D4-8B51-B3E3B83E5F0A}"/>
              </a:ext>
            </a:extLst>
          </p:cNvPr>
          <p:cNvPicPr>
            <a:picLocks noChangeAspect="1"/>
          </p:cNvPicPr>
          <p:nvPr/>
        </p:nvPicPr>
        <p:blipFill>
          <a:blip r:embed="rId5"/>
          <a:stretch>
            <a:fillRect/>
          </a:stretch>
        </p:blipFill>
        <p:spPr>
          <a:xfrm rot="10187381" flipV="1">
            <a:off x="5687662" y="1226255"/>
            <a:ext cx="1512537" cy="1090433"/>
          </a:xfrm>
          <a:prstGeom prst="rect">
            <a:avLst/>
          </a:prstGeom>
        </p:spPr>
      </p:pic>
      <p:pic>
        <p:nvPicPr>
          <p:cNvPr id="41" name="Picture 40">
            <a:extLst>
              <a:ext uri="{FF2B5EF4-FFF2-40B4-BE49-F238E27FC236}">
                <a16:creationId xmlns:a16="http://schemas.microsoft.com/office/drawing/2014/main" id="{3A997961-CD43-673C-4418-B3CC8AEBA1CF}"/>
              </a:ext>
            </a:extLst>
          </p:cNvPr>
          <p:cNvPicPr>
            <a:picLocks noChangeAspect="1"/>
          </p:cNvPicPr>
          <p:nvPr/>
        </p:nvPicPr>
        <p:blipFill>
          <a:blip r:embed="rId5"/>
          <a:stretch>
            <a:fillRect/>
          </a:stretch>
        </p:blipFill>
        <p:spPr>
          <a:xfrm rot="10187381" flipV="1">
            <a:off x="7051583" y="1282671"/>
            <a:ext cx="1512537" cy="1090433"/>
          </a:xfrm>
          <a:prstGeom prst="rect">
            <a:avLst/>
          </a:prstGeom>
        </p:spPr>
      </p:pic>
      <p:sp>
        <p:nvSpPr>
          <p:cNvPr id="43" name="TextBox 42">
            <a:extLst>
              <a:ext uri="{FF2B5EF4-FFF2-40B4-BE49-F238E27FC236}">
                <a16:creationId xmlns:a16="http://schemas.microsoft.com/office/drawing/2014/main" id="{9A8DDF95-246A-DC75-12D5-7DC319F8BCBF}"/>
              </a:ext>
            </a:extLst>
          </p:cNvPr>
          <p:cNvSpPr txBox="1"/>
          <p:nvPr/>
        </p:nvSpPr>
        <p:spPr>
          <a:xfrm>
            <a:off x="603371" y="2431247"/>
            <a:ext cx="820171" cy="1133965"/>
          </a:xfrm>
          <a:prstGeom prst="rect">
            <a:avLst/>
          </a:prstGeom>
          <a:noFill/>
        </p:spPr>
        <p:txBody>
          <a:bodyPr wrap="square">
            <a:spAutoFit/>
          </a:bodyPr>
          <a:lstStyle/>
          <a:p>
            <a:pPr algn="just">
              <a:lnSpc>
                <a:spcPct val="150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Ngắt lúa</a:t>
            </a:r>
            <a:endParaRPr lang="en-US" sz="2000" b="1">
              <a:effectLst/>
              <a:latin typeface=".VnTime"/>
              <a:ea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B7B9B663-1160-A5C9-A756-F4C8B99A5846}"/>
              </a:ext>
            </a:extLst>
          </p:cNvPr>
          <p:cNvSpPr txBox="1"/>
          <p:nvPr/>
        </p:nvSpPr>
        <p:spPr>
          <a:xfrm>
            <a:off x="1948902" y="2442112"/>
            <a:ext cx="877055" cy="1133965"/>
          </a:xfrm>
          <a:prstGeom prst="rect">
            <a:avLst/>
          </a:prstGeom>
          <a:noFill/>
        </p:spPr>
        <p:txBody>
          <a:bodyPr wrap="square">
            <a:spAutoFit/>
          </a:bodyPr>
          <a:lstStyle/>
          <a:p>
            <a:pPr algn="just">
              <a:lnSpc>
                <a:spcPct val="150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Tuốt lúa</a:t>
            </a:r>
            <a:endParaRPr lang="en-US" sz="2000" b="1">
              <a:effectLst/>
              <a:latin typeface=".VnTime"/>
              <a:ea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63C6CBFD-C81B-6069-0D1D-F546BCF5AFB8}"/>
              </a:ext>
            </a:extLst>
          </p:cNvPr>
          <p:cNvSpPr txBox="1"/>
          <p:nvPr/>
        </p:nvSpPr>
        <p:spPr>
          <a:xfrm>
            <a:off x="3127748" y="2361534"/>
            <a:ext cx="925705" cy="1569660"/>
          </a:xfrm>
          <a:prstGeom prst="rect">
            <a:avLst/>
          </a:prstGeom>
          <a:noFill/>
        </p:spPr>
        <p:txBody>
          <a:bodyPr wrap="square">
            <a:spAutoFit/>
          </a:bodyPr>
          <a:lstStyle/>
          <a:p>
            <a:pPr algn="ctr">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Đảo trong nồi rang</a:t>
            </a:r>
            <a:endParaRPr lang="en-US" sz="2000" b="1">
              <a:effectLst/>
              <a:latin typeface=".VnTime"/>
              <a:ea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AF8D1BAA-E1DD-D97D-758F-9BED6EA6CDF5}"/>
              </a:ext>
            </a:extLst>
          </p:cNvPr>
          <p:cNvSpPr txBox="1"/>
          <p:nvPr/>
        </p:nvSpPr>
        <p:spPr>
          <a:xfrm>
            <a:off x="4669725" y="2243231"/>
            <a:ext cx="1195528" cy="1687963"/>
          </a:xfrm>
          <a:prstGeom prst="rect">
            <a:avLst/>
          </a:prstGeom>
          <a:noFill/>
        </p:spPr>
        <p:txBody>
          <a:bodyPr wrap="square">
            <a:spAutoFit/>
          </a:bodyPr>
          <a:lstStyle/>
          <a:p>
            <a:pPr algn="just">
              <a:lnSpc>
                <a:spcPct val="150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Xay, giã thóc</a:t>
            </a:r>
            <a:endParaRPr lang="en-US" sz="2000" b="1">
              <a:effectLst/>
              <a:latin typeface=".VnTime"/>
              <a:ea typeface="Times New Roman" panose="02020603050405020304" pitchFamily="18" charset="0"/>
              <a:cs typeface="Times New Roman" panose="02020603050405020304" pitchFamily="18" charset="0"/>
            </a:endParaRPr>
          </a:p>
        </p:txBody>
      </p:sp>
      <p:sp>
        <p:nvSpPr>
          <p:cNvPr id="51" name="TextBox 50">
            <a:extLst>
              <a:ext uri="{FF2B5EF4-FFF2-40B4-BE49-F238E27FC236}">
                <a16:creationId xmlns:a16="http://schemas.microsoft.com/office/drawing/2014/main" id="{F15BC502-FFD7-73E3-E8D8-2B749DA045F5}"/>
              </a:ext>
            </a:extLst>
          </p:cNvPr>
          <p:cNvSpPr txBox="1"/>
          <p:nvPr/>
        </p:nvSpPr>
        <p:spPr>
          <a:xfrm>
            <a:off x="6210987" y="2431247"/>
            <a:ext cx="876856" cy="1133965"/>
          </a:xfrm>
          <a:prstGeom prst="rect">
            <a:avLst/>
          </a:prstGeom>
          <a:noFill/>
        </p:spPr>
        <p:txBody>
          <a:bodyPr wrap="square">
            <a:spAutoFit/>
          </a:bodyPr>
          <a:lstStyle/>
          <a:p>
            <a:pPr algn="just">
              <a:lnSpc>
                <a:spcPct val="150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Sàng thóc</a:t>
            </a:r>
            <a:endParaRPr lang="en-US" sz="2000" b="1">
              <a:effectLst/>
              <a:latin typeface=".VnTime"/>
              <a:ea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2165102-D24F-3910-FDF4-9CF21E106CEC}"/>
              </a:ext>
            </a:extLst>
          </p:cNvPr>
          <p:cNvSpPr txBox="1"/>
          <p:nvPr/>
        </p:nvSpPr>
        <p:spPr>
          <a:xfrm>
            <a:off x="7617484" y="2442112"/>
            <a:ext cx="876856" cy="579967"/>
          </a:xfrm>
          <a:prstGeom prst="rect">
            <a:avLst/>
          </a:prstGeom>
          <a:noFill/>
        </p:spPr>
        <p:txBody>
          <a:bodyPr wrap="square">
            <a:spAutoFit/>
          </a:bodyPr>
          <a:lstStyle/>
          <a:p>
            <a:pPr algn="just">
              <a:lnSpc>
                <a:spcPct val="150000"/>
              </a:lnSpc>
              <a:spcAft>
                <a:spcPts val="800"/>
              </a:spcAft>
            </a:pPr>
            <a:r>
              <a:rPr lang="en-US" sz="2400" b="1">
                <a:effectLst/>
                <a:latin typeface="Times New Roman" panose="02020603050405020304" pitchFamily="18" charset="0"/>
                <a:ea typeface="Calibri" panose="020F0502020204030204" pitchFamily="34" charset="0"/>
                <a:cs typeface="Times New Roman" panose="02020603050405020304" pitchFamily="18" charset="0"/>
              </a:rPr>
              <a:t>Hồ</a:t>
            </a:r>
            <a:endParaRPr lang="en-US" sz="2000" b="1">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368569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ppt_x"/>
                                          </p:val>
                                        </p:tav>
                                        <p:tav tm="100000">
                                          <p:val>
                                            <p:strVal val="#ppt_x"/>
                                          </p:val>
                                        </p:tav>
                                      </p:tavLst>
                                    </p:anim>
                                    <p:anim calcmode="lin" valueType="num">
                                      <p:cBhvr additive="base">
                                        <p:cTn id="48" dur="500" fill="hold"/>
                                        <p:tgtEl>
                                          <p:spTgt spid="3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1000"/>
                                        <p:tgtEl>
                                          <p:spTgt spid="17"/>
                                        </p:tgtEl>
                                      </p:cBhvr>
                                    </p:animEffect>
                                    <p:anim calcmode="lin" valueType="num">
                                      <p:cBhvr>
                                        <p:cTn id="58" dur="1000" fill="hold"/>
                                        <p:tgtEl>
                                          <p:spTgt spid="17"/>
                                        </p:tgtEl>
                                        <p:attrNameLst>
                                          <p:attrName>ppt_x</p:attrName>
                                        </p:attrNameLst>
                                      </p:cBhvr>
                                      <p:tavLst>
                                        <p:tav tm="0">
                                          <p:val>
                                            <p:strVal val="#ppt_x"/>
                                          </p:val>
                                        </p:tav>
                                        <p:tav tm="100000">
                                          <p:val>
                                            <p:strVal val="#ppt_x"/>
                                          </p:val>
                                        </p:tav>
                                      </p:tavLst>
                                    </p:anim>
                                    <p:anim calcmode="lin" valueType="num">
                                      <p:cBhvr>
                                        <p:cTn id="59" dur="1000" fill="hold"/>
                                        <p:tgtEl>
                                          <p:spTgt spid="17"/>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anim calcmode="lin" valueType="num">
                                      <p:cBhvr>
                                        <p:cTn id="68" dur="1000" fill="hold"/>
                                        <p:tgtEl>
                                          <p:spTgt spid="20"/>
                                        </p:tgtEl>
                                        <p:attrNameLst>
                                          <p:attrName>ppt_x</p:attrName>
                                        </p:attrNameLst>
                                      </p:cBhvr>
                                      <p:tavLst>
                                        <p:tav tm="0">
                                          <p:val>
                                            <p:strVal val="#ppt_x"/>
                                          </p:val>
                                        </p:tav>
                                        <p:tav tm="100000">
                                          <p:val>
                                            <p:strVal val="#ppt_x"/>
                                          </p:val>
                                        </p:tav>
                                      </p:tavLst>
                                    </p:anim>
                                    <p:anim calcmode="lin" valueType="num">
                                      <p:cBhvr>
                                        <p:cTn id="69" dur="1000" fill="hold"/>
                                        <p:tgtEl>
                                          <p:spTgt spid="2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1000"/>
                                        <p:tgtEl>
                                          <p:spTgt spid="38"/>
                                        </p:tgtEl>
                                      </p:cBhvr>
                                    </p:animEffect>
                                    <p:anim calcmode="lin" valueType="num">
                                      <p:cBhvr>
                                        <p:cTn id="78" dur="1000" fill="hold"/>
                                        <p:tgtEl>
                                          <p:spTgt spid="38"/>
                                        </p:tgtEl>
                                        <p:attrNameLst>
                                          <p:attrName>ppt_x</p:attrName>
                                        </p:attrNameLst>
                                      </p:cBhvr>
                                      <p:tavLst>
                                        <p:tav tm="0">
                                          <p:val>
                                            <p:strVal val="#ppt_x"/>
                                          </p:val>
                                        </p:tav>
                                        <p:tav tm="100000">
                                          <p:val>
                                            <p:strVal val="#ppt_x"/>
                                          </p:val>
                                        </p:tav>
                                      </p:tavLst>
                                    </p:anim>
                                    <p:anim calcmode="lin" valueType="num">
                                      <p:cBhvr>
                                        <p:cTn id="7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ppt_x"/>
                                          </p:val>
                                        </p:tav>
                                        <p:tav tm="100000">
                                          <p:val>
                                            <p:strVal val="#ppt_x"/>
                                          </p:val>
                                        </p:tav>
                                      </p:tavLst>
                                    </p:anim>
                                    <p:anim calcmode="lin" valueType="num">
                                      <p:cBhvr additive="base">
                                        <p:cTn id="85" dur="500" fill="hold"/>
                                        <p:tgtEl>
                                          <p:spTgt spid="22"/>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fill="hold"/>
                                        <p:tgtEl>
                                          <p:spTgt spid="24"/>
                                        </p:tgtEl>
                                        <p:attrNameLst>
                                          <p:attrName>ppt_x</p:attrName>
                                        </p:attrNameLst>
                                      </p:cBhvr>
                                      <p:tavLst>
                                        <p:tav tm="0">
                                          <p:val>
                                            <p:strVal val="#ppt_x"/>
                                          </p:val>
                                        </p:tav>
                                        <p:tav tm="100000">
                                          <p:val>
                                            <p:strVal val="#ppt_x"/>
                                          </p:val>
                                        </p:tav>
                                      </p:tavLst>
                                    </p:anim>
                                    <p:anim calcmode="lin" valueType="num">
                                      <p:cBhvr additive="base">
                                        <p:cTn id="89" dur="500" fill="hold"/>
                                        <p:tgtEl>
                                          <p:spTgt spid="2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additive="base">
                                        <p:cTn id="92" dur="500" fill="hold"/>
                                        <p:tgtEl>
                                          <p:spTgt spid="25"/>
                                        </p:tgtEl>
                                        <p:attrNameLst>
                                          <p:attrName>ppt_x</p:attrName>
                                        </p:attrNameLst>
                                      </p:cBhvr>
                                      <p:tavLst>
                                        <p:tav tm="0">
                                          <p:val>
                                            <p:strVal val="#ppt_x"/>
                                          </p:val>
                                        </p:tav>
                                        <p:tav tm="100000">
                                          <p:val>
                                            <p:strVal val="#ppt_x"/>
                                          </p:val>
                                        </p:tav>
                                      </p:tavLst>
                                    </p:anim>
                                    <p:anim calcmode="lin" valueType="num">
                                      <p:cBhvr additive="base">
                                        <p:cTn id="93" dur="500" fill="hold"/>
                                        <p:tgtEl>
                                          <p:spTgt spid="25"/>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additive="base">
                                        <p:cTn id="96" dur="500" fill="hold"/>
                                        <p:tgtEl>
                                          <p:spTgt spid="49"/>
                                        </p:tgtEl>
                                        <p:attrNameLst>
                                          <p:attrName>ppt_x</p:attrName>
                                        </p:attrNameLst>
                                      </p:cBhvr>
                                      <p:tavLst>
                                        <p:tav tm="0">
                                          <p:val>
                                            <p:strVal val="#ppt_x"/>
                                          </p:val>
                                        </p:tav>
                                        <p:tav tm="100000">
                                          <p:val>
                                            <p:strVal val="#ppt_x"/>
                                          </p:val>
                                        </p:tav>
                                      </p:tavLst>
                                    </p:anim>
                                    <p:anim calcmode="lin" valueType="num">
                                      <p:cBhvr additive="base">
                                        <p:cTn id="97" dur="500" fill="hold"/>
                                        <p:tgtEl>
                                          <p:spTgt spid="49"/>
                                        </p:tgtEl>
                                        <p:attrNameLst>
                                          <p:attrName>ppt_y</p:attrName>
                                        </p:attrNameLst>
                                      </p:cBhvr>
                                      <p:tavLst>
                                        <p:tav tm="0">
                                          <p:val>
                                            <p:strVal val="1+#ppt_h/2"/>
                                          </p:val>
                                        </p:tav>
                                        <p:tav tm="100000">
                                          <p:val>
                                            <p:strVal val="#ppt_y"/>
                                          </p:val>
                                        </p:tav>
                                      </p:tavLst>
                                    </p:anim>
                                  </p:childTnLst>
                                </p:cTn>
                              </p:par>
                              <p:par>
                                <p:cTn id="98" presetID="2" presetClass="entr" presetSubtype="4" fill="hold" nodeType="with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ppt_x"/>
                                          </p:val>
                                        </p:tav>
                                        <p:tav tm="100000">
                                          <p:val>
                                            <p:strVal val="#ppt_x"/>
                                          </p:val>
                                        </p:tav>
                                      </p:tavLst>
                                    </p:anim>
                                    <p:anim calcmode="lin" valueType="num">
                                      <p:cBhvr additive="base">
                                        <p:cTn id="1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additive="base">
                                        <p:cTn id="106" dur="500" fill="hold"/>
                                        <p:tgtEl>
                                          <p:spTgt spid="27"/>
                                        </p:tgtEl>
                                        <p:attrNameLst>
                                          <p:attrName>ppt_x</p:attrName>
                                        </p:attrNameLst>
                                      </p:cBhvr>
                                      <p:tavLst>
                                        <p:tav tm="0">
                                          <p:val>
                                            <p:strVal val="#ppt_x"/>
                                          </p:val>
                                        </p:tav>
                                        <p:tav tm="100000">
                                          <p:val>
                                            <p:strVal val="#ppt_x"/>
                                          </p:val>
                                        </p:tav>
                                      </p:tavLst>
                                    </p:anim>
                                    <p:anim calcmode="lin" valueType="num">
                                      <p:cBhvr additive="base">
                                        <p:cTn id="107" dur="500" fill="hold"/>
                                        <p:tgtEl>
                                          <p:spTgt spid="27"/>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29"/>
                                        </p:tgtEl>
                                        <p:attrNameLst>
                                          <p:attrName>style.visibility</p:attrName>
                                        </p:attrNameLst>
                                      </p:cBhvr>
                                      <p:to>
                                        <p:strVal val="visible"/>
                                      </p:to>
                                    </p:set>
                                    <p:anim calcmode="lin" valueType="num">
                                      <p:cBhvr additive="base">
                                        <p:cTn id="110" dur="500" fill="hold"/>
                                        <p:tgtEl>
                                          <p:spTgt spid="29"/>
                                        </p:tgtEl>
                                        <p:attrNameLst>
                                          <p:attrName>ppt_x</p:attrName>
                                        </p:attrNameLst>
                                      </p:cBhvr>
                                      <p:tavLst>
                                        <p:tav tm="0">
                                          <p:val>
                                            <p:strVal val="#ppt_x"/>
                                          </p:val>
                                        </p:tav>
                                        <p:tav tm="100000">
                                          <p:val>
                                            <p:strVal val="#ppt_x"/>
                                          </p:val>
                                        </p:tav>
                                      </p:tavLst>
                                    </p:anim>
                                    <p:anim calcmode="lin" valueType="num">
                                      <p:cBhvr additive="base">
                                        <p:cTn id="111" dur="500" fill="hold"/>
                                        <p:tgtEl>
                                          <p:spTgt spid="2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51"/>
                                        </p:tgtEl>
                                        <p:attrNameLst>
                                          <p:attrName>style.visibility</p:attrName>
                                        </p:attrNameLst>
                                      </p:cBhvr>
                                      <p:to>
                                        <p:strVal val="visible"/>
                                      </p:to>
                                    </p:set>
                                    <p:anim calcmode="lin" valueType="num">
                                      <p:cBhvr additive="base">
                                        <p:cTn id="118" dur="500" fill="hold"/>
                                        <p:tgtEl>
                                          <p:spTgt spid="51"/>
                                        </p:tgtEl>
                                        <p:attrNameLst>
                                          <p:attrName>ppt_x</p:attrName>
                                        </p:attrNameLst>
                                      </p:cBhvr>
                                      <p:tavLst>
                                        <p:tav tm="0">
                                          <p:val>
                                            <p:strVal val="#ppt_x"/>
                                          </p:val>
                                        </p:tav>
                                        <p:tav tm="100000">
                                          <p:val>
                                            <p:strVal val="#ppt_x"/>
                                          </p:val>
                                        </p:tav>
                                      </p:tavLst>
                                    </p:anim>
                                    <p:anim calcmode="lin" valueType="num">
                                      <p:cBhvr additive="base">
                                        <p:cTn id="119" dur="500" fill="hold"/>
                                        <p:tgtEl>
                                          <p:spTgt spid="51"/>
                                        </p:tgtEl>
                                        <p:attrNameLst>
                                          <p:attrName>ppt_y</p:attrName>
                                        </p:attrNameLst>
                                      </p:cBhvr>
                                      <p:tavLst>
                                        <p:tav tm="0">
                                          <p:val>
                                            <p:strVal val="1+#ppt_h/2"/>
                                          </p:val>
                                        </p:tav>
                                        <p:tav tm="100000">
                                          <p:val>
                                            <p:strVal val="#ppt_y"/>
                                          </p:val>
                                        </p:tav>
                                      </p:tavLst>
                                    </p:anim>
                                  </p:childTnLst>
                                </p:cTn>
                              </p:par>
                              <p:par>
                                <p:cTn id="120" presetID="2" presetClass="entr" presetSubtype="4" fill="hold"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additive="base">
                                        <p:cTn id="122" dur="500" fill="hold"/>
                                        <p:tgtEl>
                                          <p:spTgt spid="40"/>
                                        </p:tgtEl>
                                        <p:attrNameLst>
                                          <p:attrName>ppt_x</p:attrName>
                                        </p:attrNameLst>
                                      </p:cBhvr>
                                      <p:tavLst>
                                        <p:tav tm="0">
                                          <p:val>
                                            <p:strVal val="#ppt_x"/>
                                          </p:val>
                                        </p:tav>
                                        <p:tav tm="100000">
                                          <p:val>
                                            <p:strVal val="#ppt_x"/>
                                          </p:val>
                                        </p:tav>
                                      </p:tavLst>
                                    </p:anim>
                                    <p:anim calcmode="lin" valueType="num">
                                      <p:cBhvr additive="base">
                                        <p:cTn id="12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grpId="0" nodeType="click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additive="base">
                                        <p:cTn id="128" dur="500" fill="hold"/>
                                        <p:tgtEl>
                                          <p:spTgt spid="33"/>
                                        </p:tgtEl>
                                        <p:attrNameLst>
                                          <p:attrName>ppt_x</p:attrName>
                                        </p:attrNameLst>
                                      </p:cBhvr>
                                      <p:tavLst>
                                        <p:tav tm="0">
                                          <p:val>
                                            <p:strVal val="#ppt_x"/>
                                          </p:val>
                                        </p:tav>
                                        <p:tav tm="100000">
                                          <p:val>
                                            <p:strVal val="#ppt_x"/>
                                          </p:val>
                                        </p:tav>
                                      </p:tavLst>
                                    </p:anim>
                                    <p:anim calcmode="lin" valueType="num">
                                      <p:cBhvr additive="base">
                                        <p:cTn id="129" dur="500" fill="hold"/>
                                        <p:tgtEl>
                                          <p:spTgt spid="33"/>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34"/>
                                        </p:tgtEl>
                                        <p:attrNameLst>
                                          <p:attrName>style.visibility</p:attrName>
                                        </p:attrNameLst>
                                      </p:cBhvr>
                                      <p:to>
                                        <p:strVal val="visible"/>
                                      </p:to>
                                    </p:set>
                                    <p:anim calcmode="lin" valueType="num">
                                      <p:cBhvr additive="base">
                                        <p:cTn id="132" dur="500" fill="hold"/>
                                        <p:tgtEl>
                                          <p:spTgt spid="34"/>
                                        </p:tgtEl>
                                        <p:attrNameLst>
                                          <p:attrName>ppt_x</p:attrName>
                                        </p:attrNameLst>
                                      </p:cBhvr>
                                      <p:tavLst>
                                        <p:tav tm="0">
                                          <p:val>
                                            <p:strVal val="#ppt_x"/>
                                          </p:val>
                                        </p:tav>
                                        <p:tav tm="100000">
                                          <p:val>
                                            <p:strVal val="#ppt_x"/>
                                          </p:val>
                                        </p:tav>
                                      </p:tavLst>
                                    </p:anim>
                                    <p:anim calcmode="lin" valueType="num">
                                      <p:cBhvr additive="base">
                                        <p:cTn id="133" dur="500" fill="hold"/>
                                        <p:tgtEl>
                                          <p:spTgt spid="34"/>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35"/>
                                        </p:tgtEl>
                                        <p:attrNameLst>
                                          <p:attrName>style.visibility</p:attrName>
                                        </p:attrNameLst>
                                      </p:cBhvr>
                                      <p:to>
                                        <p:strVal val="visible"/>
                                      </p:to>
                                    </p:set>
                                    <p:anim calcmode="lin" valueType="num">
                                      <p:cBhvr additive="base">
                                        <p:cTn id="136" dur="500" fill="hold"/>
                                        <p:tgtEl>
                                          <p:spTgt spid="35"/>
                                        </p:tgtEl>
                                        <p:attrNameLst>
                                          <p:attrName>ppt_x</p:attrName>
                                        </p:attrNameLst>
                                      </p:cBhvr>
                                      <p:tavLst>
                                        <p:tav tm="0">
                                          <p:val>
                                            <p:strVal val="#ppt_x"/>
                                          </p:val>
                                        </p:tav>
                                        <p:tav tm="100000">
                                          <p:val>
                                            <p:strVal val="#ppt_x"/>
                                          </p:val>
                                        </p:tav>
                                      </p:tavLst>
                                    </p:anim>
                                    <p:anim calcmode="lin" valueType="num">
                                      <p:cBhvr additive="base">
                                        <p:cTn id="137" dur="500" fill="hold"/>
                                        <p:tgtEl>
                                          <p:spTgt spid="35"/>
                                        </p:tgtEl>
                                        <p:attrNameLst>
                                          <p:attrName>ppt_y</p:attrName>
                                        </p:attrNameLst>
                                      </p:cBhvr>
                                      <p:tavLst>
                                        <p:tav tm="0">
                                          <p:val>
                                            <p:strVal val="1+#ppt_h/2"/>
                                          </p:val>
                                        </p:tav>
                                        <p:tav tm="100000">
                                          <p:val>
                                            <p:strVal val="#ppt_y"/>
                                          </p:val>
                                        </p:tav>
                                      </p:tavLst>
                                    </p:anim>
                                  </p:childTnLst>
                                </p:cTn>
                              </p:par>
                              <p:par>
                                <p:cTn id="138" presetID="2" presetClass="entr" presetSubtype="4" fill="hold" nodeType="withEffect">
                                  <p:stCondLst>
                                    <p:cond delay="0"/>
                                  </p:stCondLst>
                                  <p:childTnLst>
                                    <p:set>
                                      <p:cBhvr>
                                        <p:cTn id="139" dur="1" fill="hold">
                                          <p:stCondLst>
                                            <p:cond delay="0"/>
                                          </p:stCondLst>
                                        </p:cTn>
                                        <p:tgtEl>
                                          <p:spTgt spid="41"/>
                                        </p:tgtEl>
                                        <p:attrNameLst>
                                          <p:attrName>style.visibility</p:attrName>
                                        </p:attrNameLst>
                                      </p:cBhvr>
                                      <p:to>
                                        <p:strVal val="visible"/>
                                      </p:to>
                                    </p:set>
                                    <p:anim calcmode="lin" valueType="num">
                                      <p:cBhvr additive="base">
                                        <p:cTn id="140" dur="500" fill="hold"/>
                                        <p:tgtEl>
                                          <p:spTgt spid="41"/>
                                        </p:tgtEl>
                                        <p:attrNameLst>
                                          <p:attrName>ppt_x</p:attrName>
                                        </p:attrNameLst>
                                      </p:cBhvr>
                                      <p:tavLst>
                                        <p:tav tm="0">
                                          <p:val>
                                            <p:strVal val="#ppt_x"/>
                                          </p:val>
                                        </p:tav>
                                        <p:tav tm="100000">
                                          <p:val>
                                            <p:strVal val="#ppt_x"/>
                                          </p:val>
                                        </p:tav>
                                      </p:tavLst>
                                    </p:anim>
                                    <p:anim calcmode="lin" valueType="num">
                                      <p:cBhvr additive="base">
                                        <p:cTn id="141" dur="500" fill="hold"/>
                                        <p:tgtEl>
                                          <p:spTgt spid="41"/>
                                        </p:tgtEl>
                                        <p:attrNameLst>
                                          <p:attrName>ppt_y</p:attrName>
                                        </p:attrNameLst>
                                      </p:cBhvr>
                                      <p:tavLst>
                                        <p:tav tm="0">
                                          <p:val>
                                            <p:strVal val="1+#ppt_h/2"/>
                                          </p:val>
                                        </p:tav>
                                        <p:tav tm="100000">
                                          <p:val>
                                            <p:strVal val="#ppt_y"/>
                                          </p:val>
                                        </p:tav>
                                      </p:tavLst>
                                    </p:anim>
                                  </p:childTnLst>
                                </p:cTn>
                              </p:par>
                              <p:par>
                                <p:cTn id="142" presetID="2" presetClass="entr" presetSubtype="4" fill="hold" grpId="0" nodeType="withEffect">
                                  <p:stCondLst>
                                    <p:cond delay="0"/>
                                  </p:stCondLst>
                                  <p:childTnLst>
                                    <p:set>
                                      <p:cBhvr>
                                        <p:cTn id="143" dur="1" fill="hold">
                                          <p:stCondLst>
                                            <p:cond delay="0"/>
                                          </p:stCondLst>
                                        </p:cTn>
                                        <p:tgtEl>
                                          <p:spTgt spid="52"/>
                                        </p:tgtEl>
                                        <p:attrNameLst>
                                          <p:attrName>style.visibility</p:attrName>
                                        </p:attrNameLst>
                                      </p:cBhvr>
                                      <p:to>
                                        <p:strVal val="visible"/>
                                      </p:to>
                                    </p:set>
                                    <p:anim calcmode="lin" valueType="num">
                                      <p:cBhvr additive="base">
                                        <p:cTn id="144" dur="500" fill="hold"/>
                                        <p:tgtEl>
                                          <p:spTgt spid="52"/>
                                        </p:tgtEl>
                                        <p:attrNameLst>
                                          <p:attrName>ppt_x</p:attrName>
                                        </p:attrNameLst>
                                      </p:cBhvr>
                                      <p:tavLst>
                                        <p:tav tm="0">
                                          <p:val>
                                            <p:strVal val="#ppt_x"/>
                                          </p:val>
                                        </p:tav>
                                        <p:tav tm="100000">
                                          <p:val>
                                            <p:strVal val="#ppt_x"/>
                                          </p:val>
                                        </p:tav>
                                      </p:tavLst>
                                    </p:anim>
                                    <p:anim calcmode="lin" valueType="num">
                                      <p:cBhvr additive="base">
                                        <p:cTn id="14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p:bldP spid="10" grpId="0" animBg="1"/>
      <p:bldP spid="14" grpId="0" animBg="1"/>
      <p:bldP spid="15" grpId="0"/>
      <p:bldP spid="17" grpId="0" animBg="1"/>
      <p:bldP spid="19" grpId="0" animBg="1"/>
      <p:bldP spid="20" grpId="0"/>
      <p:bldP spid="22" grpId="0" animBg="1"/>
      <p:bldP spid="24" grpId="0" animBg="1"/>
      <p:bldP spid="25" grpId="0"/>
      <p:bldP spid="27" grpId="0" animBg="1"/>
      <p:bldP spid="29" grpId="0" animBg="1"/>
      <p:bldP spid="30" grpId="0"/>
      <p:bldP spid="33" grpId="0" animBg="1"/>
      <p:bldP spid="34" grpId="0" animBg="1"/>
      <p:bldP spid="35" grpId="0"/>
      <p:bldP spid="43" grpId="0"/>
      <p:bldP spid="45" grpId="0"/>
      <p:bldP spid="47" grpId="0"/>
      <p:bldP spid="49" grpId="0"/>
      <p:bldP spid="51" grpId="0"/>
      <p:bldP spid="5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66F20AF8-4FB5-6E18-6A35-9D7A9886BFAD}"/>
              </a:ext>
            </a:extLst>
          </p:cNvPr>
          <p:cNvGrpSpPr/>
          <p:nvPr/>
        </p:nvGrpSpPr>
        <p:grpSpPr>
          <a:xfrm>
            <a:off x="1072844" y="439906"/>
            <a:ext cx="4294348" cy="539430"/>
            <a:chOff x="1322425" y="662196"/>
            <a:chExt cx="5725797" cy="719240"/>
          </a:xfrm>
        </p:grpSpPr>
        <p:sp>
          <p:nvSpPr>
            <p:cNvPr id="12" name="TextBox 8">
              <a:extLst>
                <a:ext uri="{FF2B5EF4-FFF2-40B4-BE49-F238E27FC236}">
                  <a16:creationId xmlns:a16="http://schemas.microsoft.com/office/drawing/2014/main" id="{68060862-7D92-4888-4C50-BEC0D6E93CA4}"/>
                </a:ext>
              </a:extLst>
            </p:cNvPr>
            <p:cNvSpPr txBox="1">
              <a:spLocks noChangeArrowheads="1"/>
            </p:cNvSpPr>
            <p:nvPr/>
          </p:nvSpPr>
          <p:spPr bwMode="auto">
            <a:xfrm>
              <a:off x="1322425" y="662196"/>
              <a:ext cx="5725797" cy="65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defTabSz="685800">
                <a:buClrTx/>
              </a:pPr>
              <a:r>
                <a:rPr lang="en-US" altLang="zh-CN"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kern="1200"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Tác</a:t>
              </a:r>
              <a:r>
                <a:rPr lang="en-US" altLang="zh-CN"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kern="1200"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giả</a:t>
              </a:r>
              <a:r>
                <a:rPr lang="en-US" altLang="zh-CN"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kern="1200"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Vũ</a:t>
              </a:r>
              <a:r>
                <a:rPr lang="en-US" altLang="zh-CN"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 </a:t>
              </a:r>
              <a:r>
                <a:rPr lang="en-US" altLang="zh-CN" sz="3200" b="1" kern="1200" dirty="0" err="1">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Bằng</a:t>
              </a:r>
              <a:r>
                <a:rPr lang="en-US" altLang="zh-CN"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rPr>
                <a:t>”</a:t>
              </a:r>
              <a:endParaRPr lang="zh-CN" altLang="en-US" sz="3200" b="1" kern="1200" dirty="0">
                <a:solidFill>
                  <a:srgbClr val="2F583C"/>
                </a:solidFill>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矩形 9">
              <a:extLst>
                <a:ext uri="{FF2B5EF4-FFF2-40B4-BE49-F238E27FC236}">
                  <a16:creationId xmlns:a16="http://schemas.microsoft.com/office/drawing/2014/main"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grpSp>
      <p:pic>
        <p:nvPicPr>
          <p:cNvPr id="6" name="Picture 5">
            <a:extLst>
              <a:ext uri="{FF2B5EF4-FFF2-40B4-BE49-F238E27FC236}">
                <a16:creationId xmlns:a16="http://schemas.microsoft.com/office/drawing/2014/main" id="{10515218-8333-35A3-9DD1-571482B47AFA}"/>
              </a:ext>
            </a:extLst>
          </p:cNvPr>
          <p:cNvPicPr>
            <a:picLocks noChangeAspect="1"/>
          </p:cNvPicPr>
          <p:nvPr/>
        </p:nvPicPr>
        <p:blipFill>
          <a:blip r:embed="rId4"/>
          <a:stretch>
            <a:fillRect/>
          </a:stretch>
        </p:blipFill>
        <p:spPr>
          <a:xfrm>
            <a:off x="143910" y="57801"/>
            <a:ext cx="1276258" cy="921534"/>
          </a:xfrm>
          <a:prstGeom prst="rect">
            <a:avLst/>
          </a:prstGeom>
        </p:spPr>
      </p:pic>
      <p:pic>
        <p:nvPicPr>
          <p:cNvPr id="5" name="Picture 4">
            <a:extLst>
              <a:ext uri="{FF2B5EF4-FFF2-40B4-BE49-F238E27FC236}">
                <a16:creationId xmlns:a16="http://schemas.microsoft.com/office/drawing/2014/main" id="{1C14E1D0-D0AF-C405-56ED-A243B709BF06}"/>
              </a:ext>
            </a:extLst>
          </p:cNvPr>
          <p:cNvPicPr>
            <a:picLocks noChangeAspect="1"/>
          </p:cNvPicPr>
          <p:nvPr/>
        </p:nvPicPr>
        <p:blipFill>
          <a:blip r:embed="rId5"/>
          <a:stretch>
            <a:fillRect/>
          </a:stretch>
        </p:blipFill>
        <p:spPr>
          <a:xfrm rot="10187381" flipV="1">
            <a:off x="6811275" y="3526242"/>
            <a:ext cx="2624105" cy="1891796"/>
          </a:xfrm>
          <a:prstGeom prst="rect">
            <a:avLst/>
          </a:prstGeom>
        </p:spPr>
      </p:pic>
      <p:grpSp>
        <p:nvGrpSpPr>
          <p:cNvPr id="20" name="Group 19">
            <a:extLst>
              <a:ext uri="{FF2B5EF4-FFF2-40B4-BE49-F238E27FC236}">
                <a16:creationId xmlns:a16="http://schemas.microsoft.com/office/drawing/2014/main" id="{BBBE4C50-D51B-D734-96CF-75BB33B69D90}"/>
              </a:ext>
            </a:extLst>
          </p:cNvPr>
          <p:cNvGrpSpPr/>
          <p:nvPr/>
        </p:nvGrpSpPr>
        <p:grpSpPr>
          <a:xfrm>
            <a:off x="601796" y="1084009"/>
            <a:ext cx="7940407" cy="3417002"/>
            <a:chOff x="371960" y="1028887"/>
            <a:chExt cx="9759169" cy="3657600"/>
          </a:xfrm>
        </p:grpSpPr>
        <p:grpSp>
          <p:nvGrpSpPr>
            <p:cNvPr id="2" name="组合 8">
              <a:extLst>
                <a:ext uri="{FF2B5EF4-FFF2-40B4-BE49-F238E27FC236}">
                  <a16:creationId xmlns:a16="http://schemas.microsoft.com/office/drawing/2014/main" id="{31AF220E-708F-376F-E598-D2E265EB7001}"/>
                </a:ext>
              </a:extLst>
            </p:cNvPr>
            <p:cNvGrpSpPr/>
            <p:nvPr/>
          </p:nvGrpSpPr>
          <p:grpSpPr>
            <a:xfrm>
              <a:off x="371960" y="1043401"/>
              <a:ext cx="4138056" cy="1524000"/>
              <a:chOff x="622630" y="1634323"/>
              <a:chExt cx="4138056" cy="1524000"/>
            </a:xfrm>
          </p:grpSpPr>
          <p:sp>
            <p:nvSpPr>
              <p:cNvPr id="4" name="矩形: 圆角 1">
                <a:extLst>
                  <a:ext uri="{FF2B5EF4-FFF2-40B4-BE49-F238E27FC236}">
                    <a16:creationId xmlns:a16="http://schemas.microsoft.com/office/drawing/2014/main" id="{FD6971E1-88C3-EAFC-C76C-5DADF8C3764D}"/>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文本框 12">
                <a:extLst>
                  <a:ext uri="{FF2B5EF4-FFF2-40B4-BE49-F238E27FC236}">
                    <a16:creationId xmlns:a16="http://schemas.microsoft.com/office/drawing/2014/main" id="{E4ED473B-A1A9-F33E-9F11-B82D34C351A5}"/>
                  </a:ext>
                </a:extLst>
              </p:cNvPr>
              <p:cNvSpPr txBox="1"/>
              <p:nvPr/>
            </p:nvSpPr>
            <p:spPr>
              <a:xfrm>
                <a:off x="776365" y="1762270"/>
                <a:ext cx="3666446" cy="757730"/>
              </a:xfrm>
              <a:prstGeom prst="rect">
                <a:avLst/>
              </a:prstGeom>
              <a:noFill/>
            </p:spPr>
            <p:txBody>
              <a:bodyPr wrap="square" rtlCol="0">
                <a:spAutoFit/>
              </a:bodyPr>
              <a:lstStyle/>
              <a:p>
                <a:pPr algn="just"/>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(3/6/</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1913 - 1984</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VnTime"/>
                  <a:ea typeface="Times New Roman" panose="02020603050405020304" pitchFamily="18" charset="0"/>
                  <a:cs typeface="Times New Roman" panose="02020603050405020304" pitchFamily="18" charset="0"/>
                </a:endParaRPr>
              </a:p>
            </p:txBody>
          </p:sp>
        </p:grpSp>
        <p:grpSp>
          <p:nvGrpSpPr>
            <p:cNvPr id="8" name="组合 13">
              <a:extLst>
                <a:ext uri="{FF2B5EF4-FFF2-40B4-BE49-F238E27FC236}">
                  <a16:creationId xmlns:a16="http://schemas.microsoft.com/office/drawing/2014/main" id="{BB0DD729-2ACB-C6F8-7275-BCD804E404C5}"/>
                </a:ext>
              </a:extLst>
            </p:cNvPr>
            <p:cNvGrpSpPr/>
            <p:nvPr/>
          </p:nvGrpSpPr>
          <p:grpSpPr>
            <a:xfrm>
              <a:off x="371960" y="3162487"/>
              <a:ext cx="4138056" cy="1524000"/>
              <a:chOff x="622630" y="1634323"/>
              <a:chExt cx="4138056" cy="1524000"/>
            </a:xfrm>
          </p:grpSpPr>
          <p:sp>
            <p:nvSpPr>
              <p:cNvPr id="9" name="矩形: 圆角 14">
                <a:extLst>
                  <a:ext uri="{FF2B5EF4-FFF2-40B4-BE49-F238E27FC236}">
                    <a16:creationId xmlns:a16="http://schemas.microsoft.com/office/drawing/2014/main" id="{B31DD1D2-D03D-6BF9-9C3D-6AADAE6B05BA}"/>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0" name="文本框 16">
                <a:extLst>
                  <a:ext uri="{FF2B5EF4-FFF2-40B4-BE49-F238E27FC236}">
                    <a16:creationId xmlns:a16="http://schemas.microsoft.com/office/drawing/2014/main" id="{49E00129-EEBF-139B-A01B-CAE40B5A2A10}"/>
                  </a:ext>
                </a:extLst>
              </p:cNvPr>
              <p:cNvSpPr txBox="1"/>
              <p:nvPr/>
            </p:nvSpPr>
            <p:spPr>
              <a:xfrm>
                <a:off x="776363" y="1652085"/>
                <a:ext cx="3666446" cy="1416625"/>
              </a:xfrm>
              <a:prstGeom prst="rect">
                <a:avLst/>
              </a:prstGeom>
              <a:noFill/>
            </p:spPr>
            <p:txBody>
              <a:bodyPr wrap="square" rtlCol="0">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Các tác phẩm chính: Miếng ngon Hà Nội (bút ký, 1960), Miếng lạ miền Nam (bút ký, 1969), </a:t>
                </a:r>
                <a:endParaRPr lang="en-US" sz="2000">
                  <a:effectLst/>
                  <a:latin typeface=".VnTime"/>
                  <a:ea typeface="Times New Roman" panose="02020603050405020304" pitchFamily="18" charset="0"/>
                  <a:cs typeface="Times New Roman" panose="02020603050405020304" pitchFamily="18" charset="0"/>
                </a:endParaRPr>
              </a:p>
            </p:txBody>
          </p:sp>
        </p:grpSp>
        <p:grpSp>
          <p:nvGrpSpPr>
            <p:cNvPr id="13" name="组合 18">
              <a:extLst>
                <a:ext uri="{FF2B5EF4-FFF2-40B4-BE49-F238E27FC236}">
                  <a16:creationId xmlns:a16="http://schemas.microsoft.com/office/drawing/2014/main" id="{D746C9C9-A4B4-CD65-D58C-D4633701EE3D}"/>
                </a:ext>
              </a:extLst>
            </p:cNvPr>
            <p:cNvGrpSpPr/>
            <p:nvPr/>
          </p:nvGrpSpPr>
          <p:grpSpPr>
            <a:xfrm>
              <a:off x="5993073" y="1028887"/>
              <a:ext cx="4138056" cy="1524000"/>
              <a:chOff x="622630" y="1634323"/>
              <a:chExt cx="4138056" cy="1524000"/>
            </a:xfrm>
          </p:grpSpPr>
          <p:sp>
            <p:nvSpPr>
              <p:cNvPr id="14" name="矩形: 圆角 19">
                <a:extLst>
                  <a:ext uri="{FF2B5EF4-FFF2-40B4-BE49-F238E27FC236}">
                    <a16:creationId xmlns:a16="http://schemas.microsoft.com/office/drawing/2014/main" id="{76072734-52BD-8475-D107-584898587C8E}"/>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文本框 21">
                <a:extLst>
                  <a:ext uri="{FF2B5EF4-FFF2-40B4-BE49-F238E27FC236}">
                    <a16:creationId xmlns:a16="http://schemas.microsoft.com/office/drawing/2014/main" id="{210E62B0-75E8-026D-C47F-B45E91665F15}"/>
                  </a:ext>
                </a:extLst>
              </p:cNvPr>
              <p:cNvSpPr txBox="1"/>
              <p:nvPr/>
            </p:nvSpPr>
            <p:spPr>
              <a:xfrm>
                <a:off x="858435" y="1792191"/>
                <a:ext cx="3902249" cy="757730"/>
              </a:xfrm>
              <a:prstGeom prst="rect">
                <a:avLst/>
              </a:prstGeom>
              <a:noFill/>
            </p:spPr>
            <p:txBody>
              <a:bodyPr wrap="square" rtlCol="0">
                <a:spAutoFit/>
              </a:bodyPr>
              <a:lstStyle/>
              <a:p>
                <a:pPr algn="just"/>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Sở trường viết truyện ngắn, tùy bút, bút kí</a:t>
                </a:r>
                <a:endParaRPr lang="en-US" sz="2000">
                  <a:effectLst/>
                  <a:latin typeface=".VnTime"/>
                  <a:ea typeface="Times New Roman" panose="02020603050405020304" pitchFamily="18" charset="0"/>
                  <a:cs typeface="Times New Roman" panose="02020603050405020304" pitchFamily="18" charset="0"/>
                </a:endParaRPr>
              </a:p>
            </p:txBody>
          </p:sp>
        </p:grpSp>
        <p:grpSp>
          <p:nvGrpSpPr>
            <p:cNvPr id="16" name="组合 23">
              <a:extLst>
                <a:ext uri="{FF2B5EF4-FFF2-40B4-BE49-F238E27FC236}">
                  <a16:creationId xmlns:a16="http://schemas.microsoft.com/office/drawing/2014/main" id="{0CBB0CD4-3A3C-485F-C25F-622B08645B83}"/>
                </a:ext>
              </a:extLst>
            </p:cNvPr>
            <p:cNvGrpSpPr/>
            <p:nvPr/>
          </p:nvGrpSpPr>
          <p:grpSpPr>
            <a:xfrm>
              <a:off x="5993073" y="3162487"/>
              <a:ext cx="4138056" cy="1524000"/>
              <a:chOff x="622630" y="1634323"/>
              <a:chExt cx="4138056" cy="1524000"/>
            </a:xfrm>
          </p:grpSpPr>
          <p:sp>
            <p:nvSpPr>
              <p:cNvPr id="17" name="矩形: 圆角 24">
                <a:extLst>
                  <a:ext uri="{FF2B5EF4-FFF2-40B4-BE49-F238E27FC236}">
                    <a16:creationId xmlns:a16="http://schemas.microsoft.com/office/drawing/2014/main" id="{8E13A9BA-E2DF-E483-CF1E-4D2BE7CBAE86}"/>
                  </a:ext>
                </a:extLst>
              </p:cNvPr>
              <p:cNvSpPr/>
              <p:nvPr/>
            </p:nvSpPr>
            <p:spPr>
              <a:xfrm>
                <a:off x="622630" y="1634323"/>
                <a:ext cx="4138056" cy="1524000"/>
              </a:xfrm>
              <a:prstGeom prst="roundRect">
                <a:avLst/>
              </a:prstGeom>
              <a:noFill/>
              <a:ln w="22225" cap="flat" cmpd="sng" algn="ctr">
                <a:solidFill>
                  <a:srgbClr val="F5D54C"/>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8" name="文本框 26">
                <a:extLst>
                  <a:ext uri="{FF2B5EF4-FFF2-40B4-BE49-F238E27FC236}">
                    <a16:creationId xmlns:a16="http://schemas.microsoft.com/office/drawing/2014/main" id="{546F2936-E6DE-E04D-5FA6-A1E15AF0655A}"/>
                  </a:ext>
                </a:extLst>
              </p:cNvPr>
              <p:cNvSpPr txBox="1"/>
              <p:nvPr/>
            </p:nvSpPr>
            <p:spPr>
              <a:xfrm>
                <a:off x="1036659" y="1804445"/>
                <a:ext cx="3398723" cy="625950"/>
              </a:xfrm>
              <a:prstGeom prst="rect">
                <a:avLst/>
              </a:prstGeom>
              <a:noFill/>
            </p:spPr>
            <p:txBody>
              <a:bodyPr wrap="square" rtlCol="0">
                <a:spAutoFit/>
              </a:bodyPr>
              <a:lstStyle/>
              <a:p>
                <a:pPr marL="0" marR="0" lvl="0" indent="0" algn="just" defTabSz="914400" eaLnBrk="1" fontAlgn="auto" latinLnBrk="0" hangingPunct="1">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VnTime"/>
                  <a:ea typeface="Times New Roman" panose="02020603050405020304" pitchFamily="18" charset="0"/>
                  <a:cs typeface="Times New Roman" panose="02020603050405020304" pitchFamily="18" charset="0"/>
                </a:endParaRPr>
              </a:p>
            </p:txBody>
          </p:sp>
        </p:grpSp>
      </p:grpSp>
      <p:pic>
        <p:nvPicPr>
          <p:cNvPr id="2052" name="Picture 4" descr="Vũ Bằng: Báo là nghề và văn chương là tâm hồn - ý chí - Revelogue">
            <a:extLst>
              <a:ext uri="{FF2B5EF4-FFF2-40B4-BE49-F238E27FC236}">
                <a16:creationId xmlns:a16="http://schemas.microsoft.com/office/drawing/2014/main" id="{2BA48985-65B5-ABBE-501A-A51F7424DE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501" t="6079" r="8780" b="9262"/>
          <a:stretch/>
        </p:blipFill>
        <p:spPr bwMode="auto">
          <a:xfrm>
            <a:off x="3539959" y="1501849"/>
            <a:ext cx="2064082" cy="2334250"/>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38629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66F20AF8-4FB5-6E18-6A35-9D7A9886BFAD}"/>
              </a:ext>
            </a:extLst>
          </p:cNvPr>
          <p:cNvGrpSpPr/>
          <p:nvPr/>
        </p:nvGrpSpPr>
        <p:grpSpPr>
          <a:xfrm>
            <a:off x="1204022" y="472456"/>
            <a:ext cx="7703310" cy="506879"/>
            <a:chOff x="1497330" y="705597"/>
            <a:chExt cx="10271081" cy="675839"/>
          </a:xfrm>
        </p:grpSpPr>
        <p:sp>
          <p:nvSpPr>
            <p:cNvPr id="12" name="TextBox 8">
              <a:extLst>
                <a:ext uri="{FF2B5EF4-FFF2-40B4-BE49-F238E27FC236}">
                  <a16:creationId xmlns:a16="http://schemas.microsoft.com/office/drawing/2014/main" id="{68060862-7D92-4888-4C50-BEC0D6E93CA4}"/>
                </a:ext>
              </a:extLst>
            </p:cNvPr>
            <p:cNvSpPr txBox="1">
              <a:spLocks noChangeArrowheads="1"/>
            </p:cNvSpPr>
            <p:nvPr/>
          </p:nvSpPr>
          <p:spPr bwMode="auto">
            <a:xfrm>
              <a:off x="1801849" y="742367"/>
              <a:ext cx="9966562" cy="41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endParaRPr lang="en-US" sz="2000" b="1" dirty="0">
                <a:solidFill>
                  <a:schemeClr val="accent6">
                    <a:lumMod val="50000"/>
                  </a:schemeClr>
                </a:solidFill>
              </a:endParaRPr>
            </a:p>
          </p:txBody>
        </p:sp>
        <p:sp>
          <p:nvSpPr>
            <p:cNvPr id="11" name="矩形 9">
              <a:extLst>
                <a:ext uri="{FF2B5EF4-FFF2-40B4-BE49-F238E27FC236}">
                  <a16:creationId xmlns:a16="http://schemas.microsoft.com/office/drawing/2014/main"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grpSp>
      <p:pic>
        <p:nvPicPr>
          <p:cNvPr id="52" name="Picture 51">
            <a:extLst>
              <a:ext uri="{FF2B5EF4-FFF2-40B4-BE49-F238E27FC236}">
                <a16:creationId xmlns:a16="http://schemas.microsoft.com/office/drawing/2014/main" id="{5DAA9C34-0CDC-6B58-4D2F-658922882047}"/>
              </a:ext>
            </a:extLst>
          </p:cNvPr>
          <p:cNvPicPr>
            <a:picLocks noChangeAspect="1"/>
          </p:cNvPicPr>
          <p:nvPr/>
        </p:nvPicPr>
        <p:blipFill>
          <a:blip r:embed="rId4"/>
          <a:stretch>
            <a:fillRect/>
          </a:stretch>
        </p:blipFill>
        <p:spPr>
          <a:xfrm rot="11103397" flipV="1">
            <a:off x="-55020" y="133284"/>
            <a:ext cx="1444352" cy="1041276"/>
          </a:xfrm>
          <a:prstGeom prst="rect">
            <a:avLst/>
          </a:prstGeom>
        </p:spPr>
      </p:pic>
      <p:pic>
        <p:nvPicPr>
          <p:cNvPr id="5" name="Picture 4" descr="A picture containing leaf, plant, fern, agave&#10;&#10;Description automatically generated">
            <a:extLst>
              <a:ext uri="{FF2B5EF4-FFF2-40B4-BE49-F238E27FC236}">
                <a16:creationId xmlns:a16="http://schemas.microsoft.com/office/drawing/2014/main" id="{B2769DC6-1F12-4A3B-537A-5DA1A6E3A767}"/>
              </a:ext>
            </a:extLst>
          </p:cNvPr>
          <p:cNvPicPr>
            <a:picLocks noChangeAspect="1"/>
          </p:cNvPicPr>
          <p:nvPr/>
        </p:nvPicPr>
        <p:blipFill>
          <a:blip r:embed="rId5"/>
          <a:stretch>
            <a:fillRect/>
          </a:stretch>
        </p:blipFill>
        <p:spPr>
          <a:xfrm>
            <a:off x="0" y="2471496"/>
            <a:ext cx="9144000" cy="2672004"/>
          </a:xfrm>
          <a:prstGeom prst="rect">
            <a:avLst/>
          </a:prstGeom>
        </p:spPr>
      </p:pic>
      <p:graphicFrame>
        <p:nvGraphicFramePr>
          <p:cNvPr id="2" name="Table 1">
            <a:extLst>
              <a:ext uri="{FF2B5EF4-FFF2-40B4-BE49-F238E27FC236}">
                <a16:creationId xmlns:a16="http://schemas.microsoft.com/office/drawing/2014/main" id="{243415CC-A1B6-E556-4AE7-71C282526601}"/>
              </a:ext>
            </a:extLst>
          </p:cNvPr>
          <p:cNvGraphicFramePr>
            <a:graphicFrameLocks noGrp="1"/>
          </p:cNvGraphicFramePr>
          <p:nvPr>
            <p:extLst>
              <p:ext uri="{D42A27DB-BD31-4B8C-83A1-F6EECF244321}">
                <p14:modId xmlns:p14="http://schemas.microsoft.com/office/powerpoint/2010/main" val="548719414"/>
              </p:ext>
            </p:extLst>
          </p:nvPr>
        </p:nvGraphicFramePr>
        <p:xfrm>
          <a:off x="1623436" y="1075766"/>
          <a:ext cx="6069252" cy="3337294"/>
        </p:xfrm>
        <a:graphic>
          <a:graphicData uri="http://schemas.openxmlformats.org/drawingml/2006/table">
            <a:tbl>
              <a:tblPr firstRow="1" firstCol="1" bandRow="1"/>
              <a:tblGrid>
                <a:gridCol w="6069252">
                  <a:extLst>
                    <a:ext uri="{9D8B030D-6E8A-4147-A177-3AD203B41FA5}">
                      <a16:colId xmlns:a16="http://schemas.microsoft.com/office/drawing/2014/main" val="4062698095"/>
                    </a:ext>
                  </a:extLst>
                </a:gridCol>
              </a:tblGrid>
              <a:tr h="2668562">
                <a:tc>
                  <a:txBody>
                    <a:bodyPr/>
                    <a:lstStyle/>
                    <a:p>
                      <a:pPr algn="just">
                        <a:lnSpc>
                          <a:spcPct val="100000"/>
                        </a:lnSpc>
                      </a:pP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Gạch</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ngư</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đoạn</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b="1"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050" dirty="0">
                        <a:effectLst/>
                        <a:latin typeface=".VnTime"/>
                        <a:ea typeface="Times New Roman" panose="02020603050405020304" pitchFamily="18" charset="0"/>
                        <a:cs typeface="Times New Roman" panose="02020603050405020304" pitchFamily="18" charset="0"/>
                      </a:endParaRPr>
                    </a:p>
                    <a:p>
                      <a:pPr algn="just">
                        <a:lnSpc>
                          <a:spcPct val="100000"/>
                        </a:lnSpc>
                      </a:pP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miếng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cốm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ra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miếng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cốm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phải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tỏ ra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chút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gi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lịch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phải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tiếc</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rơi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hạt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nhất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phải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chút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lấy</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nhón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lấy</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chút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chư</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phu</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phàng</a:t>
                      </a:r>
                      <a:endParaRPr lang="en-US" sz="1050" dirty="0">
                        <a:effectLst/>
                        <a:latin typeface=".VnTime"/>
                        <a:ea typeface="Times New Roman" panose="02020603050405020304" pitchFamily="18" charset="0"/>
                        <a:cs typeface="Times New Roman" panose="02020603050405020304" pitchFamily="18" charset="0"/>
                      </a:endParaRPr>
                    </a:p>
                    <a:p>
                      <a:pPr algn="just">
                        <a:lnSpc>
                          <a:spcPct val="100000"/>
                        </a:lnSpc>
                      </a:pP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vừa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nhai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nhe</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vư</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ngẫm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đến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chất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cốm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thoang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thoảng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mùi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lúa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đòng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đòng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chất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ngọt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cốm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trời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sạch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ta sẽ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thấy</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rằng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miếng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cốm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vào</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miệng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là ta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nuốt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thơm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cha ta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vào</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lòng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Dịu</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dàng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biết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chừng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Mà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nhường</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bao!</a:t>
                      </a:r>
                      <a:endParaRPr lang="en-US" sz="1050" dirty="0">
                        <a:effectLst/>
                        <a:latin typeface=".VnTime"/>
                        <a:ea typeface="Times New Roman" panose="02020603050405020304" pitchFamily="18" charset="0"/>
                        <a:cs typeface="Times New Roman" panose="02020603050405020304" pitchFamily="18" charset="0"/>
                      </a:endParaRPr>
                    </a:p>
                  </a:txBody>
                  <a:tcPr marL="59441" marR="594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64680548"/>
                  </a:ext>
                </a:extLst>
              </a:tr>
              <a:tr h="668732">
                <a:tc>
                  <a:txBody>
                    <a:bodyPr/>
                    <a:lstStyle/>
                    <a:p>
                      <a:pPr algn="just">
                        <a:lnSpc>
                          <a:spcPct val="100000"/>
                        </a:lnSpc>
                      </a:pP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i="1"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pPr>
                      <a:endParaRPr lang="en-US" sz="1050" dirty="0">
                        <a:effectLst/>
                        <a:latin typeface=".VnTime"/>
                        <a:ea typeface="Times New Roman" panose="02020603050405020304" pitchFamily="18" charset="0"/>
                        <a:cs typeface="Times New Roman" panose="02020603050405020304" pitchFamily="18" charset="0"/>
                      </a:endParaRPr>
                    </a:p>
                    <a:p>
                      <a:pPr algn="just">
                        <a:lnSpc>
                          <a:spcPct val="100000"/>
                        </a:lnSpc>
                      </a:pPr>
                      <a:r>
                        <a:rPr lang="en-US" sz="1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dirty="0">
                        <a:effectLst/>
                        <a:latin typeface=".VnTime"/>
                        <a:ea typeface="Times New Roman" panose="02020603050405020304" pitchFamily="18" charset="0"/>
                        <a:cs typeface="Times New Roman" panose="02020603050405020304" pitchFamily="18" charset="0"/>
                      </a:endParaRPr>
                    </a:p>
                  </a:txBody>
                  <a:tcPr marL="59441" marR="594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19309194"/>
                  </a:ext>
                </a:extLst>
              </a:tr>
            </a:tbl>
          </a:graphicData>
        </a:graphic>
      </p:graphicFrame>
    </p:spTree>
    <p:custDataLst>
      <p:tags r:id="rId1"/>
    </p:custDataLst>
    <p:extLst>
      <p:ext uri="{BB962C8B-B14F-4D97-AF65-F5344CB8AC3E}">
        <p14:creationId xmlns:p14="http://schemas.microsoft.com/office/powerpoint/2010/main" val="1159058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4">
            <a:extLst>
              <a:ext uri="{FF2B5EF4-FFF2-40B4-BE49-F238E27FC236}">
                <a16:creationId xmlns:a16="http://schemas.microsoft.com/office/drawing/2014/main" id="{66F20AF8-4FB5-6E18-6A35-9D7A9886BFAD}"/>
              </a:ext>
            </a:extLst>
          </p:cNvPr>
          <p:cNvGrpSpPr/>
          <p:nvPr/>
        </p:nvGrpSpPr>
        <p:grpSpPr>
          <a:xfrm>
            <a:off x="1204022" y="472456"/>
            <a:ext cx="7703310" cy="506879"/>
            <a:chOff x="1497330" y="705597"/>
            <a:chExt cx="10271081" cy="675839"/>
          </a:xfrm>
        </p:grpSpPr>
        <p:sp>
          <p:nvSpPr>
            <p:cNvPr id="12" name="TextBox 8">
              <a:extLst>
                <a:ext uri="{FF2B5EF4-FFF2-40B4-BE49-F238E27FC236}">
                  <a16:creationId xmlns:a16="http://schemas.microsoft.com/office/drawing/2014/main" id="{68060862-7D92-4888-4C50-BEC0D6E93CA4}"/>
                </a:ext>
              </a:extLst>
            </p:cNvPr>
            <p:cNvSpPr txBox="1">
              <a:spLocks noChangeArrowheads="1"/>
            </p:cNvSpPr>
            <p:nvPr/>
          </p:nvSpPr>
          <p:spPr bwMode="auto">
            <a:xfrm>
              <a:off x="1801849" y="742367"/>
              <a:ext cx="9966562" cy="41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endParaRPr lang="en-US" sz="2000" b="1" dirty="0">
                <a:solidFill>
                  <a:schemeClr val="accent6">
                    <a:lumMod val="50000"/>
                  </a:schemeClr>
                </a:solidFill>
              </a:endParaRPr>
            </a:p>
          </p:txBody>
        </p:sp>
        <p:sp>
          <p:nvSpPr>
            <p:cNvPr id="11" name="矩形 9">
              <a:extLst>
                <a:ext uri="{FF2B5EF4-FFF2-40B4-BE49-F238E27FC236}">
                  <a16:creationId xmlns:a16="http://schemas.microsoft.com/office/drawing/2014/main" id="{B9935EF3-4E8C-43CE-EBBC-1A7B26FAD4B5}"/>
                </a:ext>
              </a:extLst>
            </p:cNvPr>
            <p:cNvSpPr/>
            <p:nvPr/>
          </p:nvSpPr>
          <p:spPr>
            <a:xfrm>
              <a:off x="1497330" y="705597"/>
              <a:ext cx="55245" cy="675839"/>
            </a:xfrm>
            <a:prstGeom prst="rect">
              <a:avLst/>
            </a:prstGeom>
            <a:solidFill>
              <a:srgbClr val="2F5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2F583C"/>
                </a:solidFill>
                <a:latin typeface="华文新魏" panose="02010800040101010101" pitchFamily="2" charset="-122"/>
                <a:ea typeface="华文新魏" panose="02010800040101010101" pitchFamily="2" charset="-122"/>
              </a:endParaRPr>
            </a:p>
          </p:txBody>
        </p:sp>
      </p:grpSp>
      <p:pic>
        <p:nvPicPr>
          <p:cNvPr id="4" name="Picture 3">
            <a:extLst>
              <a:ext uri="{FF2B5EF4-FFF2-40B4-BE49-F238E27FC236}">
                <a16:creationId xmlns:a16="http://schemas.microsoft.com/office/drawing/2014/main" id="{94BAA598-54FC-D6DB-4091-BDEFC3DD74EA}"/>
              </a:ext>
            </a:extLst>
          </p:cNvPr>
          <p:cNvPicPr>
            <a:picLocks noChangeAspect="1"/>
          </p:cNvPicPr>
          <p:nvPr/>
        </p:nvPicPr>
        <p:blipFill>
          <a:blip r:embed="rId4"/>
          <a:stretch>
            <a:fillRect/>
          </a:stretch>
        </p:blipFill>
        <p:spPr>
          <a:xfrm rot="10187381" flipV="1">
            <a:off x="192872" y="1282672"/>
            <a:ext cx="1512537" cy="1090433"/>
          </a:xfrm>
          <a:prstGeom prst="rect">
            <a:avLst/>
          </a:prstGeom>
        </p:spPr>
      </p:pic>
      <p:sp>
        <p:nvSpPr>
          <p:cNvPr id="6" name="同侧圆角矩形 2">
            <a:extLst>
              <a:ext uri="{FF2B5EF4-FFF2-40B4-BE49-F238E27FC236}">
                <a16:creationId xmlns:a16="http://schemas.microsoft.com/office/drawing/2014/main" id="{DAD72EE3-9A52-6527-3C8E-FF1E5DA5039E}"/>
              </a:ext>
            </a:extLst>
          </p:cNvPr>
          <p:cNvSpPr/>
          <p:nvPr/>
        </p:nvSpPr>
        <p:spPr>
          <a:xfrm flipV="1">
            <a:off x="559758"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同侧圆角矩形 3">
            <a:extLst>
              <a:ext uri="{FF2B5EF4-FFF2-40B4-BE49-F238E27FC236}">
                <a16:creationId xmlns:a16="http://schemas.microsoft.com/office/drawing/2014/main" id="{5A6E740F-1A61-9E87-30C8-7FB380D7C23D}"/>
              </a:ext>
            </a:extLst>
          </p:cNvPr>
          <p:cNvSpPr/>
          <p:nvPr/>
        </p:nvSpPr>
        <p:spPr>
          <a:xfrm>
            <a:off x="559758"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8" name="文本框 15">
            <a:extLst>
              <a:ext uri="{FF2B5EF4-FFF2-40B4-BE49-F238E27FC236}">
                <a16:creationId xmlns:a16="http://schemas.microsoft.com/office/drawing/2014/main" id="{92D2C6E1-5F71-BCF9-5B75-402E3FFFC211}"/>
              </a:ext>
            </a:extLst>
          </p:cNvPr>
          <p:cNvSpPr txBox="1"/>
          <p:nvPr/>
        </p:nvSpPr>
        <p:spPr>
          <a:xfrm>
            <a:off x="559758"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01</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9" name="同侧圆角矩形 4">
            <a:extLst>
              <a:ext uri="{FF2B5EF4-FFF2-40B4-BE49-F238E27FC236}">
                <a16:creationId xmlns:a16="http://schemas.microsoft.com/office/drawing/2014/main" id="{C3481527-3C9E-FA56-6A84-8C9C1063EDFB}"/>
              </a:ext>
            </a:extLst>
          </p:cNvPr>
          <p:cNvSpPr/>
          <p:nvPr/>
        </p:nvSpPr>
        <p:spPr>
          <a:xfrm flipV="1">
            <a:off x="1880216"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同侧圆角矩形 7">
            <a:extLst>
              <a:ext uri="{FF2B5EF4-FFF2-40B4-BE49-F238E27FC236}">
                <a16:creationId xmlns:a16="http://schemas.microsoft.com/office/drawing/2014/main" id="{ADB08197-6214-D356-01B6-0547E8203415}"/>
              </a:ext>
            </a:extLst>
          </p:cNvPr>
          <p:cNvSpPr/>
          <p:nvPr/>
        </p:nvSpPr>
        <p:spPr>
          <a:xfrm>
            <a:off x="1880216"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3" name="文本框 8">
            <a:extLst>
              <a:ext uri="{FF2B5EF4-FFF2-40B4-BE49-F238E27FC236}">
                <a16:creationId xmlns:a16="http://schemas.microsoft.com/office/drawing/2014/main" id="{A3D9FCA5-9557-279C-A201-2776A3F6F9EA}"/>
              </a:ext>
            </a:extLst>
          </p:cNvPr>
          <p:cNvSpPr txBox="1"/>
          <p:nvPr/>
        </p:nvSpPr>
        <p:spPr>
          <a:xfrm>
            <a:off x="1880216"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02</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14" name="同侧圆角矩形 27">
            <a:extLst>
              <a:ext uri="{FF2B5EF4-FFF2-40B4-BE49-F238E27FC236}">
                <a16:creationId xmlns:a16="http://schemas.microsoft.com/office/drawing/2014/main" id="{F014BBD6-83ED-5354-257E-05352A32AD60}"/>
              </a:ext>
            </a:extLst>
          </p:cNvPr>
          <p:cNvSpPr/>
          <p:nvPr/>
        </p:nvSpPr>
        <p:spPr>
          <a:xfrm flipV="1">
            <a:off x="3191460"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5" name="同侧圆角矩形 29">
            <a:extLst>
              <a:ext uri="{FF2B5EF4-FFF2-40B4-BE49-F238E27FC236}">
                <a16:creationId xmlns:a16="http://schemas.microsoft.com/office/drawing/2014/main" id="{D5C61F93-1735-5AC4-B1C4-EADF11CD0487}"/>
              </a:ext>
            </a:extLst>
          </p:cNvPr>
          <p:cNvSpPr/>
          <p:nvPr/>
        </p:nvSpPr>
        <p:spPr>
          <a:xfrm>
            <a:off x="3191460"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6" name="文本框 30">
            <a:extLst>
              <a:ext uri="{FF2B5EF4-FFF2-40B4-BE49-F238E27FC236}">
                <a16:creationId xmlns:a16="http://schemas.microsoft.com/office/drawing/2014/main" id="{9F0B53DC-07D1-A231-2AE2-2806AA652092}"/>
              </a:ext>
            </a:extLst>
          </p:cNvPr>
          <p:cNvSpPr txBox="1"/>
          <p:nvPr/>
        </p:nvSpPr>
        <p:spPr>
          <a:xfrm>
            <a:off x="3191460"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03</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17" name="同侧圆角矩形 32">
            <a:extLst>
              <a:ext uri="{FF2B5EF4-FFF2-40B4-BE49-F238E27FC236}">
                <a16:creationId xmlns:a16="http://schemas.microsoft.com/office/drawing/2014/main" id="{FA104EA9-2564-5513-5762-9B225E0F5835}"/>
              </a:ext>
            </a:extLst>
          </p:cNvPr>
          <p:cNvSpPr/>
          <p:nvPr/>
        </p:nvSpPr>
        <p:spPr>
          <a:xfrm flipV="1">
            <a:off x="4573914" y="1904738"/>
            <a:ext cx="1176392"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同侧圆角矩形 34">
            <a:extLst>
              <a:ext uri="{FF2B5EF4-FFF2-40B4-BE49-F238E27FC236}">
                <a16:creationId xmlns:a16="http://schemas.microsoft.com/office/drawing/2014/main" id="{9248AF77-D56B-7510-63A9-AF9368ACEA94}"/>
              </a:ext>
            </a:extLst>
          </p:cNvPr>
          <p:cNvSpPr/>
          <p:nvPr/>
        </p:nvSpPr>
        <p:spPr>
          <a:xfrm>
            <a:off x="4573914" y="4084122"/>
            <a:ext cx="1176392"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19" name="文本框 35">
            <a:extLst>
              <a:ext uri="{FF2B5EF4-FFF2-40B4-BE49-F238E27FC236}">
                <a16:creationId xmlns:a16="http://schemas.microsoft.com/office/drawing/2014/main" id="{1914C93E-1C50-51A4-1F0E-CDEFAE0806A9}"/>
              </a:ext>
            </a:extLst>
          </p:cNvPr>
          <p:cNvSpPr txBox="1"/>
          <p:nvPr/>
        </p:nvSpPr>
        <p:spPr>
          <a:xfrm>
            <a:off x="4674480" y="4094987"/>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04</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20" name="同侧圆角矩形 37">
            <a:extLst>
              <a:ext uri="{FF2B5EF4-FFF2-40B4-BE49-F238E27FC236}">
                <a16:creationId xmlns:a16="http://schemas.microsoft.com/office/drawing/2014/main" id="{6023AC3E-7726-BCC7-E417-66C02687EA1E}"/>
              </a:ext>
            </a:extLst>
          </p:cNvPr>
          <p:cNvSpPr/>
          <p:nvPr/>
        </p:nvSpPr>
        <p:spPr>
          <a:xfrm flipV="1">
            <a:off x="6172044" y="1904738"/>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1" name="同侧圆角矩形 39">
            <a:extLst>
              <a:ext uri="{FF2B5EF4-FFF2-40B4-BE49-F238E27FC236}">
                <a16:creationId xmlns:a16="http://schemas.microsoft.com/office/drawing/2014/main" id="{A2B658C3-DE8C-6006-46D5-B6E2F087C46E}"/>
              </a:ext>
            </a:extLst>
          </p:cNvPr>
          <p:cNvSpPr/>
          <p:nvPr/>
        </p:nvSpPr>
        <p:spPr>
          <a:xfrm>
            <a:off x="6172044" y="4084122"/>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2" name="文本框 40">
            <a:extLst>
              <a:ext uri="{FF2B5EF4-FFF2-40B4-BE49-F238E27FC236}">
                <a16:creationId xmlns:a16="http://schemas.microsoft.com/office/drawing/2014/main" id="{CE1EB2A4-41F5-12A4-2A25-630670933E39}"/>
              </a:ext>
            </a:extLst>
          </p:cNvPr>
          <p:cNvSpPr txBox="1"/>
          <p:nvPr/>
        </p:nvSpPr>
        <p:spPr>
          <a:xfrm>
            <a:off x="6172044" y="4088595"/>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05</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sp>
        <p:nvSpPr>
          <p:cNvPr id="23" name="同侧圆角矩形 37">
            <a:extLst>
              <a:ext uri="{FF2B5EF4-FFF2-40B4-BE49-F238E27FC236}">
                <a16:creationId xmlns:a16="http://schemas.microsoft.com/office/drawing/2014/main" id="{04FFE4CF-9341-A11D-9736-D9ADA1C12655}"/>
              </a:ext>
            </a:extLst>
          </p:cNvPr>
          <p:cNvSpPr/>
          <p:nvPr/>
        </p:nvSpPr>
        <p:spPr>
          <a:xfrm flipV="1">
            <a:off x="7499606" y="1900265"/>
            <a:ext cx="1063543" cy="2567402"/>
          </a:xfrm>
          <a:prstGeom prst="round2SameRect">
            <a:avLst/>
          </a:prstGeom>
          <a:noFill/>
          <a:ln w="28575" cap="flat" cmpd="sng" algn="ctr">
            <a:solidFill>
              <a:schemeClr val="accent6">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4" name="同侧圆角矩形 39">
            <a:extLst>
              <a:ext uri="{FF2B5EF4-FFF2-40B4-BE49-F238E27FC236}">
                <a16:creationId xmlns:a16="http://schemas.microsoft.com/office/drawing/2014/main" id="{D5CC9E61-60C1-9D6D-1956-D47A7E1AE94A}"/>
              </a:ext>
            </a:extLst>
          </p:cNvPr>
          <p:cNvSpPr/>
          <p:nvPr/>
        </p:nvSpPr>
        <p:spPr>
          <a:xfrm>
            <a:off x="7499606" y="4079649"/>
            <a:ext cx="1063543" cy="388018"/>
          </a:xfrm>
          <a:prstGeom prst="round2SameRect">
            <a:avLst>
              <a:gd name="adj1" fmla="val 0"/>
              <a:gd name="adj2" fmla="val 50000"/>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25" name="文本框 40">
            <a:extLst>
              <a:ext uri="{FF2B5EF4-FFF2-40B4-BE49-F238E27FC236}">
                <a16:creationId xmlns:a16="http://schemas.microsoft.com/office/drawing/2014/main" id="{614D7BA2-33B1-21F3-F0B0-9BEF33237B98}"/>
              </a:ext>
            </a:extLst>
          </p:cNvPr>
          <p:cNvSpPr txBox="1"/>
          <p:nvPr/>
        </p:nvSpPr>
        <p:spPr>
          <a:xfrm>
            <a:off x="7499606" y="4084122"/>
            <a:ext cx="1010289" cy="437043"/>
          </a:xfrm>
          <a:prstGeom prst="rect">
            <a:avLst/>
          </a:prstGeom>
          <a:noFill/>
        </p:spPr>
        <p:txBody>
          <a:bodyPr vert="horz" wrap="square" rtlCol="0">
            <a:spAutoFit/>
          </a:bodyPr>
          <a:lstStyle/>
          <a:p>
            <a:pPr algn="ctr">
              <a:lnSpc>
                <a:spcPct val="80000"/>
              </a:lnSpc>
              <a:buClrTx/>
              <a:buFontTx/>
              <a:buNone/>
            </a:pPr>
            <a:r>
              <a:rPr lang="en-US" altLang="zh-CN" sz="2800" b="1" kern="120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rPr>
              <a:t>06</a:t>
            </a:r>
            <a:endParaRPr lang="zh-CN" altLang="en-US" sz="2800" b="1" kern="1200" dirty="0">
              <a:solidFill>
                <a:srgbClr val="46756B"/>
              </a:solidFill>
              <a:latin typeface="Times New Roman" panose="02020603050405020304" pitchFamily="18" charset="0"/>
              <a:ea typeface="字魂56号-洪亮毛笔隶书简体" panose="00000500000000000000" charset="-122"/>
              <a:cs typeface="Times New Roman" panose="02020603050405020304" pitchFamily="18" charset="0"/>
              <a:sym typeface="+mn-ea"/>
            </a:endParaRPr>
          </a:p>
        </p:txBody>
      </p:sp>
      <p:pic>
        <p:nvPicPr>
          <p:cNvPr id="26" name="Picture 25">
            <a:extLst>
              <a:ext uri="{FF2B5EF4-FFF2-40B4-BE49-F238E27FC236}">
                <a16:creationId xmlns:a16="http://schemas.microsoft.com/office/drawing/2014/main" id="{EEFC8AD6-8C83-A32D-FD11-9E0A98F409A8}"/>
              </a:ext>
            </a:extLst>
          </p:cNvPr>
          <p:cNvPicPr>
            <a:picLocks noChangeAspect="1"/>
          </p:cNvPicPr>
          <p:nvPr/>
        </p:nvPicPr>
        <p:blipFill>
          <a:blip r:embed="rId4"/>
          <a:stretch>
            <a:fillRect/>
          </a:stretch>
        </p:blipFill>
        <p:spPr>
          <a:xfrm rot="10187381" flipV="1">
            <a:off x="1542916" y="1260245"/>
            <a:ext cx="1512537" cy="1090433"/>
          </a:xfrm>
          <a:prstGeom prst="rect">
            <a:avLst/>
          </a:prstGeom>
        </p:spPr>
      </p:pic>
      <p:pic>
        <p:nvPicPr>
          <p:cNvPr id="27" name="Picture 26">
            <a:extLst>
              <a:ext uri="{FF2B5EF4-FFF2-40B4-BE49-F238E27FC236}">
                <a16:creationId xmlns:a16="http://schemas.microsoft.com/office/drawing/2014/main" id="{9202BD96-1276-1E2C-BACF-3181EADBACC9}"/>
              </a:ext>
            </a:extLst>
          </p:cNvPr>
          <p:cNvPicPr>
            <a:picLocks noChangeAspect="1"/>
          </p:cNvPicPr>
          <p:nvPr/>
        </p:nvPicPr>
        <p:blipFill>
          <a:blip r:embed="rId4"/>
          <a:stretch>
            <a:fillRect/>
          </a:stretch>
        </p:blipFill>
        <p:spPr>
          <a:xfrm rot="10187381" flipV="1">
            <a:off x="2892960" y="1237818"/>
            <a:ext cx="1512537" cy="1090433"/>
          </a:xfrm>
          <a:prstGeom prst="rect">
            <a:avLst/>
          </a:prstGeom>
        </p:spPr>
      </p:pic>
      <p:pic>
        <p:nvPicPr>
          <p:cNvPr id="28" name="Picture 27">
            <a:extLst>
              <a:ext uri="{FF2B5EF4-FFF2-40B4-BE49-F238E27FC236}">
                <a16:creationId xmlns:a16="http://schemas.microsoft.com/office/drawing/2014/main" id="{84C4795F-04F8-A38D-CB69-BFD07D63ECED}"/>
              </a:ext>
            </a:extLst>
          </p:cNvPr>
          <p:cNvPicPr>
            <a:picLocks noChangeAspect="1"/>
          </p:cNvPicPr>
          <p:nvPr/>
        </p:nvPicPr>
        <p:blipFill>
          <a:blip r:embed="rId4"/>
          <a:stretch>
            <a:fillRect/>
          </a:stretch>
        </p:blipFill>
        <p:spPr>
          <a:xfrm rot="10187381" flipV="1">
            <a:off x="4286418" y="1215390"/>
            <a:ext cx="1512537" cy="1090433"/>
          </a:xfrm>
          <a:prstGeom prst="rect">
            <a:avLst/>
          </a:prstGeom>
        </p:spPr>
      </p:pic>
      <p:pic>
        <p:nvPicPr>
          <p:cNvPr id="29" name="Picture 28">
            <a:extLst>
              <a:ext uri="{FF2B5EF4-FFF2-40B4-BE49-F238E27FC236}">
                <a16:creationId xmlns:a16="http://schemas.microsoft.com/office/drawing/2014/main" id="{FEE3FE4D-4B07-F6B4-C991-458B141A1B4E}"/>
              </a:ext>
            </a:extLst>
          </p:cNvPr>
          <p:cNvPicPr>
            <a:picLocks noChangeAspect="1"/>
          </p:cNvPicPr>
          <p:nvPr/>
        </p:nvPicPr>
        <p:blipFill>
          <a:blip r:embed="rId4"/>
          <a:stretch>
            <a:fillRect/>
          </a:stretch>
        </p:blipFill>
        <p:spPr>
          <a:xfrm rot="10187381" flipV="1">
            <a:off x="5752210" y="1226255"/>
            <a:ext cx="1512537" cy="1090433"/>
          </a:xfrm>
          <a:prstGeom prst="rect">
            <a:avLst/>
          </a:prstGeom>
        </p:spPr>
      </p:pic>
      <p:pic>
        <p:nvPicPr>
          <p:cNvPr id="30" name="Picture 29">
            <a:extLst>
              <a:ext uri="{FF2B5EF4-FFF2-40B4-BE49-F238E27FC236}">
                <a16:creationId xmlns:a16="http://schemas.microsoft.com/office/drawing/2014/main" id="{C98A6161-202C-9E5D-94C8-A8A4A300D204}"/>
              </a:ext>
            </a:extLst>
          </p:cNvPr>
          <p:cNvPicPr>
            <a:picLocks noChangeAspect="1"/>
          </p:cNvPicPr>
          <p:nvPr/>
        </p:nvPicPr>
        <p:blipFill>
          <a:blip r:embed="rId4"/>
          <a:stretch>
            <a:fillRect/>
          </a:stretch>
        </p:blipFill>
        <p:spPr>
          <a:xfrm rot="10187381" flipV="1">
            <a:off x="7116131" y="1282671"/>
            <a:ext cx="1512537" cy="1090433"/>
          </a:xfrm>
          <a:prstGeom prst="rect">
            <a:avLst/>
          </a:prstGeom>
        </p:spPr>
      </p:pic>
      <p:sp>
        <p:nvSpPr>
          <p:cNvPr id="31" name="TextBox 30">
            <a:extLst>
              <a:ext uri="{FF2B5EF4-FFF2-40B4-BE49-F238E27FC236}">
                <a16:creationId xmlns:a16="http://schemas.microsoft.com/office/drawing/2014/main" id="{1FBA9BDD-3886-5B9A-FE8D-1EEBB29C7277}"/>
              </a:ext>
            </a:extLst>
          </p:cNvPr>
          <p:cNvSpPr txBox="1"/>
          <p:nvPr/>
        </p:nvSpPr>
        <p:spPr>
          <a:xfrm>
            <a:off x="693382" y="2825540"/>
            <a:ext cx="820171" cy="338554"/>
          </a:xfrm>
          <a:prstGeom prst="rect">
            <a:avLst/>
          </a:prstGeom>
          <a:noFill/>
        </p:spPr>
        <p:txBody>
          <a:bodyPr wrap="square">
            <a:spAutoFit/>
          </a:bodyPr>
          <a:lstStyle/>
          <a:p>
            <a:pPr algn="just">
              <a:spcAft>
                <a:spcPts val="800"/>
              </a:spcAft>
            </a:pPr>
            <a:r>
              <a:rPr lang="en-US" sz="1600">
                <a:effectLst/>
                <a:latin typeface="Times New Roman" panose="02020603050405020304" pitchFamily="18" charset="0"/>
                <a:ea typeface="Times New Roman" panose="02020603050405020304" pitchFamily="18" charset="0"/>
              </a:rPr>
              <a:t>Cho ra</a:t>
            </a:r>
            <a:endParaRPr lang="en-US" sz="1800" b="1">
              <a:effectLst/>
              <a:latin typeface=".VnTime"/>
              <a:ea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9D09DAE1-38FD-0699-F02F-980E64C86C10}"/>
              </a:ext>
            </a:extLst>
          </p:cNvPr>
          <p:cNvSpPr txBox="1"/>
          <p:nvPr/>
        </p:nvSpPr>
        <p:spPr>
          <a:xfrm>
            <a:off x="2092076" y="2730865"/>
            <a:ext cx="877055" cy="584775"/>
          </a:xfrm>
          <a:prstGeom prst="rect">
            <a:avLst/>
          </a:prstGeom>
          <a:noFill/>
        </p:spPr>
        <p:txBody>
          <a:bodyPr wrap="square">
            <a:spAutoFit/>
          </a:bodyPr>
          <a:lstStyle/>
          <a:p>
            <a:pPr algn="just">
              <a:spcAft>
                <a:spcPts val="800"/>
              </a:spcAft>
            </a:pPr>
            <a:r>
              <a:rPr lang="en-US" sz="1600">
                <a:effectLst/>
                <a:latin typeface="Times New Roman" panose="02020603050405020304" pitchFamily="18" charset="0"/>
                <a:ea typeface="Times New Roman" panose="02020603050405020304" pitchFamily="18" charset="0"/>
              </a:rPr>
              <a:t>thanh lịch</a:t>
            </a:r>
            <a:endParaRPr lang="en-US" sz="1800" b="1">
              <a:effectLst/>
              <a:latin typeface=".VnTime"/>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8AFA0EB-8F19-F7CC-174A-865E2E60B5C9}"/>
              </a:ext>
            </a:extLst>
          </p:cNvPr>
          <p:cNvSpPr txBox="1"/>
          <p:nvPr/>
        </p:nvSpPr>
        <p:spPr>
          <a:xfrm>
            <a:off x="3192296" y="2361534"/>
            <a:ext cx="925705" cy="1077218"/>
          </a:xfrm>
          <a:prstGeom prst="rect">
            <a:avLst/>
          </a:prstGeom>
          <a:noFill/>
        </p:spPr>
        <p:txBody>
          <a:bodyPr wrap="square">
            <a:spAutoFit/>
          </a:bodyPr>
          <a:lstStyle/>
          <a:p>
            <a:pPr algn="ctr">
              <a:spcAft>
                <a:spcPts val="800"/>
              </a:spcAft>
            </a:pPr>
            <a:r>
              <a:rPr lang="en-US" sz="1600">
                <a:effectLst/>
                <a:latin typeface="Times New Roman" panose="02020603050405020304" pitchFamily="18" charset="0"/>
                <a:ea typeface="Times New Roman" panose="02020603050405020304" pitchFamily="18" charset="0"/>
              </a:rPr>
              <a:t>biết tiếc từng hạt rơi, hạt vãi</a:t>
            </a:r>
            <a:endParaRPr lang="en-US" sz="1800" b="1">
              <a:effectLst/>
              <a:latin typeface=".VnTime"/>
              <a:ea typeface="Times New Roman" panose="02020603050405020304" pitchFamily="18" charset="0"/>
              <a:cs typeface="Times New Roman" panose="02020603050405020304" pitchFamily="18" charset="0"/>
            </a:endParaRPr>
          </a:p>
        </p:txBody>
      </p:sp>
      <p:sp>
        <p:nvSpPr>
          <p:cNvPr id="34" name="TextBox 33">
            <a:extLst>
              <a:ext uri="{FF2B5EF4-FFF2-40B4-BE49-F238E27FC236}">
                <a16:creationId xmlns:a16="http://schemas.microsoft.com/office/drawing/2014/main" id="{71857AEE-D7E9-52B1-16AB-4B1A2A597310}"/>
              </a:ext>
            </a:extLst>
          </p:cNvPr>
          <p:cNvSpPr txBox="1"/>
          <p:nvPr/>
        </p:nvSpPr>
        <p:spPr>
          <a:xfrm>
            <a:off x="4542155" y="2032884"/>
            <a:ext cx="1274941" cy="2062103"/>
          </a:xfrm>
          <a:prstGeom prst="rect">
            <a:avLst/>
          </a:prstGeom>
          <a:noFill/>
        </p:spPr>
        <p:txBody>
          <a:bodyPr wrap="square">
            <a:spAutoFit/>
          </a:bodyPr>
          <a:lstStyle/>
          <a:p>
            <a:pPr algn="ctr">
              <a:spcAft>
                <a:spcPts val="800"/>
              </a:spcAft>
            </a:pPr>
            <a:r>
              <a:rPr lang="en-US" sz="1600">
                <a:effectLst/>
                <a:latin typeface="Times New Roman" panose="02020603050405020304" pitchFamily="18" charset="0"/>
                <a:ea typeface="Times New Roman" panose="02020603050405020304" pitchFamily="18" charset="0"/>
              </a:rPr>
              <a:t>phải ăn từng chút một, lấy ngón tay nhón lấy từng chút một, chứ không được phũ phàng</a:t>
            </a:r>
            <a:endParaRPr lang="en-US" sz="1800" b="1">
              <a:effectLst/>
              <a:latin typeface=".VnTime"/>
              <a:ea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02500C70-9459-5B76-83EC-BDDDE18D0BD2}"/>
              </a:ext>
            </a:extLst>
          </p:cNvPr>
          <p:cNvSpPr txBox="1"/>
          <p:nvPr/>
        </p:nvSpPr>
        <p:spPr>
          <a:xfrm>
            <a:off x="6238573" y="2361534"/>
            <a:ext cx="876856" cy="1323439"/>
          </a:xfrm>
          <a:prstGeom prst="rect">
            <a:avLst/>
          </a:prstGeom>
          <a:noFill/>
        </p:spPr>
        <p:txBody>
          <a:bodyPr wrap="square">
            <a:spAutoFit/>
          </a:bodyPr>
          <a:lstStyle/>
          <a:p>
            <a:pPr algn="ctr">
              <a:spcAft>
                <a:spcPts val="800"/>
              </a:spcAft>
            </a:pPr>
            <a:r>
              <a:rPr lang="en-US" sz="1600">
                <a:effectLst/>
                <a:latin typeface="Times New Roman" panose="02020603050405020304" pitchFamily="18" charset="0"/>
                <a:ea typeface="Times New Roman" panose="02020603050405020304" pitchFamily="18" charset="0"/>
              </a:rPr>
              <a:t>nhai nhỏ nhẹ, ngẫm nghĩ</a:t>
            </a:r>
            <a:endParaRPr lang="en-US" sz="1800" b="1">
              <a:effectLst/>
              <a:latin typeface=".VnTime"/>
              <a:ea typeface="Times New Roman" panose="02020603050405020304" pitchFamily="18" charset="0"/>
              <a:cs typeface="Times New Roman" panose="02020603050405020304" pitchFamily="18" charset="0"/>
            </a:endParaRPr>
          </a:p>
        </p:txBody>
      </p:sp>
      <p:sp>
        <p:nvSpPr>
          <p:cNvPr id="36" name="TextBox 35">
            <a:extLst>
              <a:ext uri="{FF2B5EF4-FFF2-40B4-BE49-F238E27FC236}">
                <a16:creationId xmlns:a16="http://schemas.microsoft.com/office/drawing/2014/main" id="{B44332D7-38B5-0403-658F-478CBBC5DA19}"/>
              </a:ext>
            </a:extLst>
          </p:cNvPr>
          <p:cNvSpPr txBox="1"/>
          <p:nvPr/>
        </p:nvSpPr>
        <p:spPr>
          <a:xfrm>
            <a:off x="7470549" y="2210269"/>
            <a:ext cx="1208079" cy="1815882"/>
          </a:xfrm>
          <a:prstGeom prst="rect">
            <a:avLst/>
          </a:prstGeom>
          <a:noFill/>
        </p:spPr>
        <p:txBody>
          <a:bodyPr wrap="square">
            <a:spAutoFit/>
          </a:bodyPr>
          <a:lstStyle/>
          <a:p>
            <a:pPr algn="ctr">
              <a:spcAft>
                <a:spcPts val="800"/>
              </a:spcAft>
            </a:pPr>
            <a:r>
              <a:rPr lang="en-US" sz="1600">
                <a:effectLst/>
                <a:latin typeface="Times New Roman" panose="02020603050405020304" pitchFamily="18" charset="0"/>
                <a:ea typeface="Times New Roman" panose="02020603050405020304" pitchFamily="18" charset="0"/>
              </a:rPr>
              <a:t>tính chất thơm của cốm thoang thoảng ... cảm khái nhường bao!</a:t>
            </a:r>
            <a:endParaRPr lang="en-US" sz="1800" b="1">
              <a:effectLst/>
              <a:latin typeface=".VnTime"/>
              <a:ea typeface="Times New Roman" panose="02020603050405020304" pitchFamily="18" charset="0"/>
              <a:cs typeface="Times New Roman" panose="02020603050405020304" pitchFamily="18" charset="0"/>
            </a:endParaRPr>
          </a:p>
        </p:txBody>
      </p:sp>
      <p:pic>
        <p:nvPicPr>
          <p:cNvPr id="37" name="Picture 36">
            <a:extLst>
              <a:ext uri="{FF2B5EF4-FFF2-40B4-BE49-F238E27FC236}">
                <a16:creationId xmlns:a16="http://schemas.microsoft.com/office/drawing/2014/main" id="{CCA66A21-1997-8D16-0982-C06FA41C6245}"/>
              </a:ext>
            </a:extLst>
          </p:cNvPr>
          <p:cNvPicPr>
            <a:picLocks noChangeAspect="1"/>
          </p:cNvPicPr>
          <p:nvPr/>
        </p:nvPicPr>
        <p:blipFill>
          <a:blip r:embed="rId5"/>
          <a:stretch>
            <a:fillRect/>
          </a:stretch>
        </p:blipFill>
        <p:spPr>
          <a:xfrm>
            <a:off x="64877" y="94951"/>
            <a:ext cx="1206084" cy="931911"/>
          </a:xfrm>
          <a:prstGeom prst="rect">
            <a:avLst/>
          </a:prstGeom>
        </p:spPr>
      </p:pic>
    </p:spTree>
    <p:custDataLst>
      <p:tags r:id="rId1"/>
    </p:custDataLst>
    <p:extLst>
      <p:ext uri="{BB962C8B-B14F-4D97-AF65-F5344CB8AC3E}">
        <p14:creationId xmlns:p14="http://schemas.microsoft.com/office/powerpoint/2010/main" val="5297595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 calcmode="lin" valueType="num">
                                      <p:cBhvr additive="base">
                                        <p:cTn id="69" dur="500" fill="hold"/>
                                        <p:tgtEl>
                                          <p:spTgt spid="27"/>
                                        </p:tgtEl>
                                        <p:attrNameLst>
                                          <p:attrName>ppt_x</p:attrName>
                                        </p:attrNameLst>
                                      </p:cBhvr>
                                      <p:tavLst>
                                        <p:tav tm="0">
                                          <p:val>
                                            <p:strVal val="#ppt_x"/>
                                          </p:val>
                                        </p:tav>
                                        <p:tav tm="100000">
                                          <p:val>
                                            <p:strVal val="#ppt_x"/>
                                          </p:val>
                                        </p:tav>
                                      </p:tavLst>
                                    </p:anim>
                                    <p:anim calcmode="lin" valueType="num">
                                      <p:cBhvr additive="base">
                                        <p:cTn id="70" dur="500" fill="hold"/>
                                        <p:tgtEl>
                                          <p:spTgt spid="27"/>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19"/>
                                        </p:tgtEl>
                                        <p:attrNameLst>
                                          <p:attrName>style.visibility</p:attrName>
                                        </p:attrNameLst>
                                      </p:cBhvr>
                                      <p:to>
                                        <p:strVal val="visible"/>
                                      </p:to>
                                    </p:set>
                                    <p:anim calcmode="lin" valueType="num">
                                      <p:cBhvr additive="base">
                                        <p:cTn id="87" dur="500" fill="hold"/>
                                        <p:tgtEl>
                                          <p:spTgt spid="19"/>
                                        </p:tgtEl>
                                        <p:attrNameLst>
                                          <p:attrName>ppt_x</p:attrName>
                                        </p:attrNameLst>
                                      </p:cBhvr>
                                      <p:tavLst>
                                        <p:tav tm="0">
                                          <p:val>
                                            <p:strVal val="#ppt_x"/>
                                          </p:val>
                                        </p:tav>
                                        <p:tav tm="100000">
                                          <p:val>
                                            <p:strVal val="#ppt_x"/>
                                          </p:val>
                                        </p:tav>
                                      </p:tavLst>
                                    </p:anim>
                                    <p:anim calcmode="lin" valueType="num">
                                      <p:cBhvr additive="base">
                                        <p:cTn id="88" dur="500" fill="hold"/>
                                        <p:tgtEl>
                                          <p:spTgt spid="1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ppt_x"/>
                                          </p:val>
                                        </p:tav>
                                        <p:tav tm="100000">
                                          <p:val>
                                            <p:strVal val="#ppt_x"/>
                                          </p:val>
                                        </p:tav>
                                      </p:tavLst>
                                    </p:anim>
                                    <p:anim calcmode="lin" valueType="num">
                                      <p:cBhvr additive="base">
                                        <p:cTn id="9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additive="base">
                                        <p:cTn id="101" dur="500" fill="hold"/>
                                        <p:tgtEl>
                                          <p:spTgt spid="20"/>
                                        </p:tgtEl>
                                        <p:attrNameLst>
                                          <p:attrName>ppt_x</p:attrName>
                                        </p:attrNameLst>
                                      </p:cBhvr>
                                      <p:tavLst>
                                        <p:tav tm="0">
                                          <p:val>
                                            <p:strVal val="#ppt_x"/>
                                          </p:val>
                                        </p:tav>
                                        <p:tav tm="100000">
                                          <p:val>
                                            <p:strVal val="#ppt_x"/>
                                          </p:val>
                                        </p:tav>
                                      </p:tavLst>
                                    </p:anim>
                                    <p:anim calcmode="lin" valueType="num">
                                      <p:cBhvr additive="base">
                                        <p:cTn id="102" dur="500" fill="hold"/>
                                        <p:tgtEl>
                                          <p:spTgt spid="20"/>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1"/>
                                        </p:tgtEl>
                                        <p:attrNameLst>
                                          <p:attrName>style.visibility</p:attrName>
                                        </p:attrNameLst>
                                      </p:cBhvr>
                                      <p:to>
                                        <p:strVal val="visible"/>
                                      </p:to>
                                    </p:set>
                                    <p:anim calcmode="lin" valueType="num">
                                      <p:cBhvr additive="base">
                                        <p:cTn id="105" dur="500" fill="hold"/>
                                        <p:tgtEl>
                                          <p:spTgt spid="21"/>
                                        </p:tgtEl>
                                        <p:attrNameLst>
                                          <p:attrName>ppt_x</p:attrName>
                                        </p:attrNameLst>
                                      </p:cBhvr>
                                      <p:tavLst>
                                        <p:tav tm="0">
                                          <p:val>
                                            <p:strVal val="#ppt_x"/>
                                          </p:val>
                                        </p:tav>
                                        <p:tav tm="100000">
                                          <p:val>
                                            <p:strVal val="#ppt_x"/>
                                          </p:val>
                                        </p:tav>
                                      </p:tavLst>
                                    </p:anim>
                                    <p:anim calcmode="lin" valueType="num">
                                      <p:cBhvr additive="base">
                                        <p:cTn id="106" dur="500" fill="hold"/>
                                        <p:tgtEl>
                                          <p:spTgt spid="2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 calcmode="lin" valueType="num">
                                      <p:cBhvr additive="base">
                                        <p:cTn id="109" dur="500" fill="hold"/>
                                        <p:tgtEl>
                                          <p:spTgt spid="22"/>
                                        </p:tgtEl>
                                        <p:attrNameLst>
                                          <p:attrName>ppt_x</p:attrName>
                                        </p:attrNameLst>
                                      </p:cBhvr>
                                      <p:tavLst>
                                        <p:tav tm="0">
                                          <p:val>
                                            <p:strVal val="#ppt_x"/>
                                          </p:val>
                                        </p:tav>
                                        <p:tav tm="100000">
                                          <p:val>
                                            <p:strVal val="#ppt_x"/>
                                          </p:val>
                                        </p:tav>
                                      </p:tavLst>
                                    </p:anim>
                                    <p:anim calcmode="lin" valueType="num">
                                      <p:cBhvr additive="base">
                                        <p:cTn id="110" dur="500" fill="hold"/>
                                        <p:tgtEl>
                                          <p:spTgt spid="22"/>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5"/>
                                        </p:tgtEl>
                                        <p:attrNameLst>
                                          <p:attrName>style.visibility</p:attrName>
                                        </p:attrNameLst>
                                      </p:cBhvr>
                                      <p:to>
                                        <p:strVal val="visible"/>
                                      </p:to>
                                    </p:set>
                                    <p:anim calcmode="lin" valueType="num">
                                      <p:cBhvr additive="base">
                                        <p:cTn id="117" dur="500" fill="hold"/>
                                        <p:tgtEl>
                                          <p:spTgt spid="35"/>
                                        </p:tgtEl>
                                        <p:attrNameLst>
                                          <p:attrName>ppt_x</p:attrName>
                                        </p:attrNameLst>
                                      </p:cBhvr>
                                      <p:tavLst>
                                        <p:tav tm="0">
                                          <p:val>
                                            <p:strVal val="#ppt_x"/>
                                          </p:val>
                                        </p:tav>
                                        <p:tav tm="100000">
                                          <p:val>
                                            <p:strVal val="#ppt_x"/>
                                          </p:val>
                                        </p:tav>
                                      </p:tavLst>
                                    </p:anim>
                                    <p:anim calcmode="lin" valueType="num">
                                      <p:cBhvr additive="base">
                                        <p:cTn id="11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anim calcmode="lin" valueType="num">
                                      <p:cBhvr additive="base">
                                        <p:cTn id="123" dur="500" fill="hold"/>
                                        <p:tgtEl>
                                          <p:spTgt spid="23"/>
                                        </p:tgtEl>
                                        <p:attrNameLst>
                                          <p:attrName>ppt_x</p:attrName>
                                        </p:attrNameLst>
                                      </p:cBhvr>
                                      <p:tavLst>
                                        <p:tav tm="0">
                                          <p:val>
                                            <p:strVal val="#ppt_x"/>
                                          </p:val>
                                        </p:tav>
                                        <p:tav tm="100000">
                                          <p:val>
                                            <p:strVal val="#ppt_x"/>
                                          </p:val>
                                        </p:tav>
                                      </p:tavLst>
                                    </p:anim>
                                    <p:anim calcmode="lin" valueType="num">
                                      <p:cBhvr additive="base">
                                        <p:cTn id="124" dur="500" fill="hold"/>
                                        <p:tgtEl>
                                          <p:spTgt spid="23"/>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additive="base">
                                        <p:cTn id="127" dur="500" fill="hold"/>
                                        <p:tgtEl>
                                          <p:spTgt spid="24"/>
                                        </p:tgtEl>
                                        <p:attrNameLst>
                                          <p:attrName>ppt_x</p:attrName>
                                        </p:attrNameLst>
                                      </p:cBhvr>
                                      <p:tavLst>
                                        <p:tav tm="0">
                                          <p:val>
                                            <p:strVal val="#ppt_x"/>
                                          </p:val>
                                        </p:tav>
                                        <p:tav tm="100000">
                                          <p:val>
                                            <p:strVal val="#ppt_x"/>
                                          </p:val>
                                        </p:tav>
                                      </p:tavLst>
                                    </p:anim>
                                    <p:anim calcmode="lin" valueType="num">
                                      <p:cBhvr additive="base">
                                        <p:cTn id="128" dur="500" fill="hold"/>
                                        <p:tgtEl>
                                          <p:spTgt spid="24"/>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5"/>
                                        </p:tgtEl>
                                        <p:attrNameLst>
                                          <p:attrName>style.visibility</p:attrName>
                                        </p:attrNameLst>
                                      </p:cBhvr>
                                      <p:to>
                                        <p:strVal val="visible"/>
                                      </p:to>
                                    </p:set>
                                    <p:anim calcmode="lin" valueType="num">
                                      <p:cBhvr additive="base">
                                        <p:cTn id="131" dur="500" fill="hold"/>
                                        <p:tgtEl>
                                          <p:spTgt spid="25"/>
                                        </p:tgtEl>
                                        <p:attrNameLst>
                                          <p:attrName>ppt_x</p:attrName>
                                        </p:attrNameLst>
                                      </p:cBhvr>
                                      <p:tavLst>
                                        <p:tav tm="0">
                                          <p:val>
                                            <p:strVal val="#ppt_x"/>
                                          </p:val>
                                        </p:tav>
                                        <p:tav tm="100000">
                                          <p:val>
                                            <p:strVal val="#ppt_x"/>
                                          </p:val>
                                        </p:tav>
                                      </p:tavLst>
                                    </p:anim>
                                    <p:anim calcmode="lin" valueType="num">
                                      <p:cBhvr additive="base">
                                        <p:cTn id="132" dur="500" fill="hold"/>
                                        <p:tgtEl>
                                          <p:spTgt spid="25"/>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30"/>
                                        </p:tgtEl>
                                        <p:attrNameLst>
                                          <p:attrName>style.visibility</p:attrName>
                                        </p:attrNameLst>
                                      </p:cBhvr>
                                      <p:to>
                                        <p:strVal val="visible"/>
                                      </p:to>
                                    </p:set>
                                    <p:anim calcmode="lin" valueType="num">
                                      <p:cBhvr additive="base">
                                        <p:cTn id="135" dur="500" fill="hold"/>
                                        <p:tgtEl>
                                          <p:spTgt spid="30"/>
                                        </p:tgtEl>
                                        <p:attrNameLst>
                                          <p:attrName>ppt_x</p:attrName>
                                        </p:attrNameLst>
                                      </p:cBhvr>
                                      <p:tavLst>
                                        <p:tav tm="0">
                                          <p:val>
                                            <p:strVal val="#ppt_x"/>
                                          </p:val>
                                        </p:tav>
                                        <p:tav tm="100000">
                                          <p:val>
                                            <p:strVal val="#ppt_x"/>
                                          </p:val>
                                        </p:tav>
                                      </p:tavLst>
                                    </p:anim>
                                    <p:anim calcmode="lin" valueType="num">
                                      <p:cBhvr additive="base">
                                        <p:cTn id="136" dur="500" fill="hold"/>
                                        <p:tgtEl>
                                          <p:spTgt spid="30"/>
                                        </p:tgtEl>
                                        <p:attrNameLst>
                                          <p:attrName>ppt_y</p:attrName>
                                        </p:attrNameLst>
                                      </p:cBhvr>
                                      <p:tavLst>
                                        <p:tav tm="0">
                                          <p:val>
                                            <p:strVal val="1+#ppt_h/2"/>
                                          </p:val>
                                        </p:tav>
                                        <p:tav tm="100000">
                                          <p:val>
                                            <p:strVal val="#ppt_y"/>
                                          </p:val>
                                        </p:tav>
                                      </p:tavLst>
                                    </p:anim>
                                  </p:childTnLst>
                                </p:cTn>
                              </p:par>
                              <p:par>
                                <p:cTn id="137" presetID="2" presetClass="entr" presetSubtype="4" fill="hold" grpId="0" nodeType="with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animBg="1"/>
      <p:bldP spid="10" grpId="0" animBg="1"/>
      <p:bldP spid="13" grpId="0"/>
      <p:bldP spid="14" grpId="0" animBg="1"/>
      <p:bldP spid="15" grpId="0" animBg="1"/>
      <p:bldP spid="16" grpId="0"/>
      <p:bldP spid="17" grpId="0" animBg="1"/>
      <p:bldP spid="18" grpId="0" animBg="1"/>
      <p:bldP spid="19" grpId="0"/>
      <p:bldP spid="20" grpId="0" animBg="1"/>
      <p:bldP spid="21" grpId="0" animBg="1"/>
      <p:bldP spid="22" grpId="0"/>
      <p:bldP spid="23" grpId="0" animBg="1"/>
      <p:bldP spid="24" grpId="0" animBg="1"/>
      <p:bldP spid="25" grpId="0"/>
      <p:bldP spid="31" grpId="0"/>
      <p:bldP spid="32" grpId="0"/>
      <p:bldP spid="33" grpId="0"/>
      <p:bldP spid="34" grpId="0"/>
      <p:bldP spid="35"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77F8FDB7-3558-4317-8A77-678E22367803}"/>
  <p:tag name="GENSWF_ADVANCE_TIME" val="5"/>
  <p:tag name="ISPRING_CUSTOM_TIMING_USED" val="1"/>
</p:tagLst>
</file>

<file path=ppt/theme/theme1.xml><?xml version="1.0" encoding="utf-8"?>
<a:theme xmlns:a="http://schemas.openxmlformats.org/drawingml/2006/main" name="Reuse Plastic Bottles Workshop by Slidesgo">
  <a:themeElements>
    <a:clrScheme name="Simple Light">
      <a:dk1>
        <a:srgbClr val="000000"/>
      </a:dk1>
      <a:lt1>
        <a:srgbClr val="FFFFFF"/>
      </a:lt1>
      <a:dk2>
        <a:srgbClr val="383838"/>
      </a:dk2>
      <a:lt2>
        <a:srgbClr val="95604B"/>
      </a:lt2>
      <a:accent1>
        <a:srgbClr val="E9F7D7"/>
      </a:accent1>
      <a:accent2>
        <a:srgbClr val="A6D165"/>
      </a:accent2>
      <a:accent3>
        <a:srgbClr val="75A641"/>
      </a:accent3>
      <a:accent4>
        <a:srgbClr val="235233"/>
      </a:accent4>
      <a:accent5>
        <a:srgbClr val="552014"/>
      </a:accent5>
      <a:accent6>
        <a:srgbClr val="95604B"/>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741</Words>
  <Application>Microsoft Office PowerPoint</Application>
  <PresentationFormat>On-screen Show (16:9)</PresentationFormat>
  <Paragraphs>65</Paragraphs>
  <Slides>13</Slides>
  <Notes>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vt:i4>
      </vt:variant>
    </vt:vector>
  </HeadingPairs>
  <TitlesOfParts>
    <vt:vector size="25" baseType="lpstr">
      <vt:lpstr>等线</vt:lpstr>
      <vt:lpstr>等线 Light</vt:lpstr>
      <vt:lpstr>华文新魏</vt:lpstr>
      <vt:lpstr>.VnTime</vt:lpstr>
      <vt:lpstr>Arial</vt:lpstr>
      <vt:lpstr>Calibri</vt:lpstr>
      <vt:lpstr>Hind</vt:lpstr>
      <vt:lpstr>Londrina Solid</vt:lpstr>
      <vt:lpstr>Times New Roman</vt:lpstr>
      <vt:lpstr>思源黑体 CN Light</vt:lpstr>
      <vt:lpstr>Reuse Plastic Bottles Workshop by Slidesgo</vt:lpstr>
      <vt:lpstr>Office 主题​​</vt:lpstr>
      <vt:lpstr>Chào mừng các em đến với tiết học ngày hôm nay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REUSING PLASTIC BOTTLES WORKSHOP</dc:title>
  <cp:lastModifiedBy>LONG DUYEN</cp:lastModifiedBy>
  <cp:revision>38</cp:revision>
  <dcterms:modified xsi:type="dcterms:W3CDTF">2024-11-24T15:14:31Z</dcterms:modified>
</cp:coreProperties>
</file>