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media/audio2.wav" ContentType="audio/x-wav"/>
  <Override PartName="/ppt/media/audio3.wav" ContentType="audio/x-wav"/>
  <Override PartName="/ppt/media/audio5.wav" ContentType="audio/x-wav"/>
  <Override PartName="/ppt/media/audio6.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57" r:id="rId3"/>
    <p:sldMasterId id="2147483769" r:id="rId4"/>
  </p:sldMasterIdLst>
  <p:notesMasterIdLst>
    <p:notesMasterId r:id="rId27"/>
  </p:notesMasterIdLst>
  <p:sldIdLst>
    <p:sldId id="258" r:id="rId5"/>
    <p:sldId id="290" r:id="rId6"/>
    <p:sldId id="296" r:id="rId7"/>
    <p:sldId id="397" r:id="rId8"/>
    <p:sldId id="398" r:id="rId9"/>
    <p:sldId id="399" r:id="rId10"/>
    <p:sldId id="371" r:id="rId11"/>
    <p:sldId id="400" r:id="rId12"/>
    <p:sldId id="404" r:id="rId13"/>
    <p:sldId id="405" r:id="rId14"/>
    <p:sldId id="406" r:id="rId15"/>
    <p:sldId id="401" r:id="rId16"/>
    <p:sldId id="403" r:id="rId17"/>
    <p:sldId id="402" r:id="rId18"/>
    <p:sldId id="334" r:id="rId19"/>
    <p:sldId id="309" r:id="rId20"/>
    <p:sldId id="332" r:id="rId21"/>
    <p:sldId id="384" r:id="rId22"/>
    <p:sldId id="385" r:id="rId23"/>
    <p:sldId id="386" r:id="rId24"/>
    <p:sldId id="351" r:id="rId25"/>
    <p:sldId id="32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0000"/>
    <a:srgbClr val="1F05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9" autoAdjust="0"/>
    <p:restoredTop sz="88119" autoAdjust="0"/>
  </p:normalViewPr>
  <p:slideViewPr>
    <p:cSldViewPr snapToGrid="0">
      <p:cViewPr varScale="1">
        <p:scale>
          <a:sx n="64" d="100"/>
          <a:sy n="64" d="100"/>
        </p:scale>
        <p:origin x="748"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1-12T02:54:03.530" idx="1">
    <p:pos x="2362" y="413"/>
    <p:text/>
    <p:extLst>
      <p:ext uri="{C676402C-5697-4E1C-873F-D02D1690AC5C}">
        <p15:threadingInfo xmlns:p15="http://schemas.microsoft.com/office/powerpoint/2012/main" timeZoneBias="-420"/>
      </p:ext>
    </p:extLst>
  </p:cm>
  <p:cm authorId="1" dt="2024-11-12T02:54:03.671" idx="2">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573DA4-4DAA-435B-A7DB-E76B60FFAB79}" type="datetimeFigureOut">
              <a:rPr lang="en-US" smtClean="0"/>
              <a:pPr/>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EECCA2-EA42-4D94-A0C0-B310A5B4CB78}" type="slidenum">
              <a:rPr lang="en-US" smtClean="0"/>
              <a:pPr/>
              <a:t>‹#›</a:t>
            </a:fld>
            <a:endParaRPr lang="en-US"/>
          </a:p>
        </p:txBody>
      </p:sp>
    </p:spTree>
    <p:extLst>
      <p:ext uri="{BB962C8B-B14F-4D97-AF65-F5344CB8AC3E}">
        <p14:creationId xmlns:p14="http://schemas.microsoft.com/office/powerpoint/2010/main" val="2313229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ECCA2-EA42-4D94-A0C0-B310A5B4CB78}" type="slidenum">
              <a:rPr lang="en-US" smtClean="0"/>
              <a:pPr/>
              <a:t>1</a:t>
            </a:fld>
            <a:endParaRPr lang="en-US"/>
          </a:p>
        </p:txBody>
      </p:sp>
    </p:spTree>
    <p:extLst>
      <p:ext uri="{BB962C8B-B14F-4D97-AF65-F5344CB8AC3E}">
        <p14:creationId xmlns:p14="http://schemas.microsoft.com/office/powerpoint/2010/main" val="155270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a:t>
            </a:r>
            <a:r>
              <a:rPr lang="en-GB" sz="1200" b="1" kern="1200" dirty="0" err="1">
                <a:solidFill>
                  <a:schemeClr val="tx1"/>
                </a:solidFill>
                <a:latin typeface="+mn-lt"/>
                <a:ea typeface="+mn-ea"/>
                <a:cs typeface="+mn-cs"/>
              </a:rPr>
              <a:t>Trước</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khi</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vào</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bài</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học</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mới</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cô</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trò</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mình</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cùng</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nhau</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khởi</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động</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một</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chút</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mời</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bạn</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Thảo</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lên</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điều</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hành</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lớp</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giúp</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cô</a:t>
            </a:r>
            <a:r>
              <a:rPr lang="en-GB" sz="1200" b="1"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9EECCA2-EA42-4D94-A0C0-B310A5B4CB78}"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a:solidFill>
                  <a:schemeClr val="tx1"/>
                </a:solidFill>
                <a:latin typeface="+mn-lt"/>
                <a:ea typeface="+mn-ea"/>
                <a:cs typeface="+mn-cs"/>
              </a:rPr>
              <a:t>-Thay mặt các thầy cô giáo trong trường cô xin cảm ơn những lời chúc tốt đẹp của các con cô chúc các con luôn chăm ngoan, học giỏi nhé. Nào bây giờ các con hãy ổn định cô trò mình cùng vào tiết học nhé.</a:t>
            </a:r>
            <a:endParaRPr lang="en-US" sz="1200" kern="1200">
              <a:solidFill>
                <a:schemeClr val="tx1"/>
              </a:solidFill>
              <a:latin typeface="+mn-lt"/>
              <a:ea typeface="+mn-ea"/>
              <a:cs typeface="+mn-cs"/>
            </a:endParaRPr>
          </a:p>
          <a:p>
            <a:r>
              <a:rPr lang="en-GB" sz="1200" b="1" kern="1200">
                <a:solidFill>
                  <a:schemeClr val="tx1"/>
                </a:solidFill>
                <a:latin typeface="+mn-lt"/>
                <a:ea typeface="+mn-ea"/>
                <a:cs typeface="+mn-cs"/>
              </a:rPr>
              <a:t> </a:t>
            </a:r>
            <a:endParaRPr lang="en-US" sz="1200" kern="1200">
              <a:solidFill>
                <a:schemeClr val="tx1"/>
              </a:solidFill>
              <a:latin typeface="+mn-lt"/>
              <a:ea typeface="+mn-ea"/>
              <a:cs typeface="+mn-cs"/>
            </a:endParaRPr>
          </a:p>
          <a:p>
            <a:r>
              <a:rPr lang="en-GB" sz="1200" b="1" kern="1200">
                <a:solidFill>
                  <a:schemeClr val="tx1"/>
                </a:solidFill>
                <a:latin typeface="+mn-lt"/>
                <a:ea typeface="+mn-ea"/>
                <a:cs typeface="+mn-cs"/>
              </a:rPr>
              <a:t>Trước khi vào học bài mới cô trò mình cùng trở về bài cũ một chút nhé</a:t>
            </a:r>
            <a:endParaRPr lang="en-US" sz="1200" kern="1200">
              <a:solidFill>
                <a:schemeClr val="tx1"/>
              </a:solidFill>
              <a:latin typeface="+mn-lt"/>
              <a:ea typeface="+mn-ea"/>
              <a:cs typeface="+mn-cs"/>
            </a:endParaRPr>
          </a:p>
          <a:p>
            <a:r>
              <a:rPr lang="en-GB" sz="1200" b="1" kern="1200">
                <a:solidFill>
                  <a:schemeClr val="tx1"/>
                </a:solidFill>
                <a:latin typeface="+mn-lt"/>
                <a:ea typeface="+mn-ea"/>
                <a:cs typeface="+mn-cs"/>
              </a:rPr>
              <a:t> -Tiết toán trước cô dạy các con bài gì ?</a:t>
            </a:r>
            <a:endParaRPr lang="en-US" sz="1200" kern="120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19EECCA2-EA42-4D94-A0C0-B310A5B4CB78}"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EECCA2-EA42-4D94-A0C0-B310A5B4CB78}" type="slidenum">
              <a:rPr lang="en-US" smtClean="0"/>
              <a:pPr/>
              <a:t>5</a:t>
            </a:fld>
            <a:endParaRPr lang="en-US"/>
          </a:p>
        </p:txBody>
      </p:sp>
    </p:spTree>
    <p:extLst>
      <p:ext uri="{BB962C8B-B14F-4D97-AF65-F5344CB8AC3E}">
        <p14:creationId xmlns:p14="http://schemas.microsoft.com/office/powerpoint/2010/main" val="66041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EECCA2-EA42-4D94-A0C0-B310A5B4CB78}" type="slidenum">
              <a:rPr lang="en-US" smtClean="0"/>
              <a:pPr/>
              <a:t>12</a:t>
            </a:fld>
            <a:endParaRPr lang="en-US"/>
          </a:p>
        </p:txBody>
      </p:sp>
    </p:spTree>
    <p:extLst>
      <p:ext uri="{BB962C8B-B14F-4D97-AF65-F5344CB8AC3E}">
        <p14:creationId xmlns:p14="http://schemas.microsoft.com/office/powerpoint/2010/main" val="3611282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452524" rtl="0" eaLnBrk="1" fontAlgn="auto" latinLnBrk="0" hangingPunct="1">
              <a:lnSpc>
                <a:spcPct val="100000"/>
              </a:lnSpc>
              <a:spcBef>
                <a:spcPts val="0"/>
              </a:spcBef>
              <a:spcAft>
                <a:spcPts val="0"/>
              </a:spcAft>
              <a:buClrTx/>
              <a:buSzTx/>
              <a:buFontTx/>
              <a:buNone/>
              <a:tabLst/>
              <a:defRPr/>
            </a:pPr>
            <a:fld id="{58D46B89-F200-43AA-B36B-6A2EF4B500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5252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8034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420145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B436B4-C24B-4933-96D5-2839D685CEBF}"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4920784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943B13-E9F6-43A3-B0BC-5D42A9A499E7}"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8479240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0B3BCA-B364-4641-B0A1-F409B3D7C9FE}"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47063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6"/>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t>Phan Thị Nguyệt</a:t>
            </a:r>
          </a:p>
        </p:txBody>
      </p:sp>
      <p:sp>
        <p:nvSpPr>
          <p:cNvPr id="5" name="Rectangle 7"/>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157356A-CDBE-4AF9-AC6C-588A57BF3EBF}"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9031921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8979761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25842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bg>
      <p:bgPr>
        <a:pattFill prst="pct5">
          <a:fgClr>
            <a:srgbClr val="33CCCC"/>
          </a:fgClr>
          <a:bgClr>
            <a:schemeClr val="bg1"/>
          </a:bgClr>
        </a:pattFill>
        <a:effectLst/>
      </p:bgPr>
    </p:bg>
    <p:spTree>
      <p:nvGrpSpPr>
        <p:cNvPr id="1" name=""/>
        <p:cNvGrpSpPr/>
        <p:nvPr/>
      </p:nvGrpSpPr>
      <p:grpSpPr>
        <a:xfrm>
          <a:off x="0" y="0"/>
          <a:ext cx="0" cy="0"/>
          <a:chOff x="0" y="0"/>
          <a:chExt cx="0" cy="0"/>
        </a:xfrm>
      </p:grpSpPr>
      <p:sp>
        <p:nvSpPr>
          <p:cNvPr id="11" name="Hình chữ nhật: Góc Tròn 10">
            <a:extLst>
              <a:ext uri="{FF2B5EF4-FFF2-40B4-BE49-F238E27FC236}">
                <a16:creationId xmlns:a16="http://schemas.microsoft.com/office/drawing/2014/main" id="{FB564450-C0C3-4E25-9FE2-972C68DCE581}"/>
              </a:ext>
            </a:extLst>
          </p:cNvPr>
          <p:cNvSpPr/>
          <p:nvPr userDrawn="1"/>
        </p:nvSpPr>
        <p:spPr>
          <a:xfrm>
            <a:off x="289560" y="320040"/>
            <a:ext cx="11521440" cy="6217920"/>
          </a:xfrm>
          <a:prstGeom prst="roundRect">
            <a:avLst>
              <a:gd name="adj" fmla="val 8824"/>
            </a:avLst>
          </a:prstGeom>
          <a:solidFill>
            <a:schemeClr val="bg1"/>
          </a:solidFill>
          <a:ln w="5715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7645530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容">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29D5D5F7-F3EF-D551-BAFA-9D1FC043F4D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22513" y="-836613"/>
            <a:ext cx="13314363"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a:extLst>
              <a:ext uri="{FF2B5EF4-FFF2-40B4-BE49-F238E27FC236}">
                <a16:creationId xmlns:a16="http://schemas.microsoft.com/office/drawing/2014/main" id="{02C431EE-07B5-2AA1-6CB9-36045617A8E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91700" y="6021388"/>
            <a:ext cx="24003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695372"/>
      </p:ext>
    </p:extLst>
  </p:cSld>
  <p:clrMapOvr>
    <a:masterClrMapping/>
  </p:clrMapOvr>
  <p:transition spd="slow" advClick="0"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B436B4-C24B-4933-96D5-2839D685CEBF}"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5399563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931D9F3-2151-456F-A20E-4F1A7BDB090A}"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2180031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F4A0FD9-0445-4C42-8CDC-4F962D434FCC}"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9570218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931D9F3-2151-456F-A20E-4F1A7BDB090A}"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1373625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6722F9-DEFE-4698-8739-7310D8144BB6}"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1899087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3D2069-9F72-42D7-8701-278B1342AD62}"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8454777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F607FAD-822C-4972-9134-94A4FB7E9668}"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6806886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18EF240-63DA-4459-A411-7BB614855FF8}"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0720947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CD3BA3-089C-4603-9B43-9E0C3B5FAF04}"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555530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7F87FA1-281D-4BA0-A69E-B8FDA897EFA9}"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1262666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943B13-E9F6-43A3-B0BC-5D42A9A499E7}"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074493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0B3BCA-B364-4641-B0A1-F409B3D7C9FE}"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502870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6"/>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t>Phan Thị Nguyệt</a:t>
            </a:r>
          </a:p>
        </p:txBody>
      </p:sp>
      <p:sp>
        <p:nvSpPr>
          <p:cNvPr id="5" name="Rectangle 7"/>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157356A-CDBE-4AF9-AC6C-588A57BF3EBF}"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3729848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151748722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F4A0FD9-0445-4C42-8CDC-4F962D434FCC}"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4588635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23709036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4"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397">
                <a:solidFill>
                  <a:schemeClr val="tx1">
                    <a:tint val="75000"/>
                  </a:schemeClr>
                </a:solidFill>
              </a:defRPr>
            </a:lvl1pPr>
            <a:lvl2pPr marL="543970" indent="0">
              <a:buNone/>
              <a:defRPr sz="2172">
                <a:solidFill>
                  <a:schemeClr val="tx1">
                    <a:tint val="75000"/>
                  </a:schemeClr>
                </a:solidFill>
              </a:defRPr>
            </a:lvl2pPr>
            <a:lvl3pPr marL="1087940" indent="0">
              <a:buNone/>
              <a:defRPr sz="1873">
                <a:solidFill>
                  <a:schemeClr val="tx1">
                    <a:tint val="75000"/>
                  </a:schemeClr>
                </a:solidFill>
              </a:defRPr>
            </a:lvl3pPr>
            <a:lvl4pPr marL="1631911" indent="0">
              <a:buNone/>
              <a:defRPr sz="1648">
                <a:solidFill>
                  <a:schemeClr val="tx1">
                    <a:tint val="75000"/>
                  </a:schemeClr>
                </a:solidFill>
              </a:defRPr>
            </a:lvl4pPr>
            <a:lvl5pPr marL="2175882" indent="0">
              <a:buNone/>
              <a:defRPr sz="1648">
                <a:solidFill>
                  <a:schemeClr val="tx1">
                    <a:tint val="75000"/>
                  </a:schemeClr>
                </a:solidFill>
              </a:defRPr>
            </a:lvl5pPr>
            <a:lvl6pPr marL="2719852" indent="0">
              <a:buNone/>
              <a:defRPr sz="1648">
                <a:solidFill>
                  <a:schemeClr val="tx1">
                    <a:tint val="75000"/>
                  </a:schemeClr>
                </a:solidFill>
              </a:defRPr>
            </a:lvl6pPr>
            <a:lvl7pPr marL="3263822" indent="0">
              <a:buNone/>
              <a:defRPr sz="1648">
                <a:solidFill>
                  <a:schemeClr val="tx1">
                    <a:tint val="75000"/>
                  </a:schemeClr>
                </a:solidFill>
              </a:defRPr>
            </a:lvl7pPr>
            <a:lvl8pPr marL="3807792" indent="0">
              <a:buNone/>
              <a:defRPr sz="1648">
                <a:solidFill>
                  <a:schemeClr val="tx1">
                    <a:tint val="75000"/>
                  </a:schemeClr>
                </a:solidFill>
              </a:defRPr>
            </a:lvl8pPr>
            <a:lvl9pPr marL="4351763" indent="0">
              <a:buNone/>
              <a:defRPr sz="164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09137424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1" y="2133601"/>
            <a:ext cx="9662583"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79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142794024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08794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165241736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08794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116144582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08794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94870341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97"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820"/>
            </a:lvl1pPr>
            <a:lvl2pPr>
              <a:defRPr sz="3296"/>
            </a:lvl2pPr>
            <a:lvl3pPr>
              <a:defRPr sz="2846"/>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79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408798860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9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0"/>
            </a:lvl1pPr>
            <a:lvl2pPr marL="543970" indent="0">
              <a:buNone/>
              <a:defRPr sz="3296"/>
            </a:lvl2pPr>
            <a:lvl3pPr marL="1087940" indent="0">
              <a:buNone/>
              <a:defRPr sz="2846"/>
            </a:lvl3pPr>
            <a:lvl4pPr marL="1631911" indent="0">
              <a:buNone/>
              <a:defRPr sz="2397"/>
            </a:lvl4pPr>
            <a:lvl5pPr marL="2175882" indent="0">
              <a:buNone/>
              <a:defRPr sz="2397"/>
            </a:lvl5pPr>
            <a:lvl6pPr marL="2719852" indent="0">
              <a:buNone/>
              <a:defRPr sz="2397"/>
            </a:lvl6pPr>
            <a:lvl7pPr marL="3263822" indent="0">
              <a:buNone/>
              <a:defRPr sz="2397"/>
            </a:lvl7pPr>
            <a:lvl8pPr marL="3807792" indent="0">
              <a:buNone/>
              <a:defRPr sz="2397"/>
            </a:lvl8pPr>
            <a:lvl9pPr marL="4351763" indent="0">
              <a:buNone/>
              <a:defRPr sz="2397"/>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79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37891440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25894063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1"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1"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7065717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6722F9-DEFE-4698-8739-7310D8144BB6}"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854726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4CCFEED-FB8F-4B49-B57A-6B9892A73728}"/>
              </a:ext>
            </a:extLst>
          </p:cNvPr>
          <p:cNvSpPr/>
          <p:nvPr userDrawn="1"/>
        </p:nvSpPr>
        <p:spPr>
          <a:xfrm>
            <a:off x="-1461931" y="-132080"/>
            <a:ext cx="9498491" cy="7132320"/>
          </a:xfrm>
          <a:prstGeom prst="roundRect">
            <a:avLst>
              <a:gd name="adj" fmla="val 21368"/>
            </a:avLst>
          </a:prstGeom>
          <a:solidFill>
            <a:schemeClr val="bg1"/>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Hình chữ nhật: Góc Tròn 10">
            <a:extLst>
              <a:ext uri="{FF2B5EF4-FFF2-40B4-BE49-F238E27FC236}">
                <a16:creationId xmlns:a16="http://schemas.microsoft.com/office/drawing/2014/main" id="{6C617A33-1112-4D75-BFF8-A5C986DBAFC5}"/>
              </a:ext>
            </a:extLst>
          </p:cNvPr>
          <p:cNvSpPr/>
          <p:nvPr userDrawn="1"/>
        </p:nvSpPr>
        <p:spPr>
          <a:xfrm>
            <a:off x="-1452880" y="596"/>
            <a:ext cx="9321800" cy="6866969"/>
          </a:xfrm>
          <a:prstGeom prst="roundRect">
            <a:avLst>
              <a:gd name="adj" fmla="val 21368"/>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Hình ảnh 12">
            <a:extLst>
              <a:ext uri="{FF2B5EF4-FFF2-40B4-BE49-F238E27FC236}">
                <a16:creationId xmlns:a16="http://schemas.microsoft.com/office/drawing/2014/main" id="{B96D7F3D-9BF1-410D-99EA-EC19F884C9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34240" y="-1657031"/>
            <a:ext cx="3490353" cy="2397167"/>
          </a:xfrm>
          <a:prstGeom prst="rect">
            <a:avLst/>
          </a:prstGeom>
        </p:spPr>
      </p:pic>
      <p:sp>
        <p:nvSpPr>
          <p:cNvPr id="14" name="Hình chữ nhật 13">
            <a:extLst>
              <a:ext uri="{FF2B5EF4-FFF2-40B4-BE49-F238E27FC236}">
                <a16:creationId xmlns:a16="http://schemas.microsoft.com/office/drawing/2014/main" id="{FC0C9FDE-D260-4000-BB99-6893473E0298}"/>
              </a:ext>
            </a:extLst>
          </p:cNvPr>
          <p:cNvSpPr/>
          <p:nvPr userDrawn="1"/>
        </p:nvSpPr>
        <p:spPr>
          <a:xfrm>
            <a:off x="-977900" y="1798320"/>
            <a:ext cx="8844280" cy="291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Hình ảnh Giao Thông, Hoạt Hình, Giao Thông, Đường Cao Tốc miễn phí tải tập  tin PNG PSDComment và Vector">
            <a:extLst>
              <a:ext uri="{FF2B5EF4-FFF2-40B4-BE49-F238E27FC236}">
                <a16:creationId xmlns:a16="http://schemas.microsoft.com/office/drawing/2014/main" id="{40F68C53-F63F-4C69-AFBC-74F64B09F19C}"/>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ackgroundRemoval t="10000" b="90000" l="5000" r="94417">
                        <a14:foregroundMark x1="15500" y1="14250" x2="12500" y2="27250"/>
                        <a14:foregroundMark x1="25833" y1="25500" x2="29667" y2="35000"/>
                        <a14:foregroundMark x1="24667" y1="25750" x2="32333" y2="26750"/>
                        <a14:foregroundMark x1="32333" y1="26750" x2="33083" y2="27583"/>
                        <a14:foregroundMark x1="23917" y1="26250" x2="32000" y2="25167"/>
                        <a14:foregroundMark x1="32000" y1="25167" x2="34167" y2="27583"/>
                        <a14:foregroundMark x1="36500" y1="38083" x2="46333" y2="47250"/>
                        <a14:foregroundMark x1="50917" y1="39667" x2="38000" y2="51250"/>
                        <a14:foregroundMark x1="44333" y1="39417" x2="45833" y2="42833"/>
                        <a14:foregroundMark x1="39667" y1="41750" x2="38417" y2="45500"/>
                        <a14:foregroundMark x1="47667" y1="39583" x2="50417" y2="39583"/>
                        <a14:foregroundMark x1="51667" y1="39250" x2="52250" y2="44000"/>
                        <a14:foregroundMark x1="48667" y1="39000" x2="51333" y2="38250"/>
                        <a14:foregroundMark x1="75000" y1="47417" x2="67417" y2="55750"/>
                        <a14:foregroundMark x1="67417" y1="55750" x2="69250" y2="65917"/>
                        <a14:foregroundMark x1="75000" y1="57667" x2="74583" y2="69667"/>
                        <a14:foregroundMark x1="85667" y1="57167" x2="81833" y2="70833"/>
                        <a14:foregroundMark x1="78000" y1="56167" x2="76083" y2="60000"/>
                        <a14:foregroundMark x1="9667" y1="74083" x2="8333" y2="81750"/>
                        <a14:foregroundMark x1="5000" y1="47250" x2="9250" y2="44000"/>
                        <a14:foregroundMark x1="23667" y1="53667" x2="26000" y2="50833"/>
                        <a14:foregroundMark x1="19500" y1="46667" x2="19500" y2="46667"/>
                        <a14:foregroundMark x1="54167" y1="61333" x2="54167" y2="61333"/>
                        <a14:foregroundMark x1="48250" y1="77750" x2="48250" y2="77750"/>
                        <a14:foregroundMark x1="62167" y1="76917" x2="62167" y2="76917"/>
                        <a14:foregroundMark x1="91500" y1="76917" x2="91500" y2="76917"/>
                        <a14:foregroundMark x1="94417" y1="82083" x2="94417" y2="82083"/>
                      </a14:backgroundRemoval>
                    </a14:imgEffect>
                  </a14:imgLayer>
                </a14:imgProps>
              </a:ext>
              <a:ext uri="{28A0092B-C50C-407E-A947-70E740481C1C}">
                <a14:useLocalDpi xmlns:a14="http://schemas.microsoft.com/office/drawing/2010/main" val="0"/>
              </a:ext>
            </a:extLst>
          </a:blip>
          <a:srcRect/>
          <a:stretch>
            <a:fillRect/>
          </a:stretch>
        </p:blipFill>
        <p:spPr bwMode="auto">
          <a:xfrm>
            <a:off x="7691120" y="2509520"/>
            <a:ext cx="4643120" cy="464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2576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48950FC8-937C-4B79-A7E7-AF73CD55DD1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Hộp Văn bản 8">
            <a:extLst>
              <a:ext uri="{FF2B5EF4-FFF2-40B4-BE49-F238E27FC236}">
                <a16:creationId xmlns:a16="http://schemas.microsoft.com/office/drawing/2014/main" id="{672CF860-6DB9-4AF0-A4A4-EE428613B929}"/>
              </a:ext>
            </a:extLst>
          </p:cNvPr>
          <p:cNvSpPr txBox="1"/>
          <p:nvPr userDrawn="1"/>
        </p:nvSpPr>
        <p:spPr>
          <a:xfrm>
            <a:off x="0" y="6416040"/>
            <a:ext cx="66903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antGarde" panose="00000400000000000000" pitchFamily="2" charset="0"/>
                <a:ea typeface="AvantGarde" panose="00000400000000000000" pitchFamily="2" charset="0"/>
                <a:cs typeface="AvantGarde" panose="00000400000000000000" pitchFamily="2" charset="0"/>
              </a:rPr>
              <a:t>Design by: Nga Nguyễn – TH Mai Động - 0964298488</a:t>
            </a:r>
          </a:p>
        </p:txBody>
      </p:sp>
    </p:spTree>
    <p:extLst>
      <p:ext uri="{BB962C8B-B14F-4D97-AF65-F5344CB8AC3E}">
        <p14:creationId xmlns:p14="http://schemas.microsoft.com/office/powerpoint/2010/main" val="123082407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bg>
      <p:bgPr>
        <a:pattFill prst="pct5">
          <a:fgClr>
            <a:srgbClr val="33CCCC"/>
          </a:fgClr>
          <a:bgClr>
            <a:schemeClr val="bg1"/>
          </a:bgClr>
        </a:pattFill>
        <a:effectLst/>
      </p:bgPr>
    </p:bg>
    <p:spTree>
      <p:nvGrpSpPr>
        <p:cNvPr id="1" name=""/>
        <p:cNvGrpSpPr/>
        <p:nvPr/>
      </p:nvGrpSpPr>
      <p:grpSpPr>
        <a:xfrm>
          <a:off x="0" y="0"/>
          <a:ext cx="0" cy="0"/>
          <a:chOff x="0" y="0"/>
          <a:chExt cx="0" cy="0"/>
        </a:xfrm>
      </p:grpSpPr>
      <p:sp>
        <p:nvSpPr>
          <p:cNvPr id="11" name="Hình chữ nhật: Góc Tròn 10">
            <a:extLst>
              <a:ext uri="{FF2B5EF4-FFF2-40B4-BE49-F238E27FC236}">
                <a16:creationId xmlns:a16="http://schemas.microsoft.com/office/drawing/2014/main" id="{FB564450-C0C3-4E25-9FE2-972C68DCE581}"/>
              </a:ext>
            </a:extLst>
          </p:cNvPr>
          <p:cNvSpPr/>
          <p:nvPr userDrawn="1"/>
        </p:nvSpPr>
        <p:spPr>
          <a:xfrm>
            <a:off x="289560" y="320040"/>
            <a:ext cx="11521440" cy="6217920"/>
          </a:xfrm>
          <a:prstGeom prst="roundRect">
            <a:avLst>
              <a:gd name="adj" fmla="val 8824"/>
            </a:avLst>
          </a:prstGeom>
          <a:solidFill>
            <a:schemeClr val="bg1"/>
          </a:solidFill>
          <a:ln w="5715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4765133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2F14F29-4308-4560-8690-0DE7DADC0D64}"/>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a:extLst>
              <a:ext uri="{FF2B5EF4-FFF2-40B4-BE49-F238E27FC236}">
                <a16:creationId xmlns:a16="http://schemas.microsoft.com/office/drawing/2014/main" id="{CC340D57-8DD8-4115-9CA7-E7CA5AB6D37A}"/>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a:extLst>
              <a:ext uri="{FF2B5EF4-FFF2-40B4-BE49-F238E27FC236}">
                <a16:creationId xmlns:a16="http://schemas.microsoft.com/office/drawing/2014/main" id="{2519D986-D054-462F-982E-B0845240552A}"/>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8B0378-CC09-4399-8AAF-B894A48E8D93}"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467460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3D2069-9F72-42D7-8701-278B1342AD62}"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3547593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F607FAD-822C-4972-9134-94A4FB7E9668}"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5843725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18EF240-63DA-4459-A411-7BB614855FF8}"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701470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CD3BA3-089C-4603-9B43-9E0C3B5FAF04}"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2246271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7F87FA1-281D-4BA0-A69E-B8FDA897EFA9}"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557776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6.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theme" Target="../theme/theme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FE97811-36C9-4802-8DBD-4072F45ED304}"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33309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811" r:id="rId13"/>
    <p:sldLayoutId id="2147483812" r:id="rId14"/>
    <p:sldLayoutId id="2147484054" r:id="rId15"/>
    <p:sldLayoutId id="2147484055" r:id="rId16"/>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FE97811-36C9-4802-8DBD-4072F45ED304}"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012227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5252" tIns="72626" rIns="145252" bIns="72626" rtlCol="0" anchor="ctr"/>
          <a:lstStyle>
            <a:lvl1pPr algn="l">
              <a:defRPr sz="1423">
                <a:solidFill>
                  <a:schemeClr val="tx1">
                    <a:tint val="75000"/>
                  </a:schemeClr>
                </a:solidFill>
              </a:defRPr>
            </a:lvl1pPr>
          </a:lstStyle>
          <a:p>
            <a:pPr defTabSz="1087940"/>
            <a:fld id="{774B3276-3901-471F-8285-C92A8E75787C}" type="datetimeFigureOut">
              <a:rPr lang="en-US" smtClean="0">
                <a:solidFill>
                  <a:prstClr val="black">
                    <a:tint val="75000"/>
                  </a:prstClr>
                </a:solidFill>
              </a:rPr>
              <a:pPr defTabSz="1087940"/>
              <a:t>12/4/2024</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145252" tIns="72626" rIns="145252" bIns="72626" rtlCol="0" anchor="ctr"/>
          <a:lstStyle>
            <a:lvl1pPr algn="ctr">
              <a:defRPr sz="1423">
                <a:solidFill>
                  <a:schemeClr val="tx1">
                    <a:tint val="75000"/>
                  </a:schemeClr>
                </a:solidFill>
              </a:defRPr>
            </a:lvl1pPr>
          </a:lstStyle>
          <a:p>
            <a:pPr defTabSz="108794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5252" tIns="72626" rIns="145252" bIns="72626" rtlCol="0" anchor="ctr"/>
          <a:lstStyle>
            <a:lvl1pPr algn="r">
              <a:defRPr sz="1423">
                <a:solidFill>
                  <a:schemeClr val="tx1">
                    <a:tint val="75000"/>
                  </a:schemeClr>
                </a:solidFill>
              </a:defRPr>
            </a:lvl1p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65853352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p:txStyles>
    <p:titleStyle>
      <a:lvl1pPr algn="ctr" defTabSz="1087940" rtl="0" eaLnBrk="1" latinLnBrk="0" hangingPunct="1">
        <a:spcBef>
          <a:spcPct val="0"/>
        </a:spcBef>
        <a:buNone/>
        <a:defRPr sz="5243" kern="1200">
          <a:solidFill>
            <a:schemeClr val="tx1"/>
          </a:solidFill>
          <a:latin typeface="+mj-lt"/>
          <a:ea typeface="+mj-ea"/>
          <a:cs typeface="+mj-cs"/>
        </a:defRPr>
      </a:lvl1pPr>
    </p:titleStyle>
    <p:bodyStyle>
      <a:lvl1pPr marL="407978" indent="-407978" algn="l" defTabSz="1087940" rtl="0" eaLnBrk="1" latinLnBrk="0" hangingPunct="1">
        <a:spcBef>
          <a:spcPct val="20000"/>
        </a:spcBef>
        <a:buFont typeface="Arial" pitchFamily="34" charset="0"/>
        <a:buChar char="•"/>
        <a:defRPr sz="3820" kern="1200">
          <a:solidFill>
            <a:schemeClr val="tx1"/>
          </a:solidFill>
          <a:latin typeface="+mn-lt"/>
          <a:ea typeface="+mn-ea"/>
          <a:cs typeface="+mn-cs"/>
        </a:defRPr>
      </a:lvl1pPr>
      <a:lvl2pPr marL="883952" indent="-339982" algn="l" defTabSz="1087940" rtl="0" eaLnBrk="1" latinLnBrk="0" hangingPunct="1">
        <a:spcBef>
          <a:spcPct val="20000"/>
        </a:spcBef>
        <a:buFont typeface="Arial" pitchFamily="34" charset="0"/>
        <a:buChar char="–"/>
        <a:defRPr sz="3296" kern="1200">
          <a:solidFill>
            <a:schemeClr val="tx1"/>
          </a:solidFill>
          <a:latin typeface="+mn-lt"/>
          <a:ea typeface="+mn-ea"/>
          <a:cs typeface="+mn-cs"/>
        </a:defRPr>
      </a:lvl2pPr>
      <a:lvl3pPr marL="1359926" indent="-271985" algn="l" defTabSz="1087940" rtl="0" eaLnBrk="1" latinLnBrk="0" hangingPunct="1">
        <a:spcBef>
          <a:spcPct val="20000"/>
        </a:spcBef>
        <a:buFont typeface="Arial" pitchFamily="34" charset="0"/>
        <a:buChar char="•"/>
        <a:defRPr sz="2846" kern="1200">
          <a:solidFill>
            <a:schemeClr val="tx1"/>
          </a:solidFill>
          <a:latin typeface="+mn-lt"/>
          <a:ea typeface="+mn-ea"/>
          <a:cs typeface="+mn-cs"/>
        </a:defRPr>
      </a:lvl3pPr>
      <a:lvl4pPr marL="190389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4pPr>
      <a:lvl5pPr marL="244786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5pPr>
      <a:lvl6pPr marL="299183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580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79778"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23749"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7940" rtl="0" eaLnBrk="1" latinLnBrk="0" hangingPunct="1">
        <a:defRPr sz="2172" kern="1200">
          <a:solidFill>
            <a:schemeClr val="tx1"/>
          </a:solidFill>
          <a:latin typeface="+mn-lt"/>
          <a:ea typeface="+mn-ea"/>
          <a:cs typeface="+mn-cs"/>
        </a:defRPr>
      </a:lvl1pPr>
      <a:lvl2pPr marL="543970" algn="l" defTabSz="1087940" rtl="0" eaLnBrk="1" latinLnBrk="0" hangingPunct="1">
        <a:defRPr sz="2172" kern="1200">
          <a:solidFill>
            <a:schemeClr val="tx1"/>
          </a:solidFill>
          <a:latin typeface="+mn-lt"/>
          <a:ea typeface="+mn-ea"/>
          <a:cs typeface="+mn-cs"/>
        </a:defRPr>
      </a:lvl2pPr>
      <a:lvl3pPr marL="1087940" algn="l" defTabSz="1087940" rtl="0" eaLnBrk="1" latinLnBrk="0" hangingPunct="1">
        <a:defRPr sz="2172" kern="1200">
          <a:solidFill>
            <a:schemeClr val="tx1"/>
          </a:solidFill>
          <a:latin typeface="+mn-lt"/>
          <a:ea typeface="+mn-ea"/>
          <a:cs typeface="+mn-cs"/>
        </a:defRPr>
      </a:lvl3pPr>
      <a:lvl4pPr marL="1631911" algn="l" defTabSz="1087940" rtl="0" eaLnBrk="1" latinLnBrk="0" hangingPunct="1">
        <a:defRPr sz="2172" kern="1200">
          <a:solidFill>
            <a:schemeClr val="tx1"/>
          </a:solidFill>
          <a:latin typeface="+mn-lt"/>
          <a:ea typeface="+mn-ea"/>
          <a:cs typeface="+mn-cs"/>
        </a:defRPr>
      </a:lvl4pPr>
      <a:lvl5pPr marL="2175882" algn="l" defTabSz="1087940" rtl="0" eaLnBrk="1" latinLnBrk="0" hangingPunct="1">
        <a:defRPr sz="2172" kern="1200">
          <a:solidFill>
            <a:schemeClr val="tx1"/>
          </a:solidFill>
          <a:latin typeface="+mn-lt"/>
          <a:ea typeface="+mn-ea"/>
          <a:cs typeface="+mn-cs"/>
        </a:defRPr>
      </a:lvl5pPr>
      <a:lvl6pPr marL="2719852" algn="l" defTabSz="1087940" rtl="0" eaLnBrk="1" latinLnBrk="0" hangingPunct="1">
        <a:defRPr sz="2172" kern="1200">
          <a:solidFill>
            <a:schemeClr val="tx1"/>
          </a:solidFill>
          <a:latin typeface="+mn-lt"/>
          <a:ea typeface="+mn-ea"/>
          <a:cs typeface="+mn-cs"/>
        </a:defRPr>
      </a:lvl6pPr>
      <a:lvl7pPr marL="3263822" algn="l" defTabSz="1087940" rtl="0" eaLnBrk="1" latinLnBrk="0" hangingPunct="1">
        <a:defRPr sz="2172" kern="1200">
          <a:solidFill>
            <a:schemeClr val="tx1"/>
          </a:solidFill>
          <a:latin typeface="+mn-lt"/>
          <a:ea typeface="+mn-ea"/>
          <a:cs typeface="+mn-cs"/>
        </a:defRPr>
      </a:lvl7pPr>
      <a:lvl8pPr marL="3807792" algn="l" defTabSz="1087940" rtl="0" eaLnBrk="1" latinLnBrk="0" hangingPunct="1">
        <a:defRPr sz="2172" kern="1200">
          <a:solidFill>
            <a:schemeClr val="tx1"/>
          </a:solidFill>
          <a:latin typeface="+mn-lt"/>
          <a:ea typeface="+mn-ea"/>
          <a:cs typeface="+mn-cs"/>
        </a:defRPr>
      </a:lvl8pPr>
      <a:lvl9pPr marL="4351763" algn="l" defTabSz="1087940" rtl="0" eaLnBrk="1" latinLnBrk="0" hangingPunct="1">
        <a:defRPr sz="217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97669D-26CC-4CF7-A7AF-6ED712FC0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BC5CED-8183-444A-B00C-95A82AC36B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4B3997-19DF-4481-8C13-9C40053C61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0EDB69-08D3-4BEB-B534-4076968E2A8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78005DE-2051-45AA-995E-CB3B008026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BC70D92-77FF-40ED-ACC3-76F5459DE9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A10A582-9295-4E01-9E70-324978BCC5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426648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gif"/><Relationship Id="rId2" Type="http://schemas.openxmlformats.org/officeDocument/2006/relationships/slideLayout" Target="../slideLayouts/slideLayout23.xml"/><Relationship Id="rId1" Type="http://schemas.openxmlformats.org/officeDocument/2006/relationships/audio" Target="file:///C:\Users\TAM\Downloads\C&#7849;m%20Nhung%20&#8211;%20H&#7893;ng%20D&#225;m%20&#272;&#226;u.mp3" TargetMode="Externa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image" Target="../media/image10.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25.w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oleObject" Target="../embeddings/oleObject4.bin"/><Relationship Id="rId4" Type="http://schemas.openxmlformats.org/officeDocument/2006/relationships/image" Target="../media/image24.w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30.gif"/><Relationship Id="rId12"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gif"/><Relationship Id="rId11" Type="http://schemas.openxmlformats.org/officeDocument/2006/relationships/image" Target="../media/image22.emf"/><Relationship Id="rId5" Type="http://schemas.openxmlformats.org/officeDocument/2006/relationships/audio" Target="../media/audio4.wav"/><Relationship Id="rId10" Type="http://schemas.openxmlformats.org/officeDocument/2006/relationships/oleObject" Target="../embeddings/oleObject5.bin"/><Relationship Id="rId4" Type="http://schemas.openxmlformats.org/officeDocument/2006/relationships/audio" Target="../media/audio3.wav"/><Relationship Id="rId9" Type="http://schemas.openxmlformats.org/officeDocument/2006/relationships/audio" Target="../media/audio5.wav"/></Relationships>
</file>

<file path=ppt/slides/_rels/slide1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30.gif"/><Relationship Id="rId12"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gif"/><Relationship Id="rId11" Type="http://schemas.openxmlformats.org/officeDocument/2006/relationships/image" Target="../media/image22.emf"/><Relationship Id="rId5" Type="http://schemas.openxmlformats.org/officeDocument/2006/relationships/audio" Target="../media/audio4.wav"/><Relationship Id="rId10" Type="http://schemas.openxmlformats.org/officeDocument/2006/relationships/oleObject" Target="../embeddings/oleObject6.bin"/><Relationship Id="rId4" Type="http://schemas.openxmlformats.org/officeDocument/2006/relationships/audio" Target="../media/audio3.wav"/><Relationship Id="rId9" Type="http://schemas.openxmlformats.org/officeDocument/2006/relationships/audio" Target="../media/audio5.wav"/></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2.wav"/><Relationship Id="rId7" Type="http://schemas.openxmlformats.org/officeDocument/2006/relationships/slide" Target="slide5.xml"/><Relationship Id="rId12" Type="http://schemas.openxmlformats.org/officeDocument/2006/relationships/image" Target="../media/image32.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gif"/><Relationship Id="rId11" Type="http://schemas.openxmlformats.org/officeDocument/2006/relationships/image" Target="../media/image31.png"/><Relationship Id="rId5" Type="http://schemas.openxmlformats.org/officeDocument/2006/relationships/audio" Target="../media/audio4.wav"/><Relationship Id="rId10" Type="http://schemas.openxmlformats.org/officeDocument/2006/relationships/image" Target="../media/image22.emf"/><Relationship Id="rId4" Type="http://schemas.openxmlformats.org/officeDocument/2006/relationships/audio" Target="../media/audio3.wav"/><Relationship Id="rId9" Type="http://schemas.openxmlformats.org/officeDocument/2006/relationships/oleObject" Target="../embeddings/oleObject7.bin"/></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audio" Target="../media/audio6.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6" descr="FSTV1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979692" y="251652"/>
            <a:ext cx="2424656" cy="189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11"/>
          <p:cNvGraphicFramePr>
            <a:graphicFrameLocks noChangeAspect="1"/>
          </p:cNvGraphicFramePr>
          <p:nvPr>
            <p:extLst>
              <p:ext uri="{D42A27DB-BD31-4B8C-83A1-F6EECF244321}">
                <p14:modId xmlns:p14="http://schemas.microsoft.com/office/powerpoint/2010/main" val="1117957079"/>
              </p:ext>
            </p:extLst>
          </p:nvPr>
        </p:nvGraphicFramePr>
        <p:xfrm>
          <a:off x="53405" y="-39384"/>
          <a:ext cx="1479551" cy="2527417"/>
        </p:xfrm>
        <a:graphic>
          <a:graphicData uri="http://schemas.openxmlformats.org/presentationml/2006/ole">
            <mc:AlternateContent xmlns:mc="http://schemas.openxmlformats.org/markup-compatibility/2006">
              <mc:Choice xmlns:v="urn:schemas-microsoft-com:vml" Requires="v">
                <p:oleObj name="Clip" r:id="rId5" imgW="13315950" imgH="13268325" progId="">
                  <p:embed/>
                </p:oleObj>
              </mc:Choice>
              <mc:Fallback>
                <p:oleObj name="Clip" r:id="rId5" imgW="13315950" imgH="13268325" progId="">
                  <p:embed/>
                  <p:pic>
                    <p:nvPicPr>
                      <p:cNvPr id="0" name="Picture 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05" y="-39384"/>
                        <a:ext cx="1479551" cy="2527417"/>
                      </a:xfrm>
                      <a:prstGeom prst="rect">
                        <a:avLst/>
                      </a:prstGeom>
                      <a:noFill/>
                    </p:spPr>
                  </p:pic>
                </p:oleObj>
              </mc:Fallback>
            </mc:AlternateContent>
          </a:graphicData>
        </a:graphic>
      </p:graphicFrame>
      <p:grpSp>
        <p:nvGrpSpPr>
          <p:cNvPr id="1036" name="Group 12"/>
          <p:cNvGrpSpPr>
            <a:grpSpLocks/>
          </p:cNvGrpSpPr>
          <p:nvPr/>
        </p:nvGrpSpPr>
        <p:grpSpPr bwMode="auto">
          <a:xfrm rot="14309972" flipH="1">
            <a:off x="4301885" y="-3136156"/>
            <a:ext cx="4164706" cy="6579007"/>
            <a:chOff x="96" y="1200"/>
            <a:chExt cx="1804" cy="1761"/>
          </a:xfrm>
        </p:grpSpPr>
        <p:sp>
          <p:nvSpPr>
            <p:cNvPr id="1060" name="Freeform 13"/>
            <p:cNvSpPr>
              <a:spLocks/>
            </p:cNvSpPr>
            <p:nvPr/>
          </p:nvSpPr>
          <p:spPr bwMode="auto">
            <a:xfrm rot="-5400000">
              <a:off x="117" y="1179"/>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1" name="Freeform 14"/>
            <p:cNvSpPr>
              <a:spLocks/>
            </p:cNvSpPr>
            <p:nvPr/>
          </p:nvSpPr>
          <p:spPr bwMode="auto">
            <a:xfrm rot="-5400000">
              <a:off x="213" y="1275"/>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2" name="Freeform 15"/>
            <p:cNvSpPr>
              <a:spLocks/>
            </p:cNvSpPr>
            <p:nvPr/>
          </p:nvSpPr>
          <p:spPr bwMode="auto">
            <a:xfrm rot="-5400000">
              <a:off x="309" y="1371"/>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3" name="Freeform 16"/>
            <p:cNvSpPr>
              <a:spLocks/>
            </p:cNvSpPr>
            <p:nvPr/>
          </p:nvSpPr>
          <p:spPr bwMode="auto">
            <a:xfrm rot="-5400000">
              <a:off x="405" y="1467"/>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4" name="Freeform 17"/>
            <p:cNvSpPr>
              <a:spLocks/>
            </p:cNvSpPr>
            <p:nvPr/>
          </p:nvSpPr>
          <p:spPr bwMode="auto">
            <a:xfrm rot="-5400000">
              <a:off x="501" y="1563"/>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5" name="Freeform 18"/>
            <p:cNvSpPr>
              <a:spLocks/>
            </p:cNvSpPr>
            <p:nvPr/>
          </p:nvSpPr>
          <p:spPr bwMode="auto">
            <a:xfrm rot="-5400000">
              <a:off x="597" y="1659"/>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6" name="Freeform 19"/>
            <p:cNvSpPr>
              <a:spLocks/>
            </p:cNvSpPr>
            <p:nvPr/>
          </p:nvSpPr>
          <p:spPr bwMode="auto">
            <a:xfrm rot="-5400000">
              <a:off x="693" y="1755"/>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7" name="Freeform 20"/>
            <p:cNvSpPr>
              <a:spLocks/>
            </p:cNvSpPr>
            <p:nvPr/>
          </p:nvSpPr>
          <p:spPr bwMode="auto">
            <a:xfrm rot="-5400000">
              <a:off x="789" y="1851"/>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8" name="Freeform 21"/>
            <p:cNvSpPr>
              <a:spLocks/>
            </p:cNvSpPr>
            <p:nvPr/>
          </p:nvSpPr>
          <p:spPr bwMode="auto">
            <a:xfrm rot="-5400000">
              <a:off x="885" y="1947"/>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9" name="Freeform 22"/>
            <p:cNvSpPr>
              <a:spLocks/>
            </p:cNvSpPr>
            <p:nvPr/>
          </p:nvSpPr>
          <p:spPr bwMode="auto">
            <a:xfrm rot="-5400000">
              <a:off x="981" y="2043"/>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0" name="Freeform 23"/>
            <p:cNvSpPr>
              <a:spLocks/>
            </p:cNvSpPr>
            <p:nvPr/>
          </p:nvSpPr>
          <p:spPr bwMode="auto">
            <a:xfrm rot="-5400000">
              <a:off x="1077" y="2139"/>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1" name="Freeform 24"/>
            <p:cNvSpPr>
              <a:spLocks/>
            </p:cNvSpPr>
            <p:nvPr/>
          </p:nvSpPr>
          <p:spPr bwMode="auto">
            <a:xfrm rot="-5400000">
              <a:off x="1173" y="2235"/>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2" name="Freeform 25"/>
            <p:cNvSpPr>
              <a:spLocks/>
            </p:cNvSpPr>
            <p:nvPr/>
          </p:nvSpPr>
          <p:spPr bwMode="auto">
            <a:xfrm rot="-5400000">
              <a:off x="1269" y="2331"/>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3" name="Freeform 26"/>
            <p:cNvSpPr>
              <a:spLocks/>
            </p:cNvSpPr>
            <p:nvPr/>
          </p:nvSpPr>
          <p:spPr bwMode="auto">
            <a:xfrm rot="-5400000">
              <a:off x="1365" y="2427"/>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4" name="Freeform 27"/>
            <p:cNvSpPr>
              <a:spLocks/>
            </p:cNvSpPr>
            <p:nvPr/>
          </p:nvSpPr>
          <p:spPr bwMode="auto">
            <a:xfrm rot="-5400000">
              <a:off x="1461" y="2523"/>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5" name="Freeform 28"/>
            <p:cNvSpPr>
              <a:spLocks/>
            </p:cNvSpPr>
            <p:nvPr/>
          </p:nvSpPr>
          <p:spPr bwMode="auto">
            <a:xfrm rot="-5400000">
              <a:off x="1557" y="2619"/>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6" name="Freeform 29"/>
            <p:cNvSpPr>
              <a:spLocks/>
            </p:cNvSpPr>
            <p:nvPr/>
          </p:nvSpPr>
          <p:spPr bwMode="auto">
            <a:xfrm rot="-5400000">
              <a:off x="1653" y="2715"/>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7" name="Freeform 30"/>
            <p:cNvSpPr>
              <a:spLocks/>
            </p:cNvSpPr>
            <p:nvPr/>
          </p:nvSpPr>
          <p:spPr bwMode="auto">
            <a:xfrm rot="-5400000">
              <a:off x="1749" y="2811"/>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039" name="AutoShape 34"/>
          <p:cNvSpPr>
            <a:spLocks noChangeArrowheads="1"/>
          </p:cNvSpPr>
          <p:nvPr/>
        </p:nvSpPr>
        <p:spPr bwMode="auto">
          <a:xfrm>
            <a:off x="2509971" y="2848382"/>
            <a:ext cx="2447925" cy="2087563"/>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0" name="AutoShape 35"/>
          <p:cNvSpPr>
            <a:spLocks noChangeArrowheads="1"/>
          </p:cNvSpPr>
          <p:nvPr/>
        </p:nvSpPr>
        <p:spPr bwMode="auto">
          <a:xfrm rot="16200000">
            <a:off x="8344122" y="2492453"/>
            <a:ext cx="1751659" cy="2099857"/>
          </a:xfrm>
          <a:prstGeom prst="irregularSeal1">
            <a:avLst/>
          </a:prstGeom>
          <a:gradFill rotWithShape="1">
            <a:gsLst>
              <a:gs pos="0">
                <a:srgbClr val="00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1" name="WordArt 36"/>
          <p:cNvSpPr>
            <a:spLocks noChangeArrowheads="1" noChangeShapeType="1" noTextEdit="1"/>
          </p:cNvSpPr>
          <p:nvPr/>
        </p:nvSpPr>
        <p:spPr bwMode="auto">
          <a:xfrm>
            <a:off x="1577830" y="870595"/>
            <a:ext cx="9907040" cy="3099251"/>
          </a:xfrm>
          <a:prstGeom prst="rect">
            <a:avLst/>
          </a:prstGeom>
        </p:spPr>
        <p:txBody>
          <a:bodyPr spcFirstLastPara="1" wrap="none" fromWordArt="1">
            <a:prstTxWarp prst="textArchUp">
              <a:avLst>
                <a:gd name="adj" fmla="val 11557252"/>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0" cap="none" spc="0" normalizeH="0" baseline="0" noProof="0" dirty="0">
                <a:ln w="9525">
                  <a:solidFill>
                    <a:srgbClr val="FFFF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NHIỆT LIỆT CHÀO MỪNG QUÝ THẦY CÔ VỀ DỰ G</a:t>
            </a:r>
            <a:r>
              <a:rPr lang="vi-VN" sz="7200" b="1" kern="10" dirty="0">
                <a:ln w="9525">
                  <a:solidFill>
                    <a:srgbClr val="FFFF00"/>
                  </a:solidFill>
                  <a:round/>
                  <a:headEnd/>
                  <a:tailEnd/>
                </a:ln>
                <a:solidFill>
                  <a:srgbClr val="FF0000"/>
                </a:solidFill>
                <a:latin typeface="Times New Roman" panose="02020603050405020304" pitchFamily="18" charset="0"/>
                <a:cs typeface="Times New Roman" panose="02020603050405020304" pitchFamily="18" charset="0"/>
              </a:rPr>
              <a:t>I</a:t>
            </a:r>
            <a:r>
              <a:rPr kumimoji="0" lang="en-US" sz="7200" b="1" i="0" u="none" strike="noStrike" kern="10" cap="none" spc="0" normalizeH="0" baseline="0" noProof="0" dirty="0">
                <a:ln w="9525">
                  <a:solidFill>
                    <a:srgbClr val="FFFF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Ờ</a:t>
            </a:r>
          </a:p>
        </p:txBody>
      </p:sp>
      <p:grpSp>
        <p:nvGrpSpPr>
          <p:cNvPr id="1043" name="Group 6"/>
          <p:cNvGrpSpPr>
            <a:grpSpLocks/>
          </p:cNvGrpSpPr>
          <p:nvPr/>
        </p:nvGrpSpPr>
        <p:grpSpPr bwMode="auto">
          <a:xfrm>
            <a:off x="-158440" y="4166372"/>
            <a:ext cx="2180406" cy="2514600"/>
            <a:chOff x="1968" y="1152"/>
            <a:chExt cx="1829" cy="2688"/>
          </a:xfrm>
        </p:grpSpPr>
        <p:pic>
          <p:nvPicPr>
            <p:cNvPr id="1054" name="Picture 7"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5" name="Group 8"/>
            <p:cNvGrpSpPr>
              <a:grpSpLocks/>
            </p:cNvGrpSpPr>
            <p:nvPr/>
          </p:nvGrpSpPr>
          <p:grpSpPr bwMode="auto">
            <a:xfrm>
              <a:off x="1968" y="1296"/>
              <a:ext cx="1829" cy="2256"/>
              <a:chOff x="1968" y="1296"/>
              <a:chExt cx="1829" cy="2256"/>
            </a:xfrm>
          </p:grpSpPr>
          <p:pic>
            <p:nvPicPr>
              <p:cNvPr id="1056" name="Picture 9"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0133425">
                <a:off x="2040" y="1787"/>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1"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2"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44" name="Group 6"/>
          <p:cNvGrpSpPr>
            <a:grpSpLocks/>
          </p:cNvGrpSpPr>
          <p:nvPr/>
        </p:nvGrpSpPr>
        <p:grpSpPr bwMode="auto">
          <a:xfrm>
            <a:off x="10130943" y="4270783"/>
            <a:ext cx="1893150" cy="2514600"/>
            <a:chOff x="1968" y="1152"/>
            <a:chExt cx="1829" cy="2688"/>
          </a:xfrm>
        </p:grpSpPr>
        <p:pic>
          <p:nvPicPr>
            <p:cNvPr id="1048" name="Picture 7"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9" name="Group 8"/>
            <p:cNvGrpSpPr>
              <a:grpSpLocks/>
            </p:cNvGrpSpPr>
            <p:nvPr/>
          </p:nvGrpSpPr>
          <p:grpSpPr bwMode="auto">
            <a:xfrm>
              <a:off x="1968" y="1296"/>
              <a:ext cx="1829" cy="2256"/>
              <a:chOff x="1968" y="1296"/>
              <a:chExt cx="1829" cy="2256"/>
            </a:xfrm>
          </p:grpSpPr>
          <p:pic>
            <p:nvPicPr>
              <p:cNvPr id="1050" name="Picture 9"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466575">
                <a:off x="2112" y="1776"/>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10"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11"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12"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55" name="Cẩm Nhung – Hổng Dám Đâu.mp3">
            <a:hlinkClick r:id="" action="ppaction://media"/>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117440" y="529925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 Box 14"/>
          <p:cNvSpPr txBox="1">
            <a:spLocks noChangeArrowheads="1"/>
          </p:cNvSpPr>
          <p:nvPr/>
        </p:nvSpPr>
        <p:spPr bwMode="auto">
          <a:xfrm>
            <a:off x="1564188" y="2882255"/>
            <a:ext cx="9326880" cy="82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2836" tIns="71434" rIns="142836" bIns="7143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TOÁN </a:t>
            </a:r>
            <a:endParaRPr lang="en-US" sz="44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8" name="AutoShape 34">
            <a:extLst>
              <a:ext uri="{FF2B5EF4-FFF2-40B4-BE49-F238E27FC236}">
                <a16:creationId xmlns:a16="http://schemas.microsoft.com/office/drawing/2014/main" id="{BA1F7FBE-1326-43B6-B1BA-07BF2FD6320E}"/>
              </a:ext>
            </a:extLst>
          </p:cNvPr>
          <p:cNvSpPr>
            <a:spLocks noChangeArrowheads="1"/>
          </p:cNvSpPr>
          <p:nvPr/>
        </p:nvSpPr>
        <p:spPr bwMode="auto">
          <a:xfrm>
            <a:off x="75105" y="1109886"/>
            <a:ext cx="2447925" cy="2087563"/>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0" name="AutoShape 34">
            <a:extLst>
              <a:ext uri="{FF2B5EF4-FFF2-40B4-BE49-F238E27FC236}">
                <a16:creationId xmlns:a16="http://schemas.microsoft.com/office/drawing/2014/main" id="{4E6DAF2E-46E6-4ADC-B509-E5206C70C890}"/>
              </a:ext>
            </a:extLst>
          </p:cNvPr>
          <p:cNvSpPr>
            <a:spLocks noChangeArrowheads="1"/>
          </p:cNvSpPr>
          <p:nvPr/>
        </p:nvSpPr>
        <p:spPr bwMode="auto">
          <a:xfrm>
            <a:off x="2363971" y="5006385"/>
            <a:ext cx="2447925" cy="2087563"/>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AutoShape 35">
            <a:extLst>
              <a:ext uri="{FF2B5EF4-FFF2-40B4-BE49-F238E27FC236}">
                <a16:creationId xmlns:a16="http://schemas.microsoft.com/office/drawing/2014/main" id="{D2F1C920-EC2E-473C-AE15-CBE0E17CC423}"/>
              </a:ext>
            </a:extLst>
          </p:cNvPr>
          <p:cNvSpPr>
            <a:spLocks noChangeArrowheads="1"/>
          </p:cNvSpPr>
          <p:nvPr/>
        </p:nvSpPr>
        <p:spPr bwMode="auto">
          <a:xfrm rot="16200000">
            <a:off x="8492089" y="4992642"/>
            <a:ext cx="1628775" cy="1981200"/>
          </a:xfrm>
          <a:prstGeom prst="irregularSeal1">
            <a:avLst/>
          </a:prstGeom>
          <a:gradFill rotWithShape="1">
            <a:gsLst>
              <a:gs pos="0">
                <a:srgbClr val="00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3897649"/>
      </p:ext>
    </p:extLst>
  </p:cSld>
  <p:clrMapOvr>
    <a:masterClrMapping/>
  </p:clrMapOvr>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5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D9709-0117-1EBE-5581-9CB6743884C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BA0E8A2-0E8A-2C49-237E-9CD06A62F82B}"/>
              </a:ext>
            </a:extLst>
          </p:cNvPr>
          <p:cNvSpPr txBox="1"/>
          <p:nvPr/>
        </p:nvSpPr>
        <p:spPr>
          <a:xfrm>
            <a:off x="6524625" y="632222"/>
            <a:ext cx="4653115" cy="830997"/>
          </a:xfrm>
          <a:prstGeom prst="rect">
            <a:avLst/>
          </a:prstGeom>
          <a:noFill/>
        </p:spPr>
        <p:txBody>
          <a:bodyPr wrap="square">
            <a:spAutoFit/>
          </a:bodyPr>
          <a:lstStyle/>
          <a:p>
            <a:pPr algn="ctr">
              <a:defRPr/>
            </a:pPr>
            <a:r>
              <a:rPr lang="en-US" sz="4800" b="1" dirty="0">
                <a:solidFill>
                  <a:srgbClr val="FF0000"/>
                </a:solidFill>
                <a:latin typeface="Times New Roman" panose="02020603050405020304" pitchFamily="18" charset="0"/>
                <a:cs typeface="Times New Roman" panose="02020603050405020304" pitchFamily="18" charset="0"/>
              </a:rPr>
              <a:t>212</a:t>
            </a:r>
            <a:r>
              <a:rPr lang="en-US" sz="4800" b="1" dirty="0">
                <a:solidFill>
                  <a:srgbClr val="002060"/>
                </a:solidFill>
                <a:latin typeface="Times New Roman" panose="02020603050405020304" pitchFamily="18" charset="0"/>
                <a:cs typeface="Times New Roman" panose="02020603050405020304" pitchFamily="18" charset="0"/>
              </a:rPr>
              <a:t> x </a:t>
            </a:r>
            <a:r>
              <a:rPr lang="en-US" sz="4800" b="1" dirty="0">
                <a:solidFill>
                  <a:srgbClr val="0070C0"/>
                </a:solidFill>
                <a:latin typeface="Times New Roman" panose="02020603050405020304" pitchFamily="18" charset="0"/>
                <a:cs typeface="Times New Roman" panose="02020603050405020304" pitchFamily="18" charset="0"/>
              </a:rPr>
              <a:t>24</a:t>
            </a:r>
            <a:r>
              <a:rPr lang="en-US" sz="4800" b="1" dirty="0">
                <a:solidFill>
                  <a:srgbClr val="002060"/>
                </a:solidFill>
                <a:latin typeface="Times New Roman" panose="02020603050405020304" pitchFamily="18" charset="0"/>
                <a:cs typeface="Times New Roman" panose="02020603050405020304" pitchFamily="18" charset="0"/>
              </a:rPr>
              <a:t> = ?</a:t>
            </a:r>
          </a:p>
        </p:txBody>
      </p:sp>
      <p:sp>
        <p:nvSpPr>
          <p:cNvPr id="33801" name="Rectangle 9">
            <a:extLst>
              <a:ext uri="{FF2B5EF4-FFF2-40B4-BE49-F238E27FC236}">
                <a16:creationId xmlns:a16="http://schemas.microsoft.com/office/drawing/2014/main" id="{1EE69322-A958-FAAB-D69A-E9E71AB32229}"/>
              </a:ext>
            </a:extLst>
          </p:cNvPr>
          <p:cNvSpPr>
            <a:spLocks noChangeArrowheads="1"/>
          </p:cNvSpPr>
          <p:nvPr/>
        </p:nvSpPr>
        <p:spPr bwMode="auto">
          <a:xfrm>
            <a:off x="9479156" y="2257335"/>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70C0"/>
                </a:solidFill>
                <a:latin typeface="Times New Roman" panose="02020603050405020304" pitchFamily="18" charset="0"/>
                <a:cs typeface="Times New Roman" panose="02020603050405020304" pitchFamily="18" charset="0"/>
              </a:rPr>
              <a:t>24</a:t>
            </a:r>
            <a:endParaRPr lang="en-US" altLang="en-US" sz="7200" dirty="0">
              <a:solidFill>
                <a:srgbClr val="0070C0"/>
              </a:solidFill>
              <a:latin typeface="Times New Roman" panose="02020603050405020304" pitchFamily="18" charset="0"/>
              <a:cs typeface="Times New Roman" panose="02020603050405020304" pitchFamily="18" charset="0"/>
            </a:endParaRPr>
          </a:p>
        </p:txBody>
      </p:sp>
      <p:sp>
        <p:nvSpPr>
          <p:cNvPr id="33802" name="Rectangle 10">
            <a:extLst>
              <a:ext uri="{FF2B5EF4-FFF2-40B4-BE49-F238E27FC236}">
                <a16:creationId xmlns:a16="http://schemas.microsoft.com/office/drawing/2014/main" id="{7B2B9C17-3AE4-12E9-118C-DB3267951546}"/>
              </a:ext>
            </a:extLst>
          </p:cNvPr>
          <p:cNvSpPr>
            <a:spLocks noChangeArrowheads="1"/>
          </p:cNvSpPr>
          <p:nvPr/>
        </p:nvSpPr>
        <p:spPr bwMode="auto">
          <a:xfrm>
            <a:off x="8351838" y="1657350"/>
            <a:ext cx="646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a:solidFill>
                  <a:srgbClr val="002060"/>
                </a:solidFill>
                <a:latin typeface="Times New Roman" panose="02020603050405020304" pitchFamily="18" charset="0"/>
                <a:cs typeface="Times New Roman" panose="02020603050405020304" pitchFamily="18" charset="0"/>
              </a:rPr>
              <a:t>x</a:t>
            </a:r>
            <a:endParaRPr lang="en-US" altLang="en-US" sz="7200">
              <a:solidFill>
                <a:srgbClr val="0000FF"/>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49E39E55-68AF-0423-CED7-6810608799C3}"/>
              </a:ext>
            </a:extLst>
          </p:cNvPr>
          <p:cNvCxnSpPr/>
          <p:nvPr/>
        </p:nvCxnSpPr>
        <p:spPr>
          <a:xfrm>
            <a:off x="8351838" y="3508375"/>
            <a:ext cx="2298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3804" name="Rectangle 12">
            <a:extLst>
              <a:ext uri="{FF2B5EF4-FFF2-40B4-BE49-F238E27FC236}">
                <a16:creationId xmlns:a16="http://schemas.microsoft.com/office/drawing/2014/main" id="{C89C402B-3363-8034-3D68-1DD15376A1C2}"/>
              </a:ext>
            </a:extLst>
          </p:cNvPr>
          <p:cNvSpPr>
            <a:spLocks noChangeArrowheads="1"/>
          </p:cNvSpPr>
          <p:nvPr/>
        </p:nvSpPr>
        <p:spPr bwMode="auto">
          <a:xfrm>
            <a:off x="9902096" y="3353143"/>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8</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05" name="Rectangle 13">
            <a:extLst>
              <a:ext uri="{FF2B5EF4-FFF2-40B4-BE49-F238E27FC236}">
                <a16:creationId xmlns:a16="http://schemas.microsoft.com/office/drawing/2014/main" id="{7219030F-EB6E-951C-4ABC-4A009FB8363C}"/>
              </a:ext>
            </a:extLst>
          </p:cNvPr>
          <p:cNvSpPr>
            <a:spLocks noChangeArrowheads="1"/>
          </p:cNvSpPr>
          <p:nvPr/>
        </p:nvSpPr>
        <p:spPr bwMode="auto">
          <a:xfrm>
            <a:off x="9368790" y="3340952"/>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4</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06" name="Rectangle 14">
            <a:extLst>
              <a:ext uri="{FF2B5EF4-FFF2-40B4-BE49-F238E27FC236}">
                <a16:creationId xmlns:a16="http://schemas.microsoft.com/office/drawing/2014/main" id="{9AB5B043-85E7-9F45-7076-5AE3F95BD354}"/>
              </a:ext>
            </a:extLst>
          </p:cNvPr>
          <p:cNvSpPr>
            <a:spLocks noChangeArrowheads="1"/>
          </p:cNvSpPr>
          <p:nvPr/>
        </p:nvSpPr>
        <p:spPr bwMode="auto">
          <a:xfrm>
            <a:off x="9276821" y="4183406"/>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4</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07" name="Rectangle 15">
            <a:extLst>
              <a:ext uri="{FF2B5EF4-FFF2-40B4-BE49-F238E27FC236}">
                <a16:creationId xmlns:a16="http://schemas.microsoft.com/office/drawing/2014/main" id="{37E0AEF2-0A75-436C-0E2D-7E7CEC223DF4}"/>
              </a:ext>
            </a:extLst>
          </p:cNvPr>
          <p:cNvSpPr>
            <a:spLocks noChangeArrowheads="1"/>
          </p:cNvSpPr>
          <p:nvPr/>
        </p:nvSpPr>
        <p:spPr bwMode="auto">
          <a:xfrm>
            <a:off x="8295038" y="4174946"/>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42</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581A0F74-99F2-ECD1-F13F-54EB36021DFF}"/>
              </a:ext>
            </a:extLst>
          </p:cNvPr>
          <p:cNvCxnSpPr/>
          <p:nvPr/>
        </p:nvCxnSpPr>
        <p:spPr>
          <a:xfrm>
            <a:off x="8351838" y="5407025"/>
            <a:ext cx="2298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3809" name="Rectangle 17">
            <a:extLst>
              <a:ext uri="{FF2B5EF4-FFF2-40B4-BE49-F238E27FC236}">
                <a16:creationId xmlns:a16="http://schemas.microsoft.com/office/drawing/2014/main" id="{FC269A92-C0E1-8721-0D35-077EF5BE20FD}"/>
              </a:ext>
            </a:extLst>
          </p:cNvPr>
          <p:cNvSpPr>
            <a:spLocks noChangeArrowheads="1"/>
          </p:cNvSpPr>
          <p:nvPr/>
        </p:nvSpPr>
        <p:spPr bwMode="auto">
          <a:xfrm>
            <a:off x="9915990" y="5338797"/>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8</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10" name="Rectangle 18">
            <a:extLst>
              <a:ext uri="{FF2B5EF4-FFF2-40B4-BE49-F238E27FC236}">
                <a16:creationId xmlns:a16="http://schemas.microsoft.com/office/drawing/2014/main" id="{200E10FF-22A7-5B17-A72F-40A35943164B}"/>
              </a:ext>
            </a:extLst>
          </p:cNvPr>
          <p:cNvSpPr>
            <a:spLocks noChangeArrowheads="1"/>
          </p:cNvSpPr>
          <p:nvPr/>
        </p:nvSpPr>
        <p:spPr bwMode="auto">
          <a:xfrm>
            <a:off x="9320929" y="5326606"/>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8</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11" name="Rectangle 19">
            <a:extLst>
              <a:ext uri="{FF2B5EF4-FFF2-40B4-BE49-F238E27FC236}">
                <a16:creationId xmlns:a16="http://schemas.microsoft.com/office/drawing/2014/main" id="{F3C93A7C-E015-02AA-E814-F24681D42DB5}"/>
              </a:ext>
            </a:extLst>
          </p:cNvPr>
          <p:cNvSpPr>
            <a:spLocks noChangeArrowheads="1"/>
          </p:cNvSpPr>
          <p:nvPr/>
        </p:nvSpPr>
        <p:spPr bwMode="auto">
          <a:xfrm>
            <a:off x="8354142" y="5314415"/>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50</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12" name="Rectangle 20">
            <a:extLst>
              <a:ext uri="{FF2B5EF4-FFF2-40B4-BE49-F238E27FC236}">
                <a16:creationId xmlns:a16="http://schemas.microsoft.com/office/drawing/2014/main" id="{E7E4EF7C-FF03-5F74-8DC2-A17D2361CC26}"/>
              </a:ext>
            </a:extLst>
          </p:cNvPr>
          <p:cNvSpPr>
            <a:spLocks noChangeArrowheads="1"/>
          </p:cNvSpPr>
          <p:nvPr/>
        </p:nvSpPr>
        <p:spPr bwMode="auto">
          <a:xfrm>
            <a:off x="10062300" y="1215341"/>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BD0000"/>
                </a:solidFill>
                <a:latin typeface="Times New Roman" panose="02020603050405020304" pitchFamily="18" charset="0"/>
                <a:cs typeface="Times New Roman" panose="02020603050405020304" pitchFamily="18" charset="0"/>
              </a:rPr>
              <a:t>2</a:t>
            </a:r>
            <a:endParaRPr lang="en-US" altLang="en-US" sz="7200" dirty="0">
              <a:solidFill>
                <a:srgbClr val="BD0000"/>
              </a:solidFill>
              <a:latin typeface="Times New Roman" panose="02020603050405020304" pitchFamily="18" charset="0"/>
              <a:cs typeface="Times New Roman" panose="02020603050405020304" pitchFamily="18" charset="0"/>
            </a:endParaRPr>
          </a:p>
        </p:txBody>
      </p:sp>
      <p:sp>
        <p:nvSpPr>
          <p:cNvPr id="33814" name="Rectangle 22">
            <a:extLst>
              <a:ext uri="{FF2B5EF4-FFF2-40B4-BE49-F238E27FC236}">
                <a16:creationId xmlns:a16="http://schemas.microsoft.com/office/drawing/2014/main" id="{B7A53960-5DD2-2291-08CA-AB7D17C0EC66}"/>
              </a:ext>
            </a:extLst>
          </p:cNvPr>
          <p:cNvSpPr>
            <a:spLocks noChangeArrowheads="1"/>
          </p:cNvSpPr>
          <p:nvPr/>
        </p:nvSpPr>
        <p:spPr bwMode="auto">
          <a:xfrm>
            <a:off x="9063038" y="1200150"/>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BD0000"/>
                </a:solidFill>
                <a:latin typeface="Times New Roman" panose="02020603050405020304" pitchFamily="18" charset="0"/>
                <a:cs typeface="Times New Roman" panose="02020603050405020304" pitchFamily="18" charset="0"/>
              </a:rPr>
              <a:t>2</a:t>
            </a:r>
            <a:endParaRPr lang="en-US" altLang="en-US" sz="7200" dirty="0">
              <a:solidFill>
                <a:srgbClr val="BD0000"/>
              </a:solidFill>
              <a:latin typeface="Times New Roman" panose="02020603050405020304" pitchFamily="18" charset="0"/>
              <a:cs typeface="Times New Roman" panose="02020603050405020304" pitchFamily="18" charset="0"/>
            </a:endParaRPr>
          </a:p>
        </p:txBody>
      </p:sp>
      <p:sp>
        <p:nvSpPr>
          <p:cNvPr id="26" name="Rectangle 20">
            <a:extLst>
              <a:ext uri="{FF2B5EF4-FFF2-40B4-BE49-F238E27FC236}">
                <a16:creationId xmlns:a16="http://schemas.microsoft.com/office/drawing/2014/main" id="{5F43ADFD-4905-E779-80FB-3C0E6735C7FF}"/>
              </a:ext>
            </a:extLst>
          </p:cNvPr>
          <p:cNvSpPr>
            <a:spLocks noChangeArrowheads="1"/>
          </p:cNvSpPr>
          <p:nvPr/>
        </p:nvSpPr>
        <p:spPr bwMode="auto">
          <a:xfrm>
            <a:off x="9556004" y="1215341"/>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BD0000"/>
                </a:solidFill>
                <a:latin typeface="Times New Roman" panose="02020603050405020304" pitchFamily="18" charset="0"/>
                <a:cs typeface="Times New Roman" panose="02020603050405020304" pitchFamily="18" charset="0"/>
              </a:rPr>
              <a:t>1</a:t>
            </a:r>
            <a:endParaRPr lang="en-US" altLang="en-US" sz="7200" dirty="0">
              <a:solidFill>
                <a:srgbClr val="BD0000"/>
              </a:solidFill>
              <a:latin typeface="Times New Roman" panose="02020603050405020304" pitchFamily="18" charset="0"/>
              <a:cs typeface="Times New Roman" panose="02020603050405020304" pitchFamily="18" charset="0"/>
            </a:endParaRPr>
          </a:p>
        </p:txBody>
      </p:sp>
      <p:sp>
        <p:nvSpPr>
          <p:cNvPr id="27" name="Rectangle 20">
            <a:extLst>
              <a:ext uri="{FF2B5EF4-FFF2-40B4-BE49-F238E27FC236}">
                <a16:creationId xmlns:a16="http://schemas.microsoft.com/office/drawing/2014/main" id="{7078C097-3B67-FC07-7848-4ABAB3D7008A}"/>
              </a:ext>
            </a:extLst>
          </p:cNvPr>
          <p:cNvSpPr>
            <a:spLocks noChangeArrowheads="1"/>
          </p:cNvSpPr>
          <p:nvPr/>
        </p:nvSpPr>
        <p:spPr bwMode="auto">
          <a:xfrm>
            <a:off x="8792755" y="3332072"/>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8</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7" name="Rectangle 9">
            <a:extLst>
              <a:ext uri="{FF2B5EF4-FFF2-40B4-BE49-F238E27FC236}">
                <a16:creationId xmlns:a16="http://schemas.microsoft.com/office/drawing/2014/main" id="{3F732BB9-1A73-9A57-1A2F-13BE36669BBF}"/>
              </a:ext>
            </a:extLst>
          </p:cNvPr>
          <p:cNvSpPr>
            <a:spLocks noChangeArrowheads="1"/>
          </p:cNvSpPr>
          <p:nvPr/>
        </p:nvSpPr>
        <p:spPr bwMode="auto">
          <a:xfrm>
            <a:off x="3595688" y="2276475"/>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70C0"/>
                </a:solidFill>
                <a:latin typeface="Times New Roman" panose="02020603050405020304" pitchFamily="18" charset="0"/>
                <a:cs typeface="Times New Roman" panose="02020603050405020304" pitchFamily="18" charset="0"/>
              </a:rPr>
              <a:t>53</a:t>
            </a:r>
            <a:endParaRPr lang="en-US" altLang="en-US" sz="7200" dirty="0">
              <a:solidFill>
                <a:srgbClr val="0070C0"/>
              </a:solidFill>
              <a:latin typeface="Times New Roman" panose="02020603050405020304" pitchFamily="18" charset="0"/>
              <a:cs typeface="Times New Roman" panose="02020603050405020304" pitchFamily="18" charset="0"/>
            </a:endParaRPr>
          </a:p>
        </p:txBody>
      </p:sp>
      <p:sp>
        <p:nvSpPr>
          <p:cNvPr id="8" name="Rectangle 10">
            <a:extLst>
              <a:ext uri="{FF2B5EF4-FFF2-40B4-BE49-F238E27FC236}">
                <a16:creationId xmlns:a16="http://schemas.microsoft.com/office/drawing/2014/main" id="{F88DB1AA-8918-30C7-5A37-F6281DDF1B00}"/>
              </a:ext>
            </a:extLst>
          </p:cNvPr>
          <p:cNvSpPr>
            <a:spLocks noChangeArrowheads="1"/>
          </p:cNvSpPr>
          <p:nvPr/>
        </p:nvSpPr>
        <p:spPr bwMode="auto">
          <a:xfrm>
            <a:off x="2913063" y="1657350"/>
            <a:ext cx="646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a:solidFill>
                  <a:srgbClr val="002060"/>
                </a:solidFill>
                <a:latin typeface="Times New Roman" panose="02020603050405020304" pitchFamily="18" charset="0"/>
                <a:cs typeface="Times New Roman" panose="02020603050405020304" pitchFamily="18" charset="0"/>
              </a:rPr>
              <a:t>x</a:t>
            </a:r>
            <a:endParaRPr lang="en-US" altLang="en-US" sz="7200">
              <a:solidFill>
                <a:srgbClr val="0000FF"/>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C0356F7B-5B23-43CC-4C0B-D946C7D146AF}"/>
              </a:ext>
            </a:extLst>
          </p:cNvPr>
          <p:cNvCxnSpPr/>
          <p:nvPr/>
        </p:nvCxnSpPr>
        <p:spPr>
          <a:xfrm>
            <a:off x="2913063" y="3508375"/>
            <a:ext cx="2298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12">
            <a:extLst>
              <a:ext uri="{FF2B5EF4-FFF2-40B4-BE49-F238E27FC236}">
                <a16:creationId xmlns:a16="http://schemas.microsoft.com/office/drawing/2014/main" id="{965F0ED6-6276-54CA-DB77-1B1B0BEEDAA7}"/>
              </a:ext>
            </a:extLst>
          </p:cNvPr>
          <p:cNvSpPr>
            <a:spLocks noChangeArrowheads="1"/>
          </p:cNvSpPr>
          <p:nvPr/>
        </p:nvSpPr>
        <p:spPr bwMode="auto">
          <a:xfrm>
            <a:off x="4111625" y="3375025"/>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5</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11" name="Rectangle 13">
            <a:extLst>
              <a:ext uri="{FF2B5EF4-FFF2-40B4-BE49-F238E27FC236}">
                <a16:creationId xmlns:a16="http://schemas.microsoft.com/office/drawing/2014/main" id="{80EE11CD-5B1A-944E-1DAB-AB353D4E6DBB}"/>
              </a:ext>
            </a:extLst>
          </p:cNvPr>
          <p:cNvSpPr>
            <a:spLocks noChangeArrowheads="1"/>
          </p:cNvSpPr>
          <p:nvPr/>
        </p:nvSpPr>
        <p:spPr bwMode="auto">
          <a:xfrm>
            <a:off x="3532287" y="3351212"/>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7</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13" name="Rectangle 14">
            <a:extLst>
              <a:ext uri="{FF2B5EF4-FFF2-40B4-BE49-F238E27FC236}">
                <a16:creationId xmlns:a16="http://schemas.microsoft.com/office/drawing/2014/main" id="{BFF6EE63-3F33-890D-F338-F6684421582E}"/>
              </a:ext>
            </a:extLst>
          </p:cNvPr>
          <p:cNvSpPr>
            <a:spLocks noChangeArrowheads="1"/>
          </p:cNvSpPr>
          <p:nvPr/>
        </p:nvSpPr>
        <p:spPr bwMode="auto">
          <a:xfrm>
            <a:off x="3621088" y="4268788"/>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5</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14" name="Rectangle 15">
            <a:extLst>
              <a:ext uri="{FF2B5EF4-FFF2-40B4-BE49-F238E27FC236}">
                <a16:creationId xmlns:a16="http://schemas.microsoft.com/office/drawing/2014/main" id="{2A9AC1A8-128F-6486-8ABB-ABA465AF8FD8}"/>
              </a:ext>
            </a:extLst>
          </p:cNvPr>
          <p:cNvSpPr>
            <a:spLocks noChangeArrowheads="1"/>
          </p:cNvSpPr>
          <p:nvPr/>
        </p:nvSpPr>
        <p:spPr bwMode="auto">
          <a:xfrm>
            <a:off x="2707561" y="4268788"/>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12</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F3BFB27F-5B45-60EB-DA25-69A3B302101F}"/>
              </a:ext>
            </a:extLst>
          </p:cNvPr>
          <p:cNvCxnSpPr/>
          <p:nvPr/>
        </p:nvCxnSpPr>
        <p:spPr>
          <a:xfrm>
            <a:off x="2913063" y="5407025"/>
            <a:ext cx="2298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17">
            <a:extLst>
              <a:ext uri="{FF2B5EF4-FFF2-40B4-BE49-F238E27FC236}">
                <a16:creationId xmlns:a16="http://schemas.microsoft.com/office/drawing/2014/main" id="{C0D1AE03-6A91-334C-0838-4CEC1EF53973}"/>
              </a:ext>
            </a:extLst>
          </p:cNvPr>
          <p:cNvSpPr>
            <a:spLocks noChangeArrowheads="1"/>
          </p:cNvSpPr>
          <p:nvPr/>
        </p:nvSpPr>
        <p:spPr bwMode="auto">
          <a:xfrm>
            <a:off x="4129088" y="5343525"/>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5</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18" name="Rectangle 18">
            <a:extLst>
              <a:ext uri="{FF2B5EF4-FFF2-40B4-BE49-F238E27FC236}">
                <a16:creationId xmlns:a16="http://schemas.microsoft.com/office/drawing/2014/main" id="{EA7B296F-4F9F-62CB-9989-C7B1E3374AE9}"/>
              </a:ext>
            </a:extLst>
          </p:cNvPr>
          <p:cNvSpPr>
            <a:spLocks noChangeArrowheads="1"/>
          </p:cNvSpPr>
          <p:nvPr/>
        </p:nvSpPr>
        <p:spPr bwMode="auto">
          <a:xfrm>
            <a:off x="3624263" y="5343525"/>
            <a:ext cx="646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a:solidFill>
                  <a:srgbClr val="002060"/>
                </a:solidFill>
                <a:latin typeface="Times New Roman" panose="02020603050405020304" pitchFamily="18" charset="0"/>
                <a:cs typeface="Times New Roman" panose="02020603050405020304" pitchFamily="18" charset="0"/>
              </a:rPr>
              <a:t>2</a:t>
            </a:r>
            <a:endParaRPr lang="en-US" altLang="en-US" sz="7200">
              <a:solidFill>
                <a:srgbClr val="0000FF"/>
              </a:solidFill>
              <a:latin typeface="Times New Roman" panose="02020603050405020304" pitchFamily="18" charset="0"/>
              <a:cs typeface="Times New Roman" panose="02020603050405020304" pitchFamily="18" charset="0"/>
            </a:endParaRPr>
          </a:p>
        </p:txBody>
      </p:sp>
      <p:sp>
        <p:nvSpPr>
          <p:cNvPr id="19" name="Rectangle 19">
            <a:extLst>
              <a:ext uri="{FF2B5EF4-FFF2-40B4-BE49-F238E27FC236}">
                <a16:creationId xmlns:a16="http://schemas.microsoft.com/office/drawing/2014/main" id="{FC7FFFD2-89A1-AA31-6998-0CC0A2200E18}"/>
              </a:ext>
            </a:extLst>
          </p:cNvPr>
          <p:cNvSpPr>
            <a:spLocks noChangeArrowheads="1"/>
          </p:cNvSpPr>
          <p:nvPr/>
        </p:nvSpPr>
        <p:spPr bwMode="auto">
          <a:xfrm>
            <a:off x="2796362" y="5362664"/>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13</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20" name="Rectangle 21">
            <a:extLst>
              <a:ext uri="{FF2B5EF4-FFF2-40B4-BE49-F238E27FC236}">
                <a16:creationId xmlns:a16="http://schemas.microsoft.com/office/drawing/2014/main" id="{03CDFC3C-F584-E40C-E4DA-3649ACE99993}"/>
              </a:ext>
            </a:extLst>
          </p:cNvPr>
          <p:cNvSpPr>
            <a:spLocks noChangeArrowheads="1"/>
          </p:cNvSpPr>
          <p:nvPr/>
        </p:nvSpPr>
        <p:spPr bwMode="auto">
          <a:xfrm>
            <a:off x="4090988" y="2278063"/>
            <a:ext cx="646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a:solidFill>
                  <a:srgbClr val="002060"/>
                </a:solidFill>
                <a:latin typeface="Times New Roman" panose="02020603050405020304" pitchFamily="18" charset="0"/>
                <a:cs typeface="Times New Roman" panose="02020603050405020304" pitchFamily="18" charset="0"/>
              </a:rPr>
              <a:t>3</a:t>
            </a:r>
            <a:endParaRPr lang="en-US" altLang="en-US" sz="7200">
              <a:solidFill>
                <a:srgbClr val="0000FF"/>
              </a:solidFill>
              <a:latin typeface="Times New Roman" panose="02020603050405020304" pitchFamily="18" charset="0"/>
              <a:cs typeface="Times New Roman" panose="02020603050405020304" pitchFamily="18" charset="0"/>
            </a:endParaRPr>
          </a:p>
        </p:txBody>
      </p:sp>
      <p:sp>
        <p:nvSpPr>
          <p:cNvPr id="21" name="Rectangle 23">
            <a:extLst>
              <a:ext uri="{FF2B5EF4-FFF2-40B4-BE49-F238E27FC236}">
                <a16:creationId xmlns:a16="http://schemas.microsoft.com/office/drawing/2014/main" id="{E6231CBE-0CEE-AFB8-CBB1-F721A93050B6}"/>
              </a:ext>
            </a:extLst>
          </p:cNvPr>
          <p:cNvSpPr>
            <a:spLocks noChangeArrowheads="1"/>
          </p:cNvSpPr>
          <p:nvPr/>
        </p:nvSpPr>
        <p:spPr bwMode="auto">
          <a:xfrm>
            <a:off x="4080410" y="2267745"/>
            <a:ext cx="6461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70C0"/>
                </a:solidFill>
                <a:latin typeface="Times New Roman" panose="02020603050405020304" pitchFamily="18" charset="0"/>
                <a:cs typeface="Times New Roman" panose="02020603050405020304" pitchFamily="18" charset="0"/>
              </a:rPr>
              <a:t>3</a:t>
            </a:r>
            <a:endParaRPr lang="en-US" altLang="en-US" sz="7200" dirty="0">
              <a:solidFill>
                <a:srgbClr val="0070C0"/>
              </a:solidFill>
              <a:latin typeface="Times New Roman" panose="02020603050405020304" pitchFamily="18" charset="0"/>
              <a:cs typeface="Times New Roman" panose="02020603050405020304" pitchFamily="18" charset="0"/>
            </a:endParaRPr>
          </a:p>
        </p:txBody>
      </p:sp>
      <p:sp>
        <p:nvSpPr>
          <p:cNvPr id="22" name="Rectangle 20">
            <a:extLst>
              <a:ext uri="{FF2B5EF4-FFF2-40B4-BE49-F238E27FC236}">
                <a16:creationId xmlns:a16="http://schemas.microsoft.com/office/drawing/2014/main" id="{4C0DF32A-2B68-AD22-4949-3411CDE48501}"/>
              </a:ext>
            </a:extLst>
          </p:cNvPr>
          <p:cNvSpPr>
            <a:spLocks noChangeArrowheads="1"/>
          </p:cNvSpPr>
          <p:nvPr/>
        </p:nvSpPr>
        <p:spPr bwMode="auto">
          <a:xfrm>
            <a:off x="4060825" y="1400175"/>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BD0000"/>
                </a:solidFill>
                <a:latin typeface="Times New Roman" panose="02020603050405020304" pitchFamily="18" charset="0"/>
                <a:cs typeface="Times New Roman" panose="02020603050405020304" pitchFamily="18" charset="0"/>
              </a:rPr>
              <a:t>5</a:t>
            </a:r>
            <a:endParaRPr lang="en-US" altLang="en-US" sz="7200" dirty="0">
              <a:solidFill>
                <a:srgbClr val="BD0000"/>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FAB836B6-F027-8B7F-370C-C09FB3239CA6}"/>
              </a:ext>
            </a:extLst>
          </p:cNvPr>
          <p:cNvSpPr>
            <a:spLocks noChangeArrowheads="1"/>
          </p:cNvSpPr>
          <p:nvPr/>
        </p:nvSpPr>
        <p:spPr bwMode="auto">
          <a:xfrm>
            <a:off x="3576638" y="1400175"/>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BD0000"/>
                </a:solidFill>
                <a:latin typeface="Times New Roman" panose="02020603050405020304" pitchFamily="18" charset="0"/>
                <a:cs typeface="Times New Roman" panose="02020603050405020304" pitchFamily="18" charset="0"/>
              </a:rPr>
              <a:t>2</a:t>
            </a:r>
            <a:endParaRPr lang="en-US" altLang="en-US" sz="7200" dirty="0">
              <a:solidFill>
                <a:srgbClr val="BD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E670914-8B45-91C2-2199-71DBB7E04320}"/>
              </a:ext>
            </a:extLst>
          </p:cNvPr>
          <p:cNvSpPr txBox="1"/>
          <p:nvPr/>
        </p:nvSpPr>
        <p:spPr>
          <a:xfrm>
            <a:off x="2176146" y="780941"/>
            <a:ext cx="2997937" cy="830997"/>
          </a:xfrm>
          <a:prstGeom prst="rect">
            <a:avLst/>
          </a:prstGeom>
          <a:noFill/>
        </p:spPr>
        <p:txBody>
          <a:bodyPr wrap="none" rtlCol="0">
            <a:spAutoFit/>
          </a:bodyPr>
          <a:lstStyle/>
          <a:p>
            <a:r>
              <a:rPr lang="x-none" sz="4800" b="1" dirty="0">
                <a:solidFill>
                  <a:srgbClr val="FF0000"/>
                </a:solidFill>
                <a:latin typeface="Times New Roman" panose="02020603050405020304" pitchFamily="18" charset="0"/>
                <a:cs typeface="Times New Roman" panose="02020603050405020304" pitchFamily="18" charset="0"/>
              </a:rPr>
              <a:t>25</a:t>
            </a:r>
            <a:r>
              <a:rPr lang="x-none" sz="4800" b="1" dirty="0">
                <a:latin typeface="Times New Roman" panose="02020603050405020304" pitchFamily="18" charset="0"/>
                <a:cs typeface="Times New Roman" panose="02020603050405020304" pitchFamily="18" charset="0"/>
              </a:rPr>
              <a:t> x </a:t>
            </a:r>
            <a:r>
              <a:rPr lang="x-none" sz="4800" b="1" dirty="0">
                <a:solidFill>
                  <a:srgbClr val="0070C0"/>
                </a:solidFill>
                <a:latin typeface="Times New Roman" panose="02020603050405020304" pitchFamily="18" charset="0"/>
                <a:cs typeface="Times New Roman" panose="02020603050405020304" pitchFamily="18" charset="0"/>
              </a:rPr>
              <a:t>53 </a:t>
            </a:r>
            <a:r>
              <a:rPr lang="x-none" sz="4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666752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80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8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80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80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80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80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80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8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8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8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801" grpId="0"/>
      <p:bldP spid="33802" grpId="0"/>
      <p:bldP spid="33804" grpId="0"/>
      <p:bldP spid="33805" grpId="0"/>
      <p:bldP spid="33806" grpId="0"/>
      <p:bldP spid="33807" grpId="0"/>
      <p:bldP spid="33809" grpId="0"/>
      <p:bldP spid="33810" grpId="0"/>
      <p:bldP spid="33811" grpId="0"/>
      <p:bldP spid="33812" grpId="0"/>
      <p:bldP spid="33814"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620CF-C1F2-288A-5B85-EB038677AA7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D441C67-D917-FA1F-CD3E-D7AA98F0A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78"/>
            <a:ext cx="12280776" cy="6858000"/>
          </a:xfrm>
          <a:prstGeom prst="rect">
            <a:avLst/>
          </a:prstGeom>
        </p:spPr>
      </p:pic>
      <p:sp>
        <p:nvSpPr>
          <p:cNvPr id="6" name="TextBox 5">
            <a:extLst>
              <a:ext uri="{FF2B5EF4-FFF2-40B4-BE49-F238E27FC236}">
                <a16:creationId xmlns:a16="http://schemas.microsoft.com/office/drawing/2014/main" id="{3EAF3257-ACF5-AE49-461B-FF56B78C99E6}"/>
              </a:ext>
            </a:extLst>
          </p:cNvPr>
          <p:cNvSpPr txBox="1">
            <a:spLocks noChangeArrowheads="1"/>
          </p:cNvSpPr>
          <p:nvPr/>
        </p:nvSpPr>
        <p:spPr bwMode="auto">
          <a:xfrm>
            <a:off x="206574" y="1465076"/>
            <a:ext cx="114685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b="1" dirty="0">
                <a:solidFill>
                  <a:srgbClr val="000000"/>
                </a:solidFill>
                <a:latin typeface="Times New Roman" panose="02020603050405020304" pitchFamily="18" charset="0"/>
                <a:cs typeface="Times New Roman" panose="02020603050405020304" pitchFamily="18" charset="0"/>
              </a:rPr>
              <a:t>Khi </a:t>
            </a:r>
            <a:r>
              <a:rPr lang="en-US" altLang="en-US" sz="3600" b="1" dirty="0" err="1">
                <a:solidFill>
                  <a:srgbClr val="000000"/>
                </a:solidFill>
                <a:latin typeface="Times New Roman" panose="02020603050405020304" pitchFamily="18" charset="0"/>
                <a:cs typeface="Times New Roman" panose="02020603050405020304" pitchFamily="18" charset="0"/>
              </a:rPr>
              <a:t>nhân</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với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số</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có</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hai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chữ</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số</a:t>
            </a:r>
            <a:r>
              <a:rPr lang="en-US" altLang="en-US" sz="3600" b="1" dirty="0">
                <a:solidFill>
                  <a:srgbClr val="000000"/>
                </a:solidFill>
                <a:latin typeface="Times New Roman" panose="02020603050405020304" pitchFamily="18" charset="0"/>
                <a:cs typeface="Times New Roman" panose="02020603050405020304" pitchFamily="18" charset="0"/>
              </a:rPr>
              <a:t> ta </a:t>
            </a:r>
            <a:r>
              <a:rPr lang="en-US" altLang="en-US" sz="3600" b="1" dirty="0" err="1">
                <a:solidFill>
                  <a:srgbClr val="000000"/>
                </a:solidFill>
                <a:latin typeface="Times New Roman" panose="02020603050405020304" pitchFamily="18" charset="0"/>
                <a:cs typeface="Times New Roman" panose="02020603050405020304" pitchFamily="18" charset="0"/>
              </a:rPr>
              <a:t>thực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hiện</a:t>
            </a:r>
            <a:r>
              <a:rPr lang="en-US" altLang="en-US" sz="3600" b="1" dirty="0">
                <a:solidFill>
                  <a:srgbClr val="000000"/>
                </a:solidFill>
                <a:latin typeface="Times New Roman" panose="02020603050405020304" pitchFamily="18" charset="0"/>
                <a:cs typeface="Times New Roman" panose="02020603050405020304" pitchFamily="18" charset="0"/>
              </a:rPr>
              <a:t> qua </a:t>
            </a:r>
            <a:r>
              <a:rPr lang="en-US" altLang="en-US" sz="3600" b="1" i="1" dirty="0">
                <a:solidFill>
                  <a:srgbClr val="FF0000"/>
                </a:solidFill>
                <a:latin typeface="Times New Roman" panose="02020603050405020304" pitchFamily="18" charset="0"/>
                <a:cs typeface="Times New Roman" panose="02020603050405020304" pitchFamily="18" charset="0"/>
              </a:rPr>
              <a:t>2 </a:t>
            </a:r>
            <a:r>
              <a:rPr lang="en-US" altLang="en-US" sz="3600" b="1" i="1" dirty="0" err="1">
                <a:solidFill>
                  <a:srgbClr val="FF0000"/>
                </a:solidFill>
                <a:latin typeface="Times New Roman" panose="02020603050405020304" pitchFamily="18" charset="0"/>
                <a:cs typeface="Times New Roman" panose="02020603050405020304" pitchFamily="18" charset="0"/>
              </a:rPr>
              <a:t>bước</a:t>
            </a:r>
            <a:r>
              <a:rPr lang="en-US" altLang="en-US" sz="3600" b="1" i="1" dirty="0">
                <a:solidFill>
                  <a:srgbClr val="FF0000"/>
                </a:solidFill>
                <a:latin typeface="Times New Roman" panose="02020603050405020304" pitchFamily="18" charset="0"/>
                <a:cs typeface="Times New Roman" panose="02020603050405020304" pitchFamily="18" charset="0"/>
              </a:rPr>
              <a:t> :</a:t>
            </a:r>
            <a:endParaRPr lang="vi-VN" altLang="en-US" sz="3600" b="1" i="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F8C0459-0927-58EB-A426-1F4FD74D9033}"/>
              </a:ext>
            </a:extLst>
          </p:cNvPr>
          <p:cNvSpPr txBox="1">
            <a:spLocks noChangeArrowheads="1"/>
          </p:cNvSpPr>
          <p:nvPr/>
        </p:nvSpPr>
        <p:spPr bwMode="auto">
          <a:xfrm>
            <a:off x="714375" y="2254046"/>
            <a:ext cx="4381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b="1" i="1" u="sng" dirty="0" err="1">
                <a:solidFill>
                  <a:schemeClr val="tx1"/>
                </a:solidFill>
                <a:latin typeface="Times New Roman" panose="02020603050405020304" pitchFamily="18" charset="0"/>
                <a:cs typeface="Times New Roman" panose="02020603050405020304" pitchFamily="18" charset="0"/>
              </a:rPr>
              <a:t>Bước</a:t>
            </a:r>
            <a:r>
              <a:rPr lang="en-US" altLang="en-US" sz="3600" b="1" i="1" u="sng" dirty="0">
                <a:solidFill>
                  <a:schemeClr val="tx1"/>
                </a:solidFill>
                <a:latin typeface="Times New Roman" panose="02020603050405020304" pitchFamily="18" charset="0"/>
                <a:cs typeface="Times New Roman" panose="02020603050405020304" pitchFamily="18" charset="0"/>
              </a:rPr>
              <a:t> 1</a:t>
            </a:r>
            <a:r>
              <a:rPr lang="en-US" altLang="en-US" sz="3600" b="1" i="1" dirty="0">
                <a:solidFill>
                  <a:schemeClr val="tx1"/>
                </a:solidFill>
                <a:latin typeface="Times New Roman" panose="02020603050405020304" pitchFamily="18" charset="0"/>
                <a:cs typeface="Times New Roman" panose="02020603050405020304" pitchFamily="18" charset="0"/>
              </a:rPr>
              <a:t>:</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Đặt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tính</a:t>
            </a:r>
            <a:r>
              <a:rPr lang="vi-VN" altLang="en-US" sz="3600" b="1" dirty="0">
                <a:solidFill>
                  <a:srgbClr val="FF000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6E5AFF2-EDAD-6BE7-3C8C-01EFF365EA68}"/>
              </a:ext>
            </a:extLst>
          </p:cNvPr>
          <p:cNvSpPr txBox="1">
            <a:spLocks noChangeArrowheads="1"/>
          </p:cNvSpPr>
          <p:nvPr/>
        </p:nvSpPr>
        <p:spPr bwMode="auto">
          <a:xfrm>
            <a:off x="571500" y="3185435"/>
            <a:ext cx="107386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b="1" i="1" u="sng" dirty="0" err="1">
                <a:solidFill>
                  <a:schemeClr val="tx1"/>
                </a:solidFill>
                <a:latin typeface="Times New Roman" panose="02020603050405020304" pitchFamily="18" charset="0"/>
                <a:cs typeface="Times New Roman" panose="02020603050405020304" pitchFamily="18" charset="0"/>
              </a:rPr>
              <a:t>Bước</a:t>
            </a:r>
            <a:r>
              <a:rPr lang="en-US" altLang="en-US" sz="3600" b="1" i="1" u="sng" dirty="0">
                <a:solidFill>
                  <a:schemeClr val="tx1"/>
                </a:solidFill>
                <a:latin typeface="Times New Roman" panose="02020603050405020304" pitchFamily="18" charset="0"/>
                <a:cs typeface="Times New Roman" panose="02020603050405020304" pitchFamily="18" charset="0"/>
              </a:rPr>
              <a:t> 2</a:t>
            </a:r>
            <a:r>
              <a:rPr lang="en-US" altLang="en-US" sz="3600" b="1" i="1" dirty="0">
                <a:solidFill>
                  <a:schemeClr val="tx1"/>
                </a:solidFill>
                <a:latin typeface="Times New Roman" panose="02020603050405020304" pitchFamily="18" charset="0"/>
                <a:cs typeface="Times New Roman" panose="02020603050405020304" pitchFamily="18" charset="0"/>
              </a:rPr>
              <a:t>:</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rgbClr val="FF3300"/>
                </a:solidFill>
                <a:latin typeface="Times New Roman" panose="02020603050405020304" pitchFamily="18" charset="0"/>
                <a:cs typeface="Times New Roman" panose="02020603050405020304" pitchFamily="18" charset="0"/>
              </a:rPr>
              <a:t>Tính</a:t>
            </a:r>
            <a:r>
              <a:rPr lang="en-US" altLang="en-US" sz="3600" b="1" dirty="0">
                <a:solidFill>
                  <a:srgbClr val="FF3300"/>
                </a:solidFill>
                <a:latin typeface="Times New Roman" panose="02020603050405020304" pitchFamily="18" charset="0"/>
                <a:cs typeface="Times New Roman" panose="02020603050405020304" pitchFamily="18" charset="0"/>
              </a:rPr>
              <a:t> </a:t>
            </a:r>
            <a:r>
              <a:rPr lang="en-US" altLang="en-US" sz="3200" b="1" dirty="0">
                <a:solidFill>
                  <a:srgbClr val="FF3300"/>
                </a:solidFill>
                <a:latin typeface="Times New Roman" panose="02020603050405020304" pitchFamily="18" charset="0"/>
                <a:cs typeface="Times New Roman" panose="02020603050405020304" pitchFamily="18" charset="0"/>
              </a:rPr>
              <a:t>(</a:t>
            </a:r>
            <a:r>
              <a:rPr lang="vi-VN" altLang="en-US" sz="3200" b="1" dirty="0">
                <a:solidFill>
                  <a:srgbClr val="FF3300"/>
                </a:solidFill>
                <a:latin typeface="Times New Roman" panose="02020603050405020304" pitchFamily="18" charset="0"/>
                <a:cs typeface="Times New Roman" panose="02020603050405020304" pitchFamily="18" charset="0"/>
              </a:rPr>
              <a:t>Nhân </a:t>
            </a:r>
            <a:r>
              <a:rPr lang="en-US" altLang="en-US" sz="3200" b="1" dirty="0" err="1">
                <a:solidFill>
                  <a:srgbClr val="FF3300"/>
                </a:solidFill>
                <a:latin typeface="Times New Roman" panose="02020603050405020304" pitchFamily="18" charset="0"/>
                <a:cs typeface="Times New Roman" panose="02020603050405020304" pitchFamily="18" charset="0"/>
              </a:rPr>
              <a:t>theo</a:t>
            </a:r>
            <a:r>
              <a:rPr lang="en-US" altLang="en-US" sz="3200" b="1" dirty="0">
                <a:solidFill>
                  <a:srgbClr val="FF3300"/>
                </a:solidFill>
                <a:latin typeface="Times New Roman" panose="02020603050405020304" pitchFamily="18" charset="0"/>
                <a:cs typeface="Times New Roman" panose="02020603050405020304" pitchFamily="18" charset="0"/>
              </a:rPr>
              <a:t> </a:t>
            </a:r>
            <a:r>
              <a:rPr lang="en-US" altLang="en-US" sz="3200" b="1" dirty="0" err="1">
                <a:solidFill>
                  <a:srgbClr val="FF3300"/>
                </a:solidFill>
                <a:latin typeface="Times New Roman" panose="02020603050405020304" pitchFamily="18" charset="0"/>
                <a:cs typeface="Times New Roman" panose="02020603050405020304" pitchFamily="18" charset="0"/>
              </a:rPr>
              <a:t>thứ</a:t>
            </a:r>
            <a:r>
              <a:rPr lang="en-US" altLang="en-US" sz="3200" b="1" dirty="0">
                <a:solidFill>
                  <a:srgbClr val="FF3300"/>
                </a:solidFill>
                <a:latin typeface="Times New Roman" panose="02020603050405020304" pitchFamily="18" charset="0"/>
                <a:cs typeface="Times New Roman" panose="02020603050405020304" pitchFamily="18" charset="0"/>
              </a:rPr>
              <a:t> </a:t>
            </a:r>
            <a:r>
              <a:rPr lang="en-US" altLang="en-US" sz="3200" b="1" dirty="0" err="1">
                <a:solidFill>
                  <a:srgbClr val="FF3300"/>
                </a:solidFill>
                <a:latin typeface="Times New Roman" panose="02020603050405020304" pitchFamily="18" charset="0"/>
                <a:cs typeface="Times New Roman" panose="02020603050405020304" pitchFamily="18" charset="0"/>
              </a:rPr>
              <a:t>tự</a:t>
            </a:r>
            <a:r>
              <a:rPr lang="en-US" altLang="en-US" sz="3200" b="1" dirty="0">
                <a:solidFill>
                  <a:srgbClr val="FF3300"/>
                </a:solidFill>
                <a:latin typeface="Times New Roman" panose="02020603050405020304" pitchFamily="18" charset="0"/>
                <a:cs typeface="Times New Roman" panose="02020603050405020304" pitchFamily="18" charset="0"/>
              </a:rPr>
              <a:t> </a:t>
            </a:r>
            <a:r>
              <a:rPr lang="en-US" altLang="en-US" sz="3200" b="1" dirty="0" err="1">
                <a:solidFill>
                  <a:srgbClr val="FF3300"/>
                </a:solidFill>
                <a:latin typeface="Times New Roman" panose="02020603050405020304" pitchFamily="18" charset="0"/>
                <a:cs typeface="Times New Roman" panose="02020603050405020304" pitchFamily="18" charset="0"/>
              </a:rPr>
              <a:t>từ</a:t>
            </a:r>
            <a:r>
              <a:rPr lang="en-US" altLang="en-US" sz="3200" b="1" dirty="0">
                <a:solidFill>
                  <a:srgbClr val="FF3300"/>
                </a:solidFill>
                <a:latin typeface="Times New Roman" panose="02020603050405020304" pitchFamily="18" charset="0"/>
                <a:cs typeface="Times New Roman" panose="02020603050405020304" pitchFamily="18" charset="0"/>
              </a:rPr>
              <a:t> </a:t>
            </a:r>
            <a:r>
              <a:rPr lang="en-US" altLang="en-US" sz="3200" b="1" dirty="0" err="1">
                <a:solidFill>
                  <a:srgbClr val="FF3300"/>
                </a:solidFill>
                <a:latin typeface="Times New Roman" panose="02020603050405020304" pitchFamily="18" charset="0"/>
                <a:cs typeface="Times New Roman" panose="02020603050405020304" pitchFamily="18" charset="0"/>
              </a:rPr>
              <a:t>phải</a:t>
            </a:r>
            <a:r>
              <a:rPr lang="vi-VN" altLang="en-US" sz="3200" b="1" dirty="0">
                <a:solidFill>
                  <a:srgbClr val="FF3300"/>
                </a:solidFill>
                <a:latin typeface="Times New Roman" panose="02020603050405020304" pitchFamily="18" charset="0"/>
                <a:cs typeface="Times New Roman" panose="02020603050405020304" pitchFamily="18" charset="0"/>
              </a:rPr>
              <a:t> </a:t>
            </a:r>
            <a:r>
              <a:rPr lang="en-US" altLang="en-US" sz="3200" b="1" dirty="0">
                <a:solidFill>
                  <a:srgbClr val="FF3300"/>
                </a:solidFill>
                <a:latin typeface="Times New Roman" panose="02020603050405020304" pitchFamily="18" charset="0"/>
                <a:cs typeface="Times New Roman" panose="02020603050405020304" pitchFamily="18" charset="0"/>
              </a:rPr>
              <a:t>sang </a:t>
            </a:r>
            <a:r>
              <a:rPr lang="en-US" altLang="en-US" sz="3200" b="1" dirty="0" err="1">
                <a:solidFill>
                  <a:srgbClr val="FF3300"/>
                </a:solidFill>
                <a:latin typeface="Times New Roman" panose="02020603050405020304" pitchFamily="18" charset="0"/>
                <a:cs typeface="Times New Roman" panose="02020603050405020304" pitchFamily="18" charset="0"/>
              </a:rPr>
              <a:t>trái</a:t>
            </a:r>
            <a:r>
              <a:rPr lang="en-US" altLang="en-US" sz="3200" b="1" dirty="0">
                <a:solidFill>
                  <a:srgbClr val="FF3300"/>
                </a:solidFill>
                <a:latin typeface="Times New Roman" panose="02020603050405020304" pitchFamily="18" charset="0"/>
                <a:cs typeface="Times New Roman" panose="02020603050405020304" pitchFamily="18" charset="0"/>
              </a:rPr>
              <a:t>)</a:t>
            </a:r>
            <a:endParaRPr lang="vi-VN" altLang="en-US" sz="3200" b="1" dirty="0">
              <a:solidFill>
                <a:srgbClr val="FF3300"/>
              </a:solidFill>
              <a:latin typeface="Times New Roman" panose="02020603050405020304" pitchFamily="18" charset="0"/>
              <a:cs typeface="Times New Roman" panose="02020603050405020304" pitchFamily="18" charset="0"/>
            </a:endParaRPr>
          </a:p>
        </p:txBody>
      </p:sp>
      <p:sp>
        <p:nvSpPr>
          <p:cNvPr id="35859" name="Rectangle 12">
            <a:extLst>
              <a:ext uri="{FF2B5EF4-FFF2-40B4-BE49-F238E27FC236}">
                <a16:creationId xmlns:a16="http://schemas.microsoft.com/office/drawing/2014/main" id="{CFB6231E-FF87-19FF-0F95-849104D19664}"/>
              </a:ext>
            </a:extLst>
          </p:cNvPr>
          <p:cNvSpPr>
            <a:spLocks noChangeArrowheads="1"/>
          </p:cNvSpPr>
          <p:nvPr/>
        </p:nvSpPr>
        <p:spPr bwMode="auto">
          <a:xfrm>
            <a:off x="2590800" y="9144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algn="ctr" eaLnBrk="1" hangingPunct="1"/>
            <a:r>
              <a:rPr lang="en-US" altLang="en-US" b="1">
                <a:solidFill>
                  <a:srgbClr val="FF0000"/>
                </a:solidFill>
                <a:latin typeface="Times New Roman" panose="02020603050405020304" pitchFamily="18" charset="0"/>
                <a:cs typeface="Times New Roman" panose="02020603050405020304" pitchFamily="18" charset="0"/>
              </a:rPr>
              <a:t>     </a:t>
            </a:r>
            <a:endParaRPr lang="en-US" alt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78717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id="{B1E29BB6-20CA-4E7E-85F8-6C9E2DFA8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50" y="-563227"/>
            <a:ext cx="11766700" cy="5893305"/>
          </a:xfrm>
          <a:prstGeom prst="rect">
            <a:avLst/>
          </a:prstGeom>
        </p:spPr>
      </p:pic>
      <p:sp>
        <p:nvSpPr>
          <p:cNvPr id="4" name="TextBox 3"/>
          <p:cNvSpPr txBox="1"/>
          <p:nvPr/>
        </p:nvSpPr>
        <p:spPr>
          <a:xfrm>
            <a:off x="3405553" y="1821766"/>
            <a:ext cx="575620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a:solidFill>
                  <a:srgbClr val="FF0000"/>
                </a:solidFill>
                <a:latin typeface="Times New Roman" panose="02020603050405020304" pitchFamily="18" charset="0"/>
                <a:cs typeface="Times New Roman" panose="02020603050405020304" pitchFamily="18" charset="0"/>
              </a:rPr>
              <a:t>3. LUYỆN TẬP, THỰC HÀNH</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7" name="Hình ảnh 6" descr="Ảnh có chứa búp bê, đồ chơi, vài&#10;&#10;Mô tả được tạo tự động">
            <a:extLst>
              <a:ext uri="{FF2B5EF4-FFF2-40B4-BE49-F238E27FC236}">
                <a16:creationId xmlns:a16="http://schemas.microsoft.com/office/drawing/2014/main" id="{D04CD9B7-7400-45BD-84C5-11086A0048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3441" y="4335068"/>
            <a:ext cx="7189838" cy="2451659"/>
          </a:xfrm>
          <a:prstGeom prst="rect">
            <a:avLst/>
          </a:prstGeom>
        </p:spPr>
      </p:pic>
    </p:spTree>
    <p:extLst>
      <p:ext uri="{BB962C8B-B14F-4D97-AF65-F5344CB8AC3E}">
        <p14:creationId xmlns:p14="http://schemas.microsoft.com/office/powerpoint/2010/main" val="3116965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58333E-6 -4.44444E-6 L -4.58333E-6 -0.07222 " pathEditMode="relative" rAng="0" ptsTypes="AA">
                                      <p:cBhvr>
                                        <p:cTn id="6" dur="500" accel="50000" decel="50000" autoRev="1" fill="hold">
                                          <p:stCondLst>
                                            <p:cond delay="0"/>
                                          </p:stCondLst>
                                        </p:cTn>
                                        <p:tgtEl>
                                          <p:spTgt spid="4"/>
                                        </p:tgtEl>
                                        <p:attrNameLst>
                                          <p:attrName>ppt_x</p:attrName>
                                          <p:attrName>ppt_y</p:attrName>
                                        </p:attrNameLst>
                                      </p:cBhvr>
                                      <p:rCtr x="0" y="-3611"/>
                                    </p:animMotion>
                                    <p:animRot by="1500000">
                                      <p:cBhvr>
                                        <p:cTn id="7" dur="250" fill="hold">
                                          <p:stCondLst>
                                            <p:cond delay="0"/>
                                          </p:stCondLst>
                                        </p:cTn>
                                        <p:tgtEl>
                                          <p:spTgt spid="4"/>
                                        </p:tgtEl>
                                        <p:attrNameLst>
                                          <p:attrName>r</p:attrName>
                                        </p:attrNameLst>
                                      </p:cBhvr>
                                    </p:animRot>
                                    <p:animRot by="-1500000">
                                      <p:cBhvr>
                                        <p:cTn id="8" dur="250" fill="hold">
                                          <p:stCondLst>
                                            <p:cond delay="250"/>
                                          </p:stCondLst>
                                        </p:cTn>
                                        <p:tgtEl>
                                          <p:spTgt spid="4"/>
                                        </p:tgtEl>
                                        <p:attrNameLst>
                                          <p:attrName>r</p:attrName>
                                        </p:attrNameLst>
                                      </p:cBhvr>
                                    </p:animRot>
                                    <p:animRot by="-1500000">
                                      <p:cBhvr>
                                        <p:cTn id="9" dur="250" fill="hold">
                                          <p:stCondLst>
                                            <p:cond delay="500"/>
                                          </p:stCondLst>
                                        </p:cTn>
                                        <p:tgtEl>
                                          <p:spTgt spid="4"/>
                                        </p:tgtEl>
                                        <p:attrNameLst>
                                          <p:attrName>r</p:attrName>
                                        </p:attrNameLst>
                                      </p:cBhvr>
                                    </p:animRot>
                                    <p:animRot by="1500000">
                                      <p:cBhvr>
                                        <p:cTn id="10" dur="250" fill="hold">
                                          <p:stCondLst>
                                            <p:cond delay="750"/>
                                          </p:stCondLst>
                                        </p:cTn>
                                        <p:tgtEl>
                                          <p:spTgt spid="4"/>
                                        </p:tgtEl>
                                        <p:attrNameLst>
                                          <p:attrName>r</p:attrName>
                                        </p:attrNameLst>
                                      </p:cBhvr>
                                    </p:animRot>
                                  </p:childTnLst>
                                </p:cTn>
                              </p:par>
                              <p:par>
                                <p:cTn id="11" presetID="22" presetClass="entr" presetSubtype="8" fill="hold" grpId="1" nodeType="withEffect">
                                  <p:stCondLst>
                                    <p:cond delay="0"/>
                                  </p:stCondLst>
                                  <p:iterate type="lt">
                                    <p:tmPct val="0"/>
                                  </p:iterate>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9" name="Rectangle 12">
            <a:extLst>
              <a:ext uri="{FF2B5EF4-FFF2-40B4-BE49-F238E27FC236}">
                <a16:creationId xmlns:a16="http://schemas.microsoft.com/office/drawing/2014/main" id="{15361DEB-AE63-E0E1-9FD3-F610AB76AF06}"/>
              </a:ext>
            </a:extLst>
          </p:cNvPr>
          <p:cNvSpPr>
            <a:spLocks noChangeArrowheads="1"/>
          </p:cNvSpPr>
          <p:nvPr/>
        </p:nvSpPr>
        <p:spPr bwMode="auto">
          <a:xfrm>
            <a:off x="2590800" y="9144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algn="ctr" eaLnBrk="1" hangingPunct="1"/>
            <a:r>
              <a:rPr lang="en-US" altLang="en-US" b="1">
                <a:solidFill>
                  <a:srgbClr val="FF0000"/>
                </a:solidFill>
                <a:latin typeface="Times New Roman" panose="02020603050405020304" pitchFamily="18" charset="0"/>
                <a:cs typeface="Times New Roman" panose="02020603050405020304" pitchFamily="18" charset="0"/>
              </a:rPr>
              <a:t>     </a:t>
            </a:r>
            <a:endParaRPr lang="en-US" altLang="en-US" sz="2800" b="1">
              <a:solidFill>
                <a:srgbClr val="FF0000"/>
              </a:solidFill>
              <a:latin typeface="Times New Roman" panose="02020603050405020304" pitchFamily="18" charset="0"/>
              <a:cs typeface="Times New Roman" panose="02020603050405020304" pitchFamily="18" charset="0"/>
            </a:endParaRPr>
          </a:p>
        </p:txBody>
      </p:sp>
      <p:sp>
        <p:nvSpPr>
          <p:cNvPr id="11" name="Text Box 2">
            <a:extLst>
              <a:ext uri="{FF2B5EF4-FFF2-40B4-BE49-F238E27FC236}">
                <a16:creationId xmlns:a16="http://schemas.microsoft.com/office/drawing/2014/main" id="{6890248C-7C25-4737-A295-9E1D2C1F5CCE}"/>
              </a:ext>
            </a:extLst>
          </p:cNvPr>
          <p:cNvSpPr txBox="1">
            <a:spLocks noChangeArrowheads="1"/>
          </p:cNvSpPr>
          <p:nvPr/>
        </p:nvSpPr>
        <p:spPr bwMode="auto">
          <a:xfrm>
            <a:off x="2209800" y="215590"/>
            <a:ext cx="665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err="1">
                <a:latin typeface="Times New Roman" panose="02020603050405020304" pitchFamily="18" charset="0"/>
                <a:cs typeface="Times New Roman" panose="02020603050405020304" pitchFamily="18" charset="0"/>
              </a:rPr>
              <a:t>Thứ</a:t>
            </a:r>
            <a:r>
              <a:rPr lang="en-US" altLang="en-US" sz="2800" b="1">
                <a:latin typeface="Times New Roman" panose="02020603050405020304" pitchFamily="18" charset="0"/>
                <a:cs typeface="Times New Roman" panose="02020603050405020304" pitchFamily="18" charset="0"/>
              </a:rPr>
              <a:t> Hai, </a:t>
            </a:r>
            <a:r>
              <a:rPr lang="en-US" altLang="en-US" sz="2800" b="1" err="1">
                <a:latin typeface="Times New Roman" panose="02020603050405020304" pitchFamily="18" charset="0"/>
                <a:cs typeface="Times New Roman" panose="02020603050405020304" pitchFamily="18" charset="0"/>
              </a:rPr>
              <a:t>ngày</a:t>
            </a:r>
            <a:r>
              <a:rPr lang="en-US" altLang="en-US" sz="2800" b="1">
                <a:latin typeface="Times New Roman" panose="02020603050405020304" pitchFamily="18" charset="0"/>
                <a:cs typeface="Times New Roman" panose="02020603050405020304" pitchFamily="18" charset="0"/>
              </a:rPr>
              <a:t> </a:t>
            </a:r>
            <a:r>
              <a:rPr lang="vi-VN" altLang="en-US" sz="2800" b="1">
                <a:latin typeface="Times New Roman" panose="02020603050405020304" pitchFamily="18" charset="0"/>
                <a:cs typeface="Times New Roman" panose="02020603050405020304" pitchFamily="18" charset="0"/>
              </a:rPr>
              <a:t>1</a:t>
            </a:r>
            <a:r>
              <a:rPr lang="en-US" altLang="en-US" sz="2800" b="1">
                <a:latin typeface="Times New Roman" panose="02020603050405020304" pitchFamily="18" charset="0"/>
                <a:cs typeface="Times New Roman" panose="02020603050405020304" pitchFamily="18" charset="0"/>
              </a:rPr>
              <a:t>8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1</a:t>
            </a:r>
            <a:r>
              <a:rPr lang="vi-VN" altLang="en-US" sz="2800" b="1" dirty="0">
                <a:latin typeface="Times New Roman" panose="02020603050405020304" pitchFamily="18" charset="0"/>
                <a:cs typeface="Times New Roman" panose="02020603050405020304" pitchFamily="18" charset="0"/>
              </a:rPr>
              <a:t>1</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202</a:t>
            </a:r>
            <a:r>
              <a:rPr lang="vi-VN" altLang="en-US" sz="2800" b="1" dirty="0">
                <a:latin typeface="Times New Roman" panose="02020603050405020304" pitchFamily="18" charset="0"/>
                <a:cs typeface="Times New Roman" panose="02020603050405020304" pitchFamily="18" charset="0"/>
              </a:rPr>
              <a:t>4</a:t>
            </a:r>
            <a:endParaRPr lang="en-US" altLang="en-US" sz="2800" b="1" dirty="0">
              <a:latin typeface="Times New Roman" panose="02020603050405020304" pitchFamily="18" charset="0"/>
              <a:cs typeface="Times New Roman" panose="02020603050405020304" pitchFamily="18" charset="0"/>
            </a:endParaRPr>
          </a:p>
        </p:txBody>
      </p:sp>
      <p:sp>
        <p:nvSpPr>
          <p:cNvPr id="13" name="AutoShape 4">
            <a:extLst>
              <a:ext uri="{FF2B5EF4-FFF2-40B4-BE49-F238E27FC236}">
                <a16:creationId xmlns:a16="http://schemas.microsoft.com/office/drawing/2014/main" id="{623BF49D-73EE-4449-84F4-FE5F9239BA09}"/>
              </a:ext>
            </a:extLst>
          </p:cNvPr>
          <p:cNvSpPr>
            <a:spLocks noChangeArrowheads="1"/>
          </p:cNvSpPr>
          <p:nvPr/>
        </p:nvSpPr>
        <p:spPr bwMode="auto">
          <a:xfrm>
            <a:off x="11052699" y="14288"/>
            <a:ext cx="941181" cy="1068788"/>
          </a:xfrm>
          <a:prstGeom prst="sun">
            <a:avLst>
              <a:gd name="adj" fmla="val 32463"/>
            </a:avLst>
          </a:prstGeom>
          <a:solidFill>
            <a:srgbClr val="F41302"/>
          </a:solidFill>
          <a:ln w="9525">
            <a:solidFill>
              <a:schemeClr val="tx2"/>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3200" b="1">
              <a:latin typeface="Times New Roman" panose="02020603050405020304" pitchFamily="18" charset="0"/>
              <a:cs typeface="Times New Roman" panose="02020603050405020304" pitchFamily="18" charset="0"/>
            </a:endParaRPr>
          </a:p>
        </p:txBody>
      </p:sp>
      <p:sp>
        <p:nvSpPr>
          <p:cNvPr id="14" name="AutoShape 5">
            <a:extLst>
              <a:ext uri="{FF2B5EF4-FFF2-40B4-BE49-F238E27FC236}">
                <a16:creationId xmlns:a16="http://schemas.microsoft.com/office/drawing/2014/main" id="{2E81F6B9-F9E5-4AEB-A4C6-3213522FA5CB}"/>
              </a:ext>
            </a:extLst>
          </p:cNvPr>
          <p:cNvSpPr>
            <a:spLocks noChangeArrowheads="1"/>
          </p:cNvSpPr>
          <p:nvPr/>
        </p:nvSpPr>
        <p:spPr bwMode="auto">
          <a:xfrm>
            <a:off x="-1" y="0"/>
            <a:ext cx="1061525" cy="914400"/>
          </a:xfrm>
          <a:prstGeom prst="sun">
            <a:avLst>
              <a:gd name="adj" fmla="val 32463"/>
            </a:avLst>
          </a:prstGeom>
          <a:solidFill>
            <a:srgbClr val="F41302"/>
          </a:solidFill>
          <a:ln w="9525">
            <a:solidFill>
              <a:schemeClr val="tx2"/>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3200" b="1">
              <a:latin typeface="Times New Roman" panose="02020603050405020304" pitchFamily="18" charset="0"/>
              <a:cs typeface="Times New Roman" panose="02020603050405020304" pitchFamily="18" charset="0"/>
            </a:endParaRPr>
          </a:p>
        </p:txBody>
      </p:sp>
      <p:graphicFrame>
        <p:nvGraphicFramePr>
          <p:cNvPr id="17" name="Object 8">
            <a:extLst>
              <a:ext uri="{FF2B5EF4-FFF2-40B4-BE49-F238E27FC236}">
                <a16:creationId xmlns:a16="http://schemas.microsoft.com/office/drawing/2014/main" id="{98CCEF75-9223-49BF-8622-456CE56DD806}"/>
              </a:ext>
            </a:extLst>
          </p:cNvPr>
          <p:cNvGraphicFramePr>
            <a:graphicFrameLocks noChangeAspect="1"/>
          </p:cNvGraphicFramePr>
          <p:nvPr/>
        </p:nvGraphicFramePr>
        <p:xfrm>
          <a:off x="3721100" y="1879600"/>
          <a:ext cx="914400" cy="198438"/>
        </p:xfrm>
        <a:graphic>
          <a:graphicData uri="http://schemas.openxmlformats.org/presentationml/2006/ole">
            <mc:AlternateContent xmlns:mc="http://schemas.openxmlformats.org/markup-compatibility/2006">
              <mc:Choice xmlns:v="urn:schemas-microsoft-com:vml" Requires="v">
                <p:oleObj name="Equation" r:id="rId2" imgW="914400" imgH="198720" progId="Equation.DSMT4">
                  <p:embed/>
                </p:oleObj>
              </mc:Choice>
              <mc:Fallback>
                <p:oleObj name="Equation" r:id="rId2" imgW="914400" imgH="198720" progId="Equation.DSMT4">
                  <p:embed/>
                  <p:pic>
                    <p:nvPicPr>
                      <p:cNvPr id="17" name="Object 8">
                        <a:extLst>
                          <a:ext uri="{FF2B5EF4-FFF2-40B4-BE49-F238E27FC236}">
                            <a16:creationId xmlns:a16="http://schemas.microsoft.com/office/drawing/2014/main" id="{98CCEF75-9223-49BF-8622-456CE56DD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100" y="18796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9">
            <a:extLst>
              <a:ext uri="{FF2B5EF4-FFF2-40B4-BE49-F238E27FC236}">
                <a16:creationId xmlns:a16="http://schemas.microsoft.com/office/drawing/2014/main" id="{F819916E-B67E-47D3-A9DF-E4625C911C0D}"/>
              </a:ext>
            </a:extLst>
          </p:cNvPr>
          <p:cNvGraphicFramePr>
            <a:graphicFrameLocks noChangeAspect="1"/>
          </p:cNvGraphicFramePr>
          <p:nvPr/>
        </p:nvGraphicFramePr>
        <p:xfrm>
          <a:off x="3733800" y="1905000"/>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18" name="Object 9">
                        <a:extLst>
                          <a:ext uri="{FF2B5EF4-FFF2-40B4-BE49-F238E27FC236}">
                            <a16:creationId xmlns:a16="http://schemas.microsoft.com/office/drawing/2014/main" id="{F819916E-B67E-47D3-A9DF-E4625C911C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9050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 Box 10">
            <a:extLst>
              <a:ext uri="{FF2B5EF4-FFF2-40B4-BE49-F238E27FC236}">
                <a16:creationId xmlns:a16="http://schemas.microsoft.com/office/drawing/2014/main" id="{EDCDD793-25CE-41FC-8F50-982A04D9F9B9}"/>
              </a:ext>
            </a:extLst>
          </p:cNvPr>
          <p:cNvSpPr txBox="1">
            <a:spLocks noChangeArrowheads="1"/>
          </p:cNvSpPr>
          <p:nvPr/>
        </p:nvSpPr>
        <p:spPr bwMode="auto">
          <a:xfrm>
            <a:off x="2170406" y="681316"/>
            <a:ext cx="79640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cs typeface="Times New Roman" panose="02020603050405020304" pitchFamily="18" charset="0"/>
              </a:rPr>
              <a:t>Tiết 51:NHÂN </a:t>
            </a:r>
            <a:r>
              <a:rPr lang="en-US" altLang="en-US" sz="2800" b="1" dirty="0">
                <a:latin typeface="Times New Roman" panose="02020603050405020304" pitchFamily="18" charset="0"/>
                <a:cs typeface="Times New Roman" panose="02020603050405020304" pitchFamily="18" charset="0"/>
              </a:rPr>
              <a:t>VỚI SỐ CÓ HAI </a:t>
            </a:r>
            <a:r>
              <a:rPr lang="en-US" altLang="en-US" sz="2800" b="1">
                <a:latin typeface="Times New Roman" panose="02020603050405020304" pitchFamily="18" charset="0"/>
                <a:cs typeface="Times New Roman" panose="02020603050405020304" pitchFamily="18" charset="0"/>
              </a:rPr>
              <a:t>CHỮ SỐ </a:t>
            </a:r>
            <a:endParaRPr lang="en-US" altLang="en-US" sz="2800" b="1" dirty="0">
              <a:latin typeface="Times New Roman" panose="02020603050405020304" pitchFamily="18" charset="0"/>
              <a:cs typeface="Times New Roman" panose="02020603050405020304" pitchFamily="18" charset="0"/>
            </a:endParaRPr>
          </a:p>
        </p:txBody>
      </p:sp>
      <p:sp>
        <p:nvSpPr>
          <p:cNvPr id="20" name="Text Box 11">
            <a:extLst>
              <a:ext uri="{FF2B5EF4-FFF2-40B4-BE49-F238E27FC236}">
                <a16:creationId xmlns:a16="http://schemas.microsoft.com/office/drawing/2014/main" id="{FAEEBBCA-9576-47E1-A09F-81A4FD76C1CE}"/>
              </a:ext>
            </a:extLst>
          </p:cNvPr>
          <p:cNvSpPr txBox="1">
            <a:spLocks noChangeArrowheads="1"/>
          </p:cNvSpPr>
          <p:nvPr/>
        </p:nvSpPr>
        <p:spPr bwMode="auto">
          <a:xfrm>
            <a:off x="241300" y="1495700"/>
            <a:ext cx="4406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u="sng" dirty="0" err="1">
                <a:latin typeface="Times New Roman" panose="02020603050405020304" pitchFamily="18" charset="0"/>
                <a:cs typeface="Times New Roman" panose="02020603050405020304" pitchFamily="18" charset="0"/>
              </a:rPr>
              <a:t>Bài</a:t>
            </a:r>
            <a:r>
              <a:rPr lang="en-US" altLang="en-US" sz="3200" b="1" u="sng" dirty="0">
                <a:latin typeface="Times New Roman" panose="02020603050405020304" pitchFamily="18" charset="0"/>
                <a:cs typeface="Times New Roman" panose="02020603050405020304" pitchFamily="18" charset="0"/>
              </a:rPr>
              <a:t> </a:t>
            </a:r>
            <a:r>
              <a:rPr lang="vi-VN" altLang="en-US" sz="3200" b="1" u="sng" dirty="0">
                <a:latin typeface="Times New Roman" panose="02020603050405020304" pitchFamily="18" charset="0"/>
                <a:cs typeface="Times New Roman" panose="02020603050405020304" pitchFamily="18" charset="0"/>
              </a:rPr>
              <a:t>1</a:t>
            </a:r>
            <a:r>
              <a:rPr lang="en-US" altLang="en-US" sz="3200" b="1"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T</a:t>
            </a:r>
            <a:r>
              <a:rPr lang="en-US" altLang="en-US" sz="3200" b="1" dirty="0" err="1">
                <a:latin typeface="Times New Roman" panose="02020603050405020304" pitchFamily="18" charset="0"/>
                <a:cs typeface="Times New Roman" panose="02020603050405020304" pitchFamily="18" charset="0"/>
              </a:rPr>
              <a:t>ính</a:t>
            </a:r>
            <a:r>
              <a:rPr lang="vi-VN" altLang="en-US" sz="3200" b="1" dirty="0">
                <a:latin typeface="Times New Roman" panose="02020603050405020304" pitchFamily="18" charset="0"/>
                <a:cs typeface="Times New Roman" panose="02020603050405020304" pitchFamily="18" charset="0"/>
              </a:rPr>
              <a:t>:</a:t>
            </a:r>
            <a:endParaRPr lang="en-US" altLang="en-US" sz="3200" b="1" dirty="0">
              <a:latin typeface="Times New Roman" panose="02020603050405020304" pitchFamily="18" charset="0"/>
              <a:cs typeface="Times New Roman" panose="02020603050405020304" pitchFamily="18" charset="0"/>
            </a:endParaRPr>
          </a:p>
        </p:txBody>
      </p:sp>
      <p:sp>
        <p:nvSpPr>
          <p:cNvPr id="22" name="Line 13">
            <a:extLst>
              <a:ext uri="{FF2B5EF4-FFF2-40B4-BE49-F238E27FC236}">
                <a16:creationId xmlns:a16="http://schemas.microsoft.com/office/drawing/2014/main" id="{936E245A-4722-4836-90E1-B55471B1F84D}"/>
              </a:ext>
            </a:extLst>
          </p:cNvPr>
          <p:cNvSpPr>
            <a:spLocks noChangeShapeType="1"/>
          </p:cNvSpPr>
          <p:nvPr/>
        </p:nvSpPr>
        <p:spPr bwMode="auto">
          <a:xfrm>
            <a:off x="2590800" y="2070692"/>
            <a:ext cx="791221" cy="734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3200" b="1">
              <a:latin typeface="Times New Roman" panose="02020603050405020304" pitchFamily="18" charset="0"/>
              <a:cs typeface="Times New Roman" panose="02020603050405020304" pitchFamily="18" charset="0"/>
            </a:endParaRPr>
          </a:p>
        </p:txBody>
      </p:sp>
      <p:sp>
        <p:nvSpPr>
          <p:cNvPr id="24" name="Text Box 18">
            <a:extLst>
              <a:ext uri="{FF2B5EF4-FFF2-40B4-BE49-F238E27FC236}">
                <a16:creationId xmlns:a16="http://schemas.microsoft.com/office/drawing/2014/main" id="{3EDF4F83-B37C-4842-8B74-B622804418F2}"/>
              </a:ext>
            </a:extLst>
          </p:cNvPr>
          <p:cNvSpPr txBox="1">
            <a:spLocks noChangeArrowheads="1"/>
          </p:cNvSpPr>
          <p:nvPr/>
        </p:nvSpPr>
        <p:spPr bwMode="auto">
          <a:xfrm>
            <a:off x="8593446" y="2297638"/>
            <a:ext cx="12750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75</a:t>
            </a:r>
            <a:endParaRPr lang="en-US" altLang="en-US" sz="3200" b="1" dirty="0">
              <a:latin typeface="Times New Roman" panose="02020603050405020304" pitchFamily="18" charset="0"/>
              <a:cs typeface="Times New Roman" panose="02020603050405020304" pitchFamily="18" charset="0"/>
            </a:endParaRPr>
          </a:p>
        </p:txBody>
      </p:sp>
      <p:sp>
        <p:nvSpPr>
          <p:cNvPr id="25" name="Text Box 19">
            <a:extLst>
              <a:ext uri="{FF2B5EF4-FFF2-40B4-BE49-F238E27FC236}">
                <a16:creationId xmlns:a16="http://schemas.microsoft.com/office/drawing/2014/main" id="{7970B4C2-0BFC-48C5-94DD-EBF57F680A51}"/>
              </a:ext>
            </a:extLst>
          </p:cNvPr>
          <p:cNvSpPr txBox="1">
            <a:spLocks noChangeArrowheads="1"/>
          </p:cNvSpPr>
          <p:nvPr/>
        </p:nvSpPr>
        <p:spPr bwMode="auto">
          <a:xfrm>
            <a:off x="8946705" y="2714075"/>
            <a:ext cx="60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43</a:t>
            </a:r>
            <a:endParaRPr lang="en-US" altLang="en-US" sz="3200" b="1" dirty="0">
              <a:latin typeface="Times New Roman" panose="02020603050405020304" pitchFamily="18" charset="0"/>
              <a:cs typeface="Times New Roman" panose="02020603050405020304" pitchFamily="18" charset="0"/>
            </a:endParaRPr>
          </a:p>
        </p:txBody>
      </p:sp>
      <p:sp>
        <p:nvSpPr>
          <p:cNvPr id="26" name="Text Box 20">
            <a:extLst>
              <a:ext uri="{FF2B5EF4-FFF2-40B4-BE49-F238E27FC236}">
                <a16:creationId xmlns:a16="http://schemas.microsoft.com/office/drawing/2014/main" id="{C2F0EFE3-B4B9-42EE-999C-FE1BCA3A5739}"/>
              </a:ext>
            </a:extLst>
          </p:cNvPr>
          <p:cNvSpPr txBox="1">
            <a:spLocks noChangeArrowheads="1"/>
          </p:cNvSpPr>
          <p:nvPr/>
        </p:nvSpPr>
        <p:spPr bwMode="auto">
          <a:xfrm>
            <a:off x="8734077" y="2578713"/>
            <a:ext cx="381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a:latin typeface="Times New Roman" panose="02020603050405020304" pitchFamily="18" charset="0"/>
                <a:cs typeface="Times New Roman" panose="02020603050405020304" pitchFamily="18" charset="0"/>
              </a:rPr>
              <a:t>x</a:t>
            </a:r>
          </a:p>
        </p:txBody>
      </p:sp>
      <p:sp>
        <p:nvSpPr>
          <p:cNvPr id="27" name="Line 21">
            <a:extLst>
              <a:ext uri="{FF2B5EF4-FFF2-40B4-BE49-F238E27FC236}">
                <a16:creationId xmlns:a16="http://schemas.microsoft.com/office/drawing/2014/main" id="{0BE8CCB1-362C-41D1-8206-FFED6C58D9A0}"/>
              </a:ext>
            </a:extLst>
          </p:cNvPr>
          <p:cNvSpPr>
            <a:spLocks noChangeShapeType="1"/>
          </p:cNvSpPr>
          <p:nvPr/>
        </p:nvSpPr>
        <p:spPr bwMode="auto">
          <a:xfrm>
            <a:off x="8946704" y="3235964"/>
            <a:ext cx="654495" cy="8434"/>
          </a:xfrm>
          <a:prstGeom prst="line">
            <a:avLst/>
          </a:prstGeom>
          <a:ln>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txBody>
          <a:bodyPr/>
          <a:lstStyle/>
          <a:p>
            <a:endParaRPr lang="en-US" sz="3200" b="1">
              <a:latin typeface="Times New Roman" panose="02020603050405020304" pitchFamily="18" charset="0"/>
              <a:cs typeface="Times New Roman" panose="02020603050405020304" pitchFamily="18" charset="0"/>
            </a:endParaRPr>
          </a:p>
        </p:txBody>
      </p:sp>
      <p:sp>
        <p:nvSpPr>
          <p:cNvPr id="28" name="Text Box 22">
            <a:extLst>
              <a:ext uri="{FF2B5EF4-FFF2-40B4-BE49-F238E27FC236}">
                <a16:creationId xmlns:a16="http://schemas.microsoft.com/office/drawing/2014/main" id="{24638E2F-AE69-403D-85D3-E4144E8E9CD1}"/>
              </a:ext>
            </a:extLst>
          </p:cNvPr>
          <p:cNvSpPr txBox="1">
            <a:spLocks noChangeArrowheads="1"/>
          </p:cNvSpPr>
          <p:nvPr/>
        </p:nvSpPr>
        <p:spPr bwMode="auto">
          <a:xfrm>
            <a:off x="8346821" y="3191274"/>
            <a:ext cx="16078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225</a:t>
            </a:r>
            <a:endParaRPr lang="en-US" altLang="en-US" sz="3200" b="1" dirty="0">
              <a:latin typeface="Times New Roman" panose="02020603050405020304" pitchFamily="18" charset="0"/>
              <a:cs typeface="Times New Roman" panose="02020603050405020304" pitchFamily="18" charset="0"/>
            </a:endParaRPr>
          </a:p>
        </p:txBody>
      </p:sp>
      <p:sp>
        <p:nvSpPr>
          <p:cNvPr id="29" name="Text Box 23">
            <a:extLst>
              <a:ext uri="{FF2B5EF4-FFF2-40B4-BE49-F238E27FC236}">
                <a16:creationId xmlns:a16="http://schemas.microsoft.com/office/drawing/2014/main" id="{5DB427AE-1050-42D3-91DD-8C2165D8AA90}"/>
              </a:ext>
            </a:extLst>
          </p:cNvPr>
          <p:cNvSpPr txBox="1">
            <a:spLocks noChangeArrowheads="1"/>
          </p:cNvSpPr>
          <p:nvPr/>
        </p:nvSpPr>
        <p:spPr bwMode="auto">
          <a:xfrm>
            <a:off x="8359531" y="3607711"/>
            <a:ext cx="12204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295</a:t>
            </a:r>
            <a:endParaRPr lang="en-US" altLang="en-US" sz="3200" b="1" dirty="0">
              <a:latin typeface="Times New Roman" panose="02020603050405020304" pitchFamily="18" charset="0"/>
              <a:cs typeface="Times New Roman" panose="02020603050405020304" pitchFamily="18" charset="0"/>
            </a:endParaRPr>
          </a:p>
        </p:txBody>
      </p:sp>
      <p:sp>
        <p:nvSpPr>
          <p:cNvPr id="30" name="Line 24">
            <a:extLst>
              <a:ext uri="{FF2B5EF4-FFF2-40B4-BE49-F238E27FC236}">
                <a16:creationId xmlns:a16="http://schemas.microsoft.com/office/drawing/2014/main" id="{050B243A-B171-48C5-B706-D75BE67AB7C7}"/>
              </a:ext>
            </a:extLst>
          </p:cNvPr>
          <p:cNvSpPr>
            <a:spLocks noChangeShapeType="1"/>
          </p:cNvSpPr>
          <p:nvPr/>
        </p:nvSpPr>
        <p:spPr bwMode="auto">
          <a:xfrm flipV="1">
            <a:off x="8593446" y="4161158"/>
            <a:ext cx="999490" cy="0"/>
          </a:xfrm>
          <a:prstGeom prst="line">
            <a:avLst/>
          </a:prstGeom>
          <a:ln>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txBody>
          <a:bodyPr/>
          <a:lstStyle/>
          <a:p>
            <a:endParaRPr lang="en-US" sz="3200" b="1">
              <a:latin typeface="Times New Roman" panose="02020603050405020304" pitchFamily="18" charset="0"/>
              <a:cs typeface="Times New Roman" panose="02020603050405020304" pitchFamily="18" charset="0"/>
            </a:endParaRPr>
          </a:p>
        </p:txBody>
      </p:sp>
      <p:sp>
        <p:nvSpPr>
          <p:cNvPr id="31" name="Text Box 25">
            <a:extLst>
              <a:ext uri="{FF2B5EF4-FFF2-40B4-BE49-F238E27FC236}">
                <a16:creationId xmlns:a16="http://schemas.microsoft.com/office/drawing/2014/main" id="{6D232481-16DE-4A32-A35A-044952C2C7EE}"/>
              </a:ext>
            </a:extLst>
          </p:cNvPr>
          <p:cNvSpPr txBox="1">
            <a:spLocks noChangeArrowheads="1"/>
          </p:cNvSpPr>
          <p:nvPr/>
        </p:nvSpPr>
        <p:spPr bwMode="auto">
          <a:xfrm rot="10800000" flipV="1">
            <a:off x="8260706" y="4084910"/>
            <a:ext cx="16078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3175</a:t>
            </a:r>
            <a:endParaRPr lang="en-US" altLang="en-US" sz="3200" b="1" dirty="0">
              <a:latin typeface="Times New Roman" panose="02020603050405020304" pitchFamily="18" charset="0"/>
              <a:cs typeface="Times New Roman" panose="02020603050405020304" pitchFamily="18" charset="0"/>
            </a:endParaRPr>
          </a:p>
        </p:txBody>
      </p:sp>
      <p:sp>
        <p:nvSpPr>
          <p:cNvPr id="32" name="Text Box 26">
            <a:extLst>
              <a:ext uri="{FF2B5EF4-FFF2-40B4-BE49-F238E27FC236}">
                <a16:creationId xmlns:a16="http://schemas.microsoft.com/office/drawing/2014/main" id="{9AECE14D-CD35-4A6C-9B63-B5182B7B0414}"/>
              </a:ext>
            </a:extLst>
          </p:cNvPr>
          <p:cNvSpPr txBox="1">
            <a:spLocks noChangeArrowheads="1"/>
          </p:cNvSpPr>
          <p:nvPr/>
        </p:nvSpPr>
        <p:spPr bwMode="auto">
          <a:xfrm>
            <a:off x="1183640" y="2360600"/>
            <a:ext cx="119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36</a:t>
            </a:r>
            <a:endParaRPr lang="en-US" altLang="en-US" sz="3200" b="1" dirty="0">
              <a:latin typeface="Times New Roman" panose="02020603050405020304" pitchFamily="18" charset="0"/>
              <a:cs typeface="Times New Roman" panose="02020603050405020304" pitchFamily="18" charset="0"/>
            </a:endParaRPr>
          </a:p>
        </p:txBody>
      </p:sp>
      <p:sp>
        <p:nvSpPr>
          <p:cNvPr id="33" name="Text Box 27">
            <a:extLst>
              <a:ext uri="{FF2B5EF4-FFF2-40B4-BE49-F238E27FC236}">
                <a16:creationId xmlns:a16="http://schemas.microsoft.com/office/drawing/2014/main" id="{23ED2C3E-E0BB-4E76-AF9C-E0E7D84D8A93}"/>
              </a:ext>
            </a:extLst>
          </p:cNvPr>
          <p:cNvSpPr txBox="1">
            <a:spLocks noChangeArrowheads="1"/>
          </p:cNvSpPr>
          <p:nvPr/>
        </p:nvSpPr>
        <p:spPr bwMode="auto">
          <a:xfrm>
            <a:off x="1130300" y="2730500"/>
            <a:ext cx="1079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12</a:t>
            </a:r>
            <a:endParaRPr lang="en-US" altLang="en-US" sz="3200" b="1" dirty="0">
              <a:latin typeface="Times New Roman" panose="02020603050405020304" pitchFamily="18" charset="0"/>
              <a:cs typeface="Times New Roman" panose="02020603050405020304" pitchFamily="18" charset="0"/>
            </a:endParaRPr>
          </a:p>
        </p:txBody>
      </p:sp>
      <p:sp>
        <p:nvSpPr>
          <p:cNvPr id="34" name="Text Box 28">
            <a:extLst>
              <a:ext uri="{FF2B5EF4-FFF2-40B4-BE49-F238E27FC236}">
                <a16:creationId xmlns:a16="http://schemas.microsoft.com/office/drawing/2014/main" id="{9DFD9B0A-EB40-4796-B154-3F411FA2C2DC}"/>
              </a:ext>
            </a:extLst>
          </p:cNvPr>
          <p:cNvSpPr txBox="1">
            <a:spLocks noChangeArrowheads="1"/>
          </p:cNvSpPr>
          <p:nvPr/>
        </p:nvSpPr>
        <p:spPr bwMode="auto">
          <a:xfrm>
            <a:off x="1237942" y="2569246"/>
            <a:ext cx="3245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a:latin typeface="Times New Roman" panose="02020603050405020304" pitchFamily="18" charset="0"/>
                <a:cs typeface="Times New Roman" panose="02020603050405020304" pitchFamily="18" charset="0"/>
              </a:rPr>
              <a:t>x</a:t>
            </a:r>
          </a:p>
        </p:txBody>
      </p:sp>
      <p:sp>
        <p:nvSpPr>
          <p:cNvPr id="35" name="Line 29">
            <a:extLst>
              <a:ext uri="{FF2B5EF4-FFF2-40B4-BE49-F238E27FC236}">
                <a16:creationId xmlns:a16="http://schemas.microsoft.com/office/drawing/2014/main" id="{AAEE20E7-EB0B-43BD-9131-3C80BDA4E902}"/>
              </a:ext>
            </a:extLst>
          </p:cNvPr>
          <p:cNvSpPr>
            <a:spLocks noChangeShapeType="1"/>
          </p:cNvSpPr>
          <p:nvPr/>
        </p:nvSpPr>
        <p:spPr bwMode="auto">
          <a:xfrm>
            <a:off x="1295400" y="3276600"/>
            <a:ext cx="685800" cy="0"/>
          </a:xfrm>
          <a:prstGeom prst="line">
            <a:avLst/>
          </a:prstGeom>
          <a:ln>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txBody>
          <a:bodyPr/>
          <a:lstStyle/>
          <a:p>
            <a:endParaRPr lang="en-US" sz="3200" b="1" dirty="0">
              <a:highlight>
                <a:srgbClr val="000000"/>
              </a:highlight>
              <a:latin typeface="Times New Roman" panose="02020603050405020304" pitchFamily="18" charset="0"/>
              <a:cs typeface="Times New Roman" panose="02020603050405020304" pitchFamily="18" charset="0"/>
            </a:endParaRPr>
          </a:p>
        </p:txBody>
      </p:sp>
      <p:sp>
        <p:nvSpPr>
          <p:cNvPr id="36" name="Text Box 30">
            <a:extLst>
              <a:ext uri="{FF2B5EF4-FFF2-40B4-BE49-F238E27FC236}">
                <a16:creationId xmlns:a16="http://schemas.microsoft.com/office/drawing/2014/main" id="{28EB524B-AEF1-4B2E-972E-A410659E9CAF}"/>
              </a:ext>
            </a:extLst>
          </p:cNvPr>
          <p:cNvSpPr txBox="1">
            <a:spLocks noChangeArrowheads="1"/>
          </p:cNvSpPr>
          <p:nvPr/>
        </p:nvSpPr>
        <p:spPr bwMode="auto">
          <a:xfrm>
            <a:off x="1057067" y="3235964"/>
            <a:ext cx="142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72</a:t>
            </a:r>
            <a:endParaRPr lang="en-US" altLang="en-US" sz="3200" b="1" dirty="0">
              <a:latin typeface="Times New Roman" panose="02020603050405020304" pitchFamily="18" charset="0"/>
              <a:cs typeface="Times New Roman" panose="02020603050405020304" pitchFamily="18" charset="0"/>
            </a:endParaRPr>
          </a:p>
        </p:txBody>
      </p:sp>
      <p:sp>
        <p:nvSpPr>
          <p:cNvPr id="37" name="Text Box 31">
            <a:extLst>
              <a:ext uri="{FF2B5EF4-FFF2-40B4-BE49-F238E27FC236}">
                <a16:creationId xmlns:a16="http://schemas.microsoft.com/office/drawing/2014/main" id="{5EAC2DDE-2AFD-4B40-A1C5-8CF970201D26}"/>
              </a:ext>
            </a:extLst>
          </p:cNvPr>
          <p:cNvSpPr txBox="1">
            <a:spLocks noChangeArrowheads="1"/>
          </p:cNvSpPr>
          <p:nvPr/>
        </p:nvSpPr>
        <p:spPr bwMode="auto">
          <a:xfrm>
            <a:off x="836906" y="3630722"/>
            <a:ext cx="1333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36</a:t>
            </a:r>
            <a:endParaRPr lang="en-US" altLang="en-US" sz="3200" b="1" dirty="0">
              <a:latin typeface="Times New Roman" panose="02020603050405020304" pitchFamily="18" charset="0"/>
              <a:cs typeface="Times New Roman" panose="02020603050405020304" pitchFamily="18" charset="0"/>
            </a:endParaRPr>
          </a:p>
        </p:txBody>
      </p:sp>
      <p:sp>
        <p:nvSpPr>
          <p:cNvPr id="38" name="Line 32">
            <a:extLst>
              <a:ext uri="{FF2B5EF4-FFF2-40B4-BE49-F238E27FC236}">
                <a16:creationId xmlns:a16="http://schemas.microsoft.com/office/drawing/2014/main" id="{A561727B-281A-480E-8469-EEA288C0D44F}"/>
              </a:ext>
            </a:extLst>
          </p:cNvPr>
          <p:cNvSpPr>
            <a:spLocks noChangeShapeType="1"/>
          </p:cNvSpPr>
          <p:nvPr/>
        </p:nvSpPr>
        <p:spPr bwMode="auto">
          <a:xfrm flipV="1">
            <a:off x="1237942" y="4190999"/>
            <a:ext cx="667058" cy="575"/>
          </a:xfrm>
          <a:prstGeom prst="line">
            <a:avLst/>
          </a:prstGeom>
          <a:ln>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txBody>
          <a:bodyPr/>
          <a:lstStyle/>
          <a:p>
            <a:endParaRPr lang="en-US" sz="3200" b="1">
              <a:latin typeface="Times New Roman" panose="02020603050405020304" pitchFamily="18" charset="0"/>
              <a:cs typeface="Times New Roman" panose="02020603050405020304" pitchFamily="18" charset="0"/>
            </a:endParaRPr>
          </a:p>
        </p:txBody>
      </p:sp>
      <p:sp>
        <p:nvSpPr>
          <p:cNvPr id="39" name="Text Box 33">
            <a:extLst>
              <a:ext uri="{FF2B5EF4-FFF2-40B4-BE49-F238E27FC236}">
                <a16:creationId xmlns:a16="http://schemas.microsoft.com/office/drawing/2014/main" id="{2D1A8648-9991-448B-9F60-EAC6D7800388}"/>
              </a:ext>
            </a:extLst>
          </p:cNvPr>
          <p:cNvSpPr txBox="1">
            <a:spLocks noChangeArrowheads="1"/>
          </p:cNvSpPr>
          <p:nvPr/>
        </p:nvSpPr>
        <p:spPr bwMode="auto">
          <a:xfrm>
            <a:off x="922242" y="4160741"/>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432</a:t>
            </a:r>
            <a:endParaRPr lang="en-US" altLang="en-US" sz="3200" b="1" dirty="0">
              <a:latin typeface="Times New Roman" panose="02020603050405020304" pitchFamily="18" charset="0"/>
              <a:cs typeface="Times New Roman" panose="02020603050405020304" pitchFamily="18" charset="0"/>
            </a:endParaRPr>
          </a:p>
        </p:txBody>
      </p:sp>
      <p:sp>
        <p:nvSpPr>
          <p:cNvPr id="40" name="Text Box 34">
            <a:extLst>
              <a:ext uri="{FF2B5EF4-FFF2-40B4-BE49-F238E27FC236}">
                <a16:creationId xmlns:a16="http://schemas.microsoft.com/office/drawing/2014/main" id="{3B700A38-F301-40A3-BD02-F4E3B358EDC3}"/>
              </a:ext>
            </a:extLst>
          </p:cNvPr>
          <p:cNvSpPr txBox="1">
            <a:spLocks noChangeArrowheads="1"/>
          </p:cNvSpPr>
          <p:nvPr/>
        </p:nvSpPr>
        <p:spPr bwMode="auto">
          <a:xfrm>
            <a:off x="3644900" y="2311687"/>
            <a:ext cx="901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24</a:t>
            </a:r>
            <a:endParaRPr lang="en-US" altLang="en-US" sz="3200" b="1" dirty="0">
              <a:latin typeface="Times New Roman" panose="02020603050405020304" pitchFamily="18" charset="0"/>
              <a:cs typeface="Times New Roman" panose="02020603050405020304" pitchFamily="18" charset="0"/>
            </a:endParaRPr>
          </a:p>
        </p:txBody>
      </p:sp>
      <p:sp>
        <p:nvSpPr>
          <p:cNvPr id="41" name="Text Box 35">
            <a:extLst>
              <a:ext uri="{FF2B5EF4-FFF2-40B4-BE49-F238E27FC236}">
                <a16:creationId xmlns:a16="http://schemas.microsoft.com/office/drawing/2014/main" id="{1F6D7064-BFFE-44AA-BAE2-31A4ABDC7330}"/>
              </a:ext>
            </a:extLst>
          </p:cNvPr>
          <p:cNvSpPr txBox="1">
            <a:spLocks noChangeArrowheads="1"/>
          </p:cNvSpPr>
          <p:nvPr/>
        </p:nvSpPr>
        <p:spPr bwMode="auto">
          <a:xfrm>
            <a:off x="3804653" y="2733988"/>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49</a:t>
            </a:r>
            <a:endParaRPr lang="en-US" altLang="en-US" sz="3200" b="1" dirty="0">
              <a:latin typeface="Times New Roman" panose="02020603050405020304" pitchFamily="18" charset="0"/>
              <a:cs typeface="Times New Roman" panose="02020603050405020304" pitchFamily="18" charset="0"/>
            </a:endParaRPr>
          </a:p>
        </p:txBody>
      </p:sp>
      <p:sp>
        <p:nvSpPr>
          <p:cNvPr id="42" name="Text Box 36">
            <a:extLst>
              <a:ext uri="{FF2B5EF4-FFF2-40B4-BE49-F238E27FC236}">
                <a16:creationId xmlns:a16="http://schemas.microsoft.com/office/drawing/2014/main" id="{951CD72B-79ED-4765-93B9-33E50752E425}"/>
              </a:ext>
            </a:extLst>
          </p:cNvPr>
          <p:cNvSpPr txBox="1">
            <a:spLocks noChangeArrowheads="1"/>
          </p:cNvSpPr>
          <p:nvPr/>
        </p:nvSpPr>
        <p:spPr bwMode="auto">
          <a:xfrm>
            <a:off x="3512820" y="2501900"/>
            <a:ext cx="30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a:latin typeface="Times New Roman" panose="02020603050405020304" pitchFamily="18" charset="0"/>
                <a:cs typeface="Times New Roman" panose="02020603050405020304" pitchFamily="18" charset="0"/>
              </a:rPr>
              <a:t>x</a:t>
            </a:r>
          </a:p>
        </p:txBody>
      </p:sp>
      <p:sp>
        <p:nvSpPr>
          <p:cNvPr id="43" name="Line 37">
            <a:extLst>
              <a:ext uri="{FF2B5EF4-FFF2-40B4-BE49-F238E27FC236}">
                <a16:creationId xmlns:a16="http://schemas.microsoft.com/office/drawing/2014/main" id="{C5C66847-34F3-4622-AC7A-D7C7678D5A77}"/>
              </a:ext>
            </a:extLst>
          </p:cNvPr>
          <p:cNvSpPr>
            <a:spLocks noChangeShapeType="1"/>
          </p:cNvSpPr>
          <p:nvPr/>
        </p:nvSpPr>
        <p:spPr bwMode="auto">
          <a:xfrm>
            <a:off x="3695872" y="3290480"/>
            <a:ext cx="609600" cy="0"/>
          </a:xfrm>
          <a:prstGeom prst="line">
            <a:avLst/>
          </a:prstGeom>
          <a:ln>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txBody>
          <a:bodyPr/>
          <a:lstStyle/>
          <a:p>
            <a:endParaRPr lang="en-US" sz="3200" b="1">
              <a:latin typeface="Times New Roman" panose="02020603050405020304" pitchFamily="18" charset="0"/>
              <a:cs typeface="Times New Roman" panose="02020603050405020304" pitchFamily="18" charset="0"/>
            </a:endParaRPr>
          </a:p>
        </p:txBody>
      </p:sp>
      <p:sp>
        <p:nvSpPr>
          <p:cNvPr id="44" name="Text Box 38">
            <a:extLst>
              <a:ext uri="{FF2B5EF4-FFF2-40B4-BE49-F238E27FC236}">
                <a16:creationId xmlns:a16="http://schemas.microsoft.com/office/drawing/2014/main" id="{D13A78E3-8002-4AD8-B8B1-9C6D171CB450}"/>
              </a:ext>
            </a:extLst>
          </p:cNvPr>
          <p:cNvSpPr txBox="1">
            <a:spLocks noChangeArrowheads="1"/>
          </p:cNvSpPr>
          <p:nvPr/>
        </p:nvSpPr>
        <p:spPr bwMode="auto">
          <a:xfrm>
            <a:off x="3087370" y="3216783"/>
            <a:ext cx="17805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216</a:t>
            </a:r>
            <a:endParaRPr lang="en-US" altLang="en-US" sz="3200" b="1" dirty="0">
              <a:latin typeface="Times New Roman" panose="02020603050405020304" pitchFamily="18" charset="0"/>
              <a:cs typeface="Times New Roman" panose="02020603050405020304" pitchFamily="18" charset="0"/>
            </a:endParaRPr>
          </a:p>
        </p:txBody>
      </p:sp>
      <p:sp>
        <p:nvSpPr>
          <p:cNvPr id="45" name="Text Box 39">
            <a:extLst>
              <a:ext uri="{FF2B5EF4-FFF2-40B4-BE49-F238E27FC236}">
                <a16:creationId xmlns:a16="http://schemas.microsoft.com/office/drawing/2014/main" id="{8F196662-FCCC-4E88-BEB6-B40DF767128F}"/>
              </a:ext>
            </a:extLst>
          </p:cNvPr>
          <p:cNvSpPr txBox="1">
            <a:spLocks noChangeArrowheads="1"/>
          </p:cNvSpPr>
          <p:nvPr/>
        </p:nvSpPr>
        <p:spPr bwMode="auto">
          <a:xfrm>
            <a:off x="2979420" y="3576541"/>
            <a:ext cx="1765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96</a:t>
            </a:r>
            <a:endParaRPr lang="en-US" altLang="en-US" sz="3200" b="1" dirty="0">
              <a:latin typeface="Times New Roman" panose="02020603050405020304" pitchFamily="18" charset="0"/>
              <a:cs typeface="Times New Roman" panose="02020603050405020304" pitchFamily="18" charset="0"/>
            </a:endParaRPr>
          </a:p>
        </p:txBody>
      </p:sp>
      <p:sp>
        <p:nvSpPr>
          <p:cNvPr id="46" name="Line 40">
            <a:extLst>
              <a:ext uri="{FF2B5EF4-FFF2-40B4-BE49-F238E27FC236}">
                <a16:creationId xmlns:a16="http://schemas.microsoft.com/office/drawing/2014/main" id="{6D9A9827-F51F-4D43-AF5D-838C363F21E4}"/>
              </a:ext>
            </a:extLst>
          </p:cNvPr>
          <p:cNvSpPr>
            <a:spLocks noChangeShapeType="1"/>
          </p:cNvSpPr>
          <p:nvPr/>
        </p:nvSpPr>
        <p:spPr bwMode="auto">
          <a:xfrm>
            <a:off x="3580130" y="4119125"/>
            <a:ext cx="762000" cy="0"/>
          </a:xfrm>
          <a:prstGeom prst="line">
            <a:avLst/>
          </a:prstGeom>
          <a:ln>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txBody>
          <a:bodyPr/>
          <a:lstStyle/>
          <a:p>
            <a:endParaRPr lang="en-US" sz="3200" b="1">
              <a:latin typeface="Times New Roman" panose="02020603050405020304" pitchFamily="18" charset="0"/>
              <a:cs typeface="Times New Roman" panose="02020603050405020304" pitchFamily="18" charset="0"/>
            </a:endParaRPr>
          </a:p>
        </p:txBody>
      </p:sp>
      <p:sp>
        <p:nvSpPr>
          <p:cNvPr id="47" name="Text Box 41">
            <a:extLst>
              <a:ext uri="{FF2B5EF4-FFF2-40B4-BE49-F238E27FC236}">
                <a16:creationId xmlns:a16="http://schemas.microsoft.com/office/drawing/2014/main" id="{644B22F7-C0A1-40CE-B958-6FFE9051D0AD}"/>
              </a:ext>
            </a:extLst>
          </p:cNvPr>
          <p:cNvSpPr txBox="1">
            <a:spLocks noChangeArrowheads="1"/>
          </p:cNvSpPr>
          <p:nvPr/>
        </p:nvSpPr>
        <p:spPr bwMode="auto">
          <a:xfrm>
            <a:off x="3174880" y="4087618"/>
            <a:ext cx="154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1176</a:t>
            </a:r>
            <a:endParaRPr lang="en-US" altLang="en-US" sz="3200" b="1" dirty="0">
              <a:latin typeface="Times New Roman" panose="02020603050405020304" pitchFamily="18" charset="0"/>
              <a:cs typeface="Times New Roman" panose="02020603050405020304" pitchFamily="18" charset="0"/>
            </a:endParaRPr>
          </a:p>
        </p:txBody>
      </p:sp>
      <p:sp>
        <p:nvSpPr>
          <p:cNvPr id="48" name="Text Box 42">
            <a:extLst>
              <a:ext uri="{FF2B5EF4-FFF2-40B4-BE49-F238E27FC236}">
                <a16:creationId xmlns:a16="http://schemas.microsoft.com/office/drawing/2014/main" id="{D75589A8-247E-4650-A993-8325E972BFC1}"/>
              </a:ext>
            </a:extLst>
          </p:cNvPr>
          <p:cNvSpPr txBox="1">
            <a:spLocks noChangeArrowheads="1"/>
          </p:cNvSpPr>
          <p:nvPr/>
        </p:nvSpPr>
        <p:spPr bwMode="auto">
          <a:xfrm>
            <a:off x="6226442" y="2336467"/>
            <a:ext cx="12585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48</a:t>
            </a:r>
            <a:endParaRPr lang="en-US" altLang="en-US" sz="3200" b="1" dirty="0">
              <a:latin typeface="Times New Roman" panose="02020603050405020304" pitchFamily="18" charset="0"/>
              <a:cs typeface="Times New Roman" panose="02020603050405020304" pitchFamily="18" charset="0"/>
            </a:endParaRPr>
          </a:p>
        </p:txBody>
      </p:sp>
      <p:sp>
        <p:nvSpPr>
          <p:cNvPr id="49" name="Text Box 43">
            <a:extLst>
              <a:ext uri="{FF2B5EF4-FFF2-40B4-BE49-F238E27FC236}">
                <a16:creationId xmlns:a16="http://schemas.microsoft.com/office/drawing/2014/main" id="{DBE549FE-243B-4A5A-81A2-C88059CC17C2}"/>
              </a:ext>
            </a:extLst>
          </p:cNvPr>
          <p:cNvSpPr txBox="1">
            <a:spLocks noChangeArrowheads="1"/>
          </p:cNvSpPr>
          <p:nvPr/>
        </p:nvSpPr>
        <p:spPr bwMode="auto">
          <a:xfrm>
            <a:off x="6503302" y="2767377"/>
            <a:ext cx="76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61</a:t>
            </a:r>
            <a:endParaRPr lang="en-US" altLang="en-US" sz="3200" b="1" dirty="0">
              <a:latin typeface="Times New Roman" panose="02020603050405020304" pitchFamily="18" charset="0"/>
              <a:cs typeface="Times New Roman" panose="02020603050405020304" pitchFamily="18" charset="0"/>
            </a:endParaRPr>
          </a:p>
        </p:txBody>
      </p:sp>
      <p:sp>
        <p:nvSpPr>
          <p:cNvPr id="50" name="Text Box 44">
            <a:extLst>
              <a:ext uri="{FF2B5EF4-FFF2-40B4-BE49-F238E27FC236}">
                <a16:creationId xmlns:a16="http://schemas.microsoft.com/office/drawing/2014/main" id="{361443CD-EFE3-495E-9988-0F8BABD0928E}"/>
              </a:ext>
            </a:extLst>
          </p:cNvPr>
          <p:cNvSpPr txBox="1">
            <a:spLocks noChangeArrowheads="1"/>
          </p:cNvSpPr>
          <p:nvPr/>
        </p:nvSpPr>
        <p:spPr bwMode="auto">
          <a:xfrm>
            <a:off x="6182986" y="2616200"/>
            <a:ext cx="529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a:latin typeface="Times New Roman" panose="02020603050405020304" pitchFamily="18" charset="0"/>
                <a:cs typeface="Times New Roman" panose="02020603050405020304" pitchFamily="18" charset="0"/>
              </a:rPr>
              <a:t>x</a:t>
            </a:r>
          </a:p>
        </p:txBody>
      </p:sp>
      <p:sp>
        <p:nvSpPr>
          <p:cNvPr id="51" name="Line 45">
            <a:extLst>
              <a:ext uri="{FF2B5EF4-FFF2-40B4-BE49-F238E27FC236}">
                <a16:creationId xmlns:a16="http://schemas.microsoft.com/office/drawing/2014/main" id="{D7B04DE8-71D2-489A-B91F-235155BE3FD0}"/>
              </a:ext>
            </a:extLst>
          </p:cNvPr>
          <p:cNvSpPr>
            <a:spLocks noChangeShapeType="1"/>
          </p:cNvSpPr>
          <p:nvPr/>
        </p:nvSpPr>
        <p:spPr bwMode="auto">
          <a:xfrm>
            <a:off x="6444751" y="3315275"/>
            <a:ext cx="685800" cy="0"/>
          </a:xfrm>
          <a:prstGeom prst="line">
            <a:avLst/>
          </a:prstGeom>
          <a:ln>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txBody>
          <a:bodyPr/>
          <a:lstStyle/>
          <a:p>
            <a:endParaRPr lang="en-US" sz="3200" b="1">
              <a:latin typeface="Times New Roman" panose="02020603050405020304" pitchFamily="18" charset="0"/>
              <a:cs typeface="Times New Roman" panose="02020603050405020304" pitchFamily="18" charset="0"/>
            </a:endParaRPr>
          </a:p>
        </p:txBody>
      </p:sp>
      <p:sp>
        <p:nvSpPr>
          <p:cNvPr id="52" name="Text Box 46">
            <a:extLst>
              <a:ext uri="{FF2B5EF4-FFF2-40B4-BE49-F238E27FC236}">
                <a16:creationId xmlns:a16="http://schemas.microsoft.com/office/drawing/2014/main" id="{F7CF95CC-6B4F-4F55-AE95-24427D1035EF}"/>
              </a:ext>
            </a:extLst>
          </p:cNvPr>
          <p:cNvSpPr txBox="1">
            <a:spLocks noChangeArrowheads="1"/>
          </p:cNvSpPr>
          <p:nvPr/>
        </p:nvSpPr>
        <p:spPr bwMode="auto">
          <a:xfrm>
            <a:off x="6194241" y="3235964"/>
            <a:ext cx="134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48</a:t>
            </a:r>
            <a:endParaRPr lang="en-US" altLang="en-US" sz="3200" b="1" dirty="0">
              <a:latin typeface="Times New Roman" panose="02020603050405020304" pitchFamily="18" charset="0"/>
              <a:cs typeface="Times New Roman" panose="02020603050405020304" pitchFamily="18" charset="0"/>
            </a:endParaRPr>
          </a:p>
        </p:txBody>
      </p:sp>
      <p:sp>
        <p:nvSpPr>
          <p:cNvPr id="53" name="Text Box 47">
            <a:extLst>
              <a:ext uri="{FF2B5EF4-FFF2-40B4-BE49-F238E27FC236}">
                <a16:creationId xmlns:a16="http://schemas.microsoft.com/office/drawing/2014/main" id="{2B1B341F-E5C7-4268-90D0-D419B35A80F8}"/>
              </a:ext>
            </a:extLst>
          </p:cNvPr>
          <p:cNvSpPr txBox="1">
            <a:spLocks noChangeArrowheads="1"/>
          </p:cNvSpPr>
          <p:nvPr/>
        </p:nvSpPr>
        <p:spPr bwMode="auto">
          <a:xfrm>
            <a:off x="6150586" y="3631297"/>
            <a:ext cx="83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288</a:t>
            </a:r>
            <a:endParaRPr lang="en-US" altLang="en-US" sz="3200" b="1" dirty="0">
              <a:latin typeface="Times New Roman" panose="02020603050405020304" pitchFamily="18" charset="0"/>
              <a:cs typeface="Times New Roman" panose="02020603050405020304" pitchFamily="18" charset="0"/>
            </a:endParaRPr>
          </a:p>
        </p:txBody>
      </p:sp>
      <p:sp>
        <p:nvSpPr>
          <p:cNvPr id="54" name="Line 48">
            <a:extLst>
              <a:ext uri="{FF2B5EF4-FFF2-40B4-BE49-F238E27FC236}">
                <a16:creationId xmlns:a16="http://schemas.microsoft.com/office/drawing/2014/main" id="{ED9D32ED-072F-4480-9DB1-A29FAFE84B93}"/>
              </a:ext>
            </a:extLst>
          </p:cNvPr>
          <p:cNvSpPr>
            <a:spLocks noChangeShapeType="1"/>
          </p:cNvSpPr>
          <p:nvPr/>
        </p:nvSpPr>
        <p:spPr bwMode="auto">
          <a:xfrm>
            <a:off x="6206514" y="4166645"/>
            <a:ext cx="838200" cy="0"/>
          </a:xfrm>
          <a:prstGeom prst="line">
            <a:avLst/>
          </a:prstGeom>
          <a:ln>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txBody>
          <a:bodyPr/>
          <a:lstStyle/>
          <a:p>
            <a:endParaRPr lang="en-US" sz="3200" b="1">
              <a:latin typeface="Times New Roman" panose="02020603050405020304" pitchFamily="18" charset="0"/>
              <a:cs typeface="Times New Roman" panose="02020603050405020304" pitchFamily="18" charset="0"/>
            </a:endParaRPr>
          </a:p>
        </p:txBody>
      </p:sp>
      <p:sp>
        <p:nvSpPr>
          <p:cNvPr id="55" name="Text Box 49">
            <a:extLst>
              <a:ext uri="{FF2B5EF4-FFF2-40B4-BE49-F238E27FC236}">
                <a16:creationId xmlns:a16="http://schemas.microsoft.com/office/drawing/2014/main" id="{FE28DC90-600E-4385-9A23-19CAD14C5D9F}"/>
              </a:ext>
            </a:extLst>
          </p:cNvPr>
          <p:cNvSpPr txBox="1">
            <a:spLocks noChangeArrowheads="1"/>
          </p:cNvSpPr>
          <p:nvPr/>
        </p:nvSpPr>
        <p:spPr bwMode="auto">
          <a:xfrm>
            <a:off x="6117075" y="4087618"/>
            <a:ext cx="1111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2928</a:t>
            </a:r>
            <a:endParaRPr lang="en-US" altLang="en-US" sz="3200" b="1" dirty="0">
              <a:latin typeface="Times New Roman" panose="02020603050405020304" pitchFamily="18" charset="0"/>
              <a:cs typeface="Times New Roman" panose="02020603050405020304" pitchFamily="18" charset="0"/>
            </a:endParaRPr>
          </a:p>
        </p:txBody>
      </p:sp>
      <p:sp>
        <p:nvSpPr>
          <p:cNvPr id="56" name="AutoShape 5">
            <a:extLst>
              <a:ext uri="{FF2B5EF4-FFF2-40B4-BE49-F238E27FC236}">
                <a16:creationId xmlns:a16="http://schemas.microsoft.com/office/drawing/2014/main" id="{D6523CC3-D4CD-45F4-927D-707ADFAD3DB6}"/>
              </a:ext>
            </a:extLst>
          </p:cNvPr>
          <p:cNvSpPr>
            <a:spLocks noChangeArrowheads="1"/>
          </p:cNvSpPr>
          <p:nvPr/>
        </p:nvSpPr>
        <p:spPr bwMode="auto">
          <a:xfrm>
            <a:off x="0" y="5811049"/>
            <a:ext cx="1061525" cy="914400"/>
          </a:xfrm>
          <a:prstGeom prst="sun">
            <a:avLst>
              <a:gd name="adj" fmla="val 32463"/>
            </a:avLst>
          </a:prstGeom>
          <a:solidFill>
            <a:srgbClr val="F41302"/>
          </a:solidFill>
          <a:ln w="9525">
            <a:solidFill>
              <a:schemeClr val="tx2"/>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3200" b="1">
              <a:latin typeface="Times New Roman" panose="02020603050405020304" pitchFamily="18" charset="0"/>
              <a:cs typeface="Times New Roman" panose="02020603050405020304" pitchFamily="18" charset="0"/>
            </a:endParaRPr>
          </a:p>
        </p:txBody>
      </p:sp>
      <p:sp>
        <p:nvSpPr>
          <p:cNvPr id="57" name="AutoShape 5">
            <a:extLst>
              <a:ext uri="{FF2B5EF4-FFF2-40B4-BE49-F238E27FC236}">
                <a16:creationId xmlns:a16="http://schemas.microsoft.com/office/drawing/2014/main" id="{E10ABDAC-B8F9-4A56-9425-7BF20AF0AB5B}"/>
              </a:ext>
            </a:extLst>
          </p:cNvPr>
          <p:cNvSpPr>
            <a:spLocks noChangeArrowheads="1"/>
          </p:cNvSpPr>
          <p:nvPr/>
        </p:nvSpPr>
        <p:spPr bwMode="auto">
          <a:xfrm>
            <a:off x="10992526" y="5826716"/>
            <a:ext cx="1061525" cy="914400"/>
          </a:xfrm>
          <a:prstGeom prst="sun">
            <a:avLst>
              <a:gd name="adj" fmla="val 32463"/>
            </a:avLst>
          </a:prstGeom>
          <a:solidFill>
            <a:srgbClr val="F41302"/>
          </a:solidFill>
          <a:ln w="9525">
            <a:solidFill>
              <a:schemeClr val="tx2"/>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681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8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down)">
                                      <p:cBhvr>
                                        <p:cTn id="79" dur="500"/>
                                        <p:tgtEl>
                                          <p:spTgt spid="28"/>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ipe(down)">
                                      <p:cBhvr>
                                        <p:cTn id="82" dur="500"/>
                                        <p:tgtEl>
                                          <p:spTgt spid="29"/>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wipe(down)">
                                      <p:cBhvr>
                                        <p:cTn id="85" dur="500"/>
                                        <p:tgtEl>
                                          <p:spTgt spid="30"/>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wipe(down)">
                                      <p:cBhvr>
                                        <p:cTn id="88" dur="500"/>
                                        <p:tgtEl>
                                          <p:spTgt spid="31"/>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wipe(down)">
                                      <p:cBhvr>
                                        <p:cTn id="91" dur="500"/>
                                        <p:tgtEl>
                                          <p:spTgt spid="44"/>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ipe(down)">
                                      <p:cBhvr>
                                        <p:cTn id="94" dur="500"/>
                                        <p:tgtEl>
                                          <p:spTgt spid="45"/>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wipe(down)">
                                      <p:cBhvr>
                                        <p:cTn id="97" dur="500"/>
                                        <p:tgtEl>
                                          <p:spTgt spid="46"/>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wipe(down)">
                                      <p:cBhvr>
                                        <p:cTn id="100" dur="500"/>
                                        <p:tgtEl>
                                          <p:spTgt spid="47"/>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52"/>
                                        </p:tgtEl>
                                        <p:attrNameLst>
                                          <p:attrName>style.visibility</p:attrName>
                                        </p:attrNameLst>
                                      </p:cBhvr>
                                      <p:to>
                                        <p:strVal val="visible"/>
                                      </p:to>
                                    </p:set>
                                    <p:animEffect transition="in" filter="wipe(down)">
                                      <p:cBhvr>
                                        <p:cTn id="103" dur="500"/>
                                        <p:tgtEl>
                                          <p:spTgt spid="52"/>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53"/>
                                        </p:tgtEl>
                                        <p:attrNameLst>
                                          <p:attrName>style.visibility</p:attrName>
                                        </p:attrNameLst>
                                      </p:cBhvr>
                                      <p:to>
                                        <p:strVal val="visible"/>
                                      </p:to>
                                    </p:set>
                                    <p:animEffect transition="in" filter="wipe(down)">
                                      <p:cBhvr>
                                        <p:cTn id="106" dur="500"/>
                                        <p:tgtEl>
                                          <p:spTgt spid="53"/>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54"/>
                                        </p:tgtEl>
                                        <p:attrNameLst>
                                          <p:attrName>style.visibility</p:attrName>
                                        </p:attrNameLst>
                                      </p:cBhvr>
                                      <p:to>
                                        <p:strVal val="visible"/>
                                      </p:to>
                                    </p:set>
                                    <p:animEffect transition="in" filter="wipe(down)">
                                      <p:cBhvr>
                                        <p:cTn id="109" dur="500"/>
                                        <p:tgtEl>
                                          <p:spTgt spid="54"/>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55"/>
                                        </p:tgtEl>
                                        <p:attrNameLst>
                                          <p:attrName>style.visibility</p:attrName>
                                        </p:attrNameLst>
                                      </p:cBhvr>
                                      <p:to>
                                        <p:strVal val="visible"/>
                                      </p:to>
                                    </p:set>
                                    <p:animEffect transition="in" filter="wipe(down)">
                                      <p:cBhvr>
                                        <p:cTn id="11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p:bldP spid="11" grpId="0"/>
      <p:bldP spid="13" grpId="0" animBg="1"/>
      <p:bldP spid="14" grpId="0" animBg="1"/>
      <p:bldP spid="20" grpId="0"/>
      <p:bldP spid="22" grpId="0" animBg="1"/>
      <p:bldP spid="24" grpId="0"/>
      <p:bldP spid="25" grpId="0"/>
      <p:bldP spid="26" grpId="0"/>
      <p:bldP spid="27" grpId="0" animBg="1"/>
      <p:bldP spid="28" grpId="0"/>
      <p:bldP spid="29" grpId="0"/>
      <p:bldP spid="30" grpId="0" animBg="1"/>
      <p:bldP spid="31" grpId="0"/>
      <p:bldP spid="32" grpId="0"/>
      <p:bldP spid="33" grpId="0"/>
      <p:bldP spid="34" grpId="0"/>
      <p:bldP spid="35" grpId="0" animBg="1"/>
      <p:bldP spid="36" grpId="0"/>
      <p:bldP spid="37" grpId="0"/>
      <p:bldP spid="38" grpId="0" animBg="1"/>
      <p:bldP spid="39" grpId="0"/>
      <p:bldP spid="40" grpId="0"/>
      <p:bldP spid="41" grpId="0"/>
      <p:bldP spid="42" grpId="0"/>
      <p:bldP spid="43" grpId="0" animBg="1"/>
      <p:bldP spid="44" grpId="0"/>
      <p:bldP spid="45" grpId="0"/>
      <p:bldP spid="46" grpId="0" animBg="1"/>
      <p:bldP spid="47" grpId="0"/>
      <p:bldP spid="48" grpId="0"/>
      <p:bldP spid="49" grpId="0"/>
      <p:bldP spid="50" grpId="0"/>
      <p:bldP spid="51" grpId="0" animBg="1"/>
      <p:bldP spid="52" grpId="0"/>
      <p:bldP spid="53" grpId="0"/>
      <p:bldP spid="54" grpId="0" animBg="1"/>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18514"/>
            <a:ext cx="12255500" cy="6858000"/>
          </a:xfrm>
          <a:prstGeom prst="rect">
            <a:avLst/>
          </a:prstGeom>
        </p:spPr>
      </p:pic>
      <p:sp>
        <p:nvSpPr>
          <p:cNvPr id="35859" name="Rectangle 12">
            <a:extLst>
              <a:ext uri="{FF2B5EF4-FFF2-40B4-BE49-F238E27FC236}">
                <a16:creationId xmlns:a16="http://schemas.microsoft.com/office/drawing/2014/main" id="{15361DEB-AE63-E0E1-9FD3-F610AB76AF06}"/>
              </a:ext>
            </a:extLst>
          </p:cNvPr>
          <p:cNvSpPr>
            <a:spLocks noChangeArrowheads="1"/>
          </p:cNvSpPr>
          <p:nvPr/>
        </p:nvSpPr>
        <p:spPr bwMode="auto">
          <a:xfrm>
            <a:off x="2590800" y="9144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algn="ctr" eaLnBrk="1" hangingPunct="1"/>
            <a:r>
              <a:rPr lang="en-US" altLang="en-US" b="1">
                <a:solidFill>
                  <a:srgbClr val="FF0000"/>
                </a:solidFill>
                <a:latin typeface="Times New Roman" panose="02020603050405020304" pitchFamily="18" charset="0"/>
                <a:cs typeface="Times New Roman" panose="02020603050405020304" pitchFamily="18" charset="0"/>
              </a:rPr>
              <a:t>     </a:t>
            </a:r>
            <a:endParaRPr lang="en-US" altLang="en-US" sz="2800" b="1">
              <a:solidFill>
                <a:srgbClr val="FF0000"/>
              </a:solidFill>
              <a:latin typeface="Times New Roman" panose="02020603050405020304" pitchFamily="18" charset="0"/>
              <a:cs typeface="Times New Roman" panose="02020603050405020304" pitchFamily="18" charset="0"/>
            </a:endParaRPr>
          </a:p>
        </p:txBody>
      </p:sp>
      <p:sp>
        <p:nvSpPr>
          <p:cNvPr id="12" name="Text Box 3">
            <a:extLst>
              <a:ext uri="{FF2B5EF4-FFF2-40B4-BE49-F238E27FC236}">
                <a16:creationId xmlns:a16="http://schemas.microsoft.com/office/drawing/2014/main" id="{E80BD6E3-9F15-40EB-953B-E314A6404EC0}"/>
              </a:ext>
            </a:extLst>
          </p:cNvPr>
          <p:cNvSpPr txBox="1">
            <a:spLocks noChangeArrowheads="1"/>
          </p:cNvSpPr>
          <p:nvPr/>
        </p:nvSpPr>
        <p:spPr bwMode="auto">
          <a:xfrm>
            <a:off x="2956430" y="655370"/>
            <a:ext cx="2872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latin typeface="Times New Roman" panose="02020603050405020304" pitchFamily="18" charset="0"/>
                <a:cs typeface="Times New Roman" panose="02020603050405020304" pitchFamily="18" charset="0"/>
              </a:rPr>
              <a:t> </a:t>
            </a:r>
            <a:endParaRPr lang="en-US" altLang="en-US" sz="3200" b="1" dirty="0">
              <a:latin typeface="Times New Roman" panose="02020603050405020304" pitchFamily="18" charset="0"/>
              <a:cs typeface="Times New Roman" panose="02020603050405020304" pitchFamily="18" charset="0"/>
            </a:endParaRPr>
          </a:p>
        </p:txBody>
      </p:sp>
      <p:sp>
        <p:nvSpPr>
          <p:cNvPr id="13" name="AutoShape 4">
            <a:extLst>
              <a:ext uri="{FF2B5EF4-FFF2-40B4-BE49-F238E27FC236}">
                <a16:creationId xmlns:a16="http://schemas.microsoft.com/office/drawing/2014/main" id="{623BF49D-73EE-4449-84F4-FE5F9239BA09}"/>
              </a:ext>
            </a:extLst>
          </p:cNvPr>
          <p:cNvSpPr>
            <a:spLocks noChangeArrowheads="1"/>
          </p:cNvSpPr>
          <p:nvPr/>
        </p:nvSpPr>
        <p:spPr bwMode="auto">
          <a:xfrm>
            <a:off x="11536680" y="14288"/>
            <a:ext cx="457200" cy="457200"/>
          </a:xfrm>
          <a:prstGeom prst="sun">
            <a:avLst>
              <a:gd name="adj" fmla="val 32463"/>
            </a:avLst>
          </a:prstGeom>
          <a:solidFill>
            <a:srgbClr val="F41302"/>
          </a:solidFill>
          <a:ln w="9525">
            <a:solidFill>
              <a:schemeClr val="tx2"/>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3200" b="1">
              <a:latin typeface="Times New Roman" panose="02020603050405020304" pitchFamily="18" charset="0"/>
              <a:cs typeface="Times New Roman" panose="02020603050405020304" pitchFamily="18" charset="0"/>
            </a:endParaRPr>
          </a:p>
        </p:txBody>
      </p:sp>
      <p:sp>
        <p:nvSpPr>
          <p:cNvPr id="14" name="AutoShape 5">
            <a:extLst>
              <a:ext uri="{FF2B5EF4-FFF2-40B4-BE49-F238E27FC236}">
                <a16:creationId xmlns:a16="http://schemas.microsoft.com/office/drawing/2014/main" id="{2E81F6B9-F9E5-4AEB-A4C6-3213522FA5CB}"/>
              </a:ext>
            </a:extLst>
          </p:cNvPr>
          <p:cNvSpPr>
            <a:spLocks noChangeArrowheads="1"/>
          </p:cNvSpPr>
          <p:nvPr/>
        </p:nvSpPr>
        <p:spPr bwMode="auto">
          <a:xfrm>
            <a:off x="0" y="0"/>
            <a:ext cx="457200" cy="457200"/>
          </a:xfrm>
          <a:prstGeom prst="sun">
            <a:avLst>
              <a:gd name="adj" fmla="val 32463"/>
            </a:avLst>
          </a:prstGeom>
          <a:solidFill>
            <a:srgbClr val="F41302"/>
          </a:solidFill>
          <a:ln w="9525">
            <a:solidFill>
              <a:schemeClr val="tx2"/>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3200" b="1">
              <a:latin typeface="Times New Roman" panose="02020603050405020304" pitchFamily="18" charset="0"/>
              <a:cs typeface="Times New Roman" panose="02020603050405020304" pitchFamily="18" charset="0"/>
            </a:endParaRPr>
          </a:p>
        </p:txBody>
      </p:sp>
      <p:graphicFrame>
        <p:nvGraphicFramePr>
          <p:cNvPr id="17" name="Object 8">
            <a:extLst>
              <a:ext uri="{FF2B5EF4-FFF2-40B4-BE49-F238E27FC236}">
                <a16:creationId xmlns:a16="http://schemas.microsoft.com/office/drawing/2014/main" id="{98CCEF75-9223-49BF-8622-456CE56DD806}"/>
              </a:ext>
            </a:extLst>
          </p:cNvPr>
          <p:cNvGraphicFramePr>
            <a:graphicFrameLocks noChangeAspect="1"/>
          </p:cNvGraphicFramePr>
          <p:nvPr>
            <p:extLst>
              <p:ext uri="{D42A27DB-BD31-4B8C-83A1-F6EECF244321}">
                <p14:modId xmlns:p14="http://schemas.microsoft.com/office/powerpoint/2010/main" val="3754278614"/>
              </p:ext>
            </p:extLst>
          </p:nvPr>
        </p:nvGraphicFramePr>
        <p:xfrm>
          <a:off x="3721100" y="1879600"/>
          <a:ext cx="914400" cy="198438"/>
        </p:xfrm>
        <a:graphic>
          <a:graphicData uri="http://schemas.openxmlformats.org/presentationml/2006/ole">
            <mc:AlternateContent xmlns:mc="http://schemas.openxmlformats.org/markup-compatibility/2006">
              <mc:Choice xmlns:v="urn:schemas-microsoft-com:vml" Requires="v">
                <p:oleObj name="Equation" r:id="rId3" imgW="914400" imgH="198720" progId="Equation.DSMT4">
                  <p:embed/>
                </p:oleObj>
              </mc:Choice>
              <mc:Fallback>
                <p:oleObj name="Equation" r:id="rId3" imgW="914400" imgH="198720" progId="Equation.DSMT4">
                  <p:embed/>
                  <p:pic>
                    <p:nvPicPr>
                      <p:cNvPr id="4098" name="Object 8">
                        <a:extLst>
                          <a:ext uri="{FF2B5EF4-FFF2-40B4-BE49-F238E27FC236}">
                            <a16:creationId xmlns:a16="http://schemas.microsoft.com/office/drawing/2014/main" id="{180BA124-EC1F-46C2-AD8B-E5149BD123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100" y="18796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9">
            <a:extLst>
              <a:ext uri="{FF2B5EF4-FFF2-40B4-BE49-F238E27FC236}">
                <a16:creationId xmlns:a16="http://schemas.microsoft.com/office/drawing/2014/main" id="{F819916E-B67E-47D3-A9DF-E4625C911C0D}"/>
              </a:ext>
            </a:extLst>
          </p:cNvPr>
          <p:cNvGraphicFramePr>
            <a:graphicFrameLocks noChangeAspect="1"/>
          </p:cNvGraphicFramePr>
          <p:nvPr>
            <p:extLst>
              <p:ext uri="{D42A27DB-BD31-4B8C-83A1-F6EECF244321}">
                <p14:modId xmlns:p14="http://schemas.microsoft.com/office/powerpoint/2010/main" val="1924673699"/>
              </p:ext>
            </p:extLst>
          </p:nvPr>
        </p:nvGraphicFramePr>
        <p:xfrm>
          <a:off x="3733800" y="1905000"/>
          <a:ext cx="914400" cy="198438"/>
        </p:xfrm>
        <a:graphic>
          <a:graphicData uri="http://schemas.openxmlformats.org/presentationml/2006/ole">
            <mc:AlternateContent xmlns:mc="http://schemas.openxmlformats.org/markup-compatibility/2006">
              <mc:Choice xmlns:v="urn:schemas-microsoft-com:vml" Requires="v">
                <p:oleObj name="Equation" r:id="rId5" imgW="914400" imgH="198720" progId="Equation.DSMT4">
                  <p:embed/>
                </p:oleObj>
              </mc:Choice>
              <mc:Fallback>
                <p:oleObj name="Equation" r:id="rId5" imgW="914400" imgH="198720" progId="Equation.DSMT4">
                  <p:embed/>
                  <p:pic>
                    <p:nvPicPr>
                      <p:cNvPr id="4099" name="Object 9">
                        <a:extLst>
                          <a:ext uri="{FF2B5EF4-FFF2-40B4-BE49-F238E27FC236}">
                            <a16:creationId xmlns:a16="http://schemas.microsoft.com/office/drawing/2014/main" id="{E4012C03-6029-4B70-9F6E-C7036F5D2F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9050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 Box 10">
            <a:extLst>
              <a:ext uri="{FF2B5EF4-FFF2-40B4-BE49-F238E27FC236}">
                <a16:creationId xmlns:a16="http://schemas.microsoft.com/office/drawing/2014/main" id="{EDCDD793-25CE-41FC-8F50-982A04D9F9B9}"/>
              </a:ext>
            </a:extLst>
          </p:cNvPr>
          <p:cNvSpPr txBox="1">
            <a:spLocks noChangeArrowheads="1"/>
          </p:cNvSpPr>
          <p:nvPr/>
        </p:nvSpPr>
        <p:spPr bwMode="auto">
          <a:xfrm>
            <a:off x="3181350" y="686164"/>
            <a:ext cx="71577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cs typeface="Times New Roman" panose="02020603050405020304" pitchFamily="18" charset="0"/>
              </a:rPr>
              <a:t>Tiết 51: NHÂN </a:t>
            </a:r>
            <a:r>
              <a:rPr lang="en-US" altLang="en-US" sz="2800" b="1" dirty="0">
                <a:latin typeface="Times New Roman" panose="02020603050405020304" pitchFamily="18" charset="0"/>
                <a:cs typeface="Times New Roman" panose="02020603050405020304" pitchFamily="18" charset="0"/>
              </a:rPr>
              <a:t>VỚI SỐ CÓ HAI CHỮ SỐ</a:t>
            </a:r>
          </a:p>
        </p:txBody>
      </p:sp>
      <p:sp>
        <p:nvSpPr>
          <p:cNvPr id="20" name="Text Box 11">
            <a:extLst>
              <a:ext uri="{FF2B5EF4-FFF2-40B4-BE49-F238E27FC236}">
                <a16:creationId xmlns:a16="http://schemas.microsoft.com/office/drawing/2014/main" id="{FAEEBBCA-9576-47E1-A09F-81A4FD76C1CE}"/>
              </a:ext>
            </a:extLst>
          </p:cNvPr>
          <p:cNvSpPr txBox="1">
            <a:spLocks noChangeArrowheads="1"/>
          </p:cNvSpPr>
          <p:nvPr/>
        </p:nvSpPr>
        <p:spPr bwMode="auto">
          <a:xfrm>
            <a:off x="228600" y="1219200"/>
            <a:ext cx="4406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u="sng" dirty="0" err="1">
                <a:latin typeface="Times New Roman" panose="02020603050405020304" pitchFamily="18" charset="0"/>
                <a:cs typeface="Times New Roman" panose="02020603050405020304" pitchFamily="18" charset="0"/>
              </a:rPr>
              <a:t>Bài</a:t>
            </a:r>
            <a:r>
              <a:rPr lang="en-US" altLang="en-US" sz="3200" b="1" u="sng" dirty="0">
                <a:latin typeface="Times New Roman" panose="02020603050405020304" pitchFamily="18" charset="0"/>
                <a:cs typeface="Times New Roman" panose="02020603050405020304" pitchFamily="18" charset="0"/>
              </a:rPr>
              <a:t> </a:t>
            </a:r>
            <a:r>
              <a:rPr lang="vi-VN" altLang="en-US" sz="3200" b="1" u="sng" dirty="0">
                <a:latin typeface="Times New Roman" panose="02020603050405020304" pitchFamily="18" charset="0"/>
                <a:cs typeface="Times New Roman" panose="02020603050405020304" pitchFamily="18" charset="0"/>
              </a:rPr>
              <a:t>2</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Đặt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tính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rồi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tính</a:t>
            </a:r>
            <a:endParaRPr lang="en-US" altLang="en-US" sz="3200" b="1" dirty="0">
              <a:latin typeface="Times New Roman" panose="02020603050405020304" pitchFamily="18" charset="0"/>
              <a:cs typeface="Times New Roman" panose="02020603050405020304" pitchFamily="18" charset="0"/>
            </a:endParaRPr>
          </a:p>
        </p:txBody>
      </p:sp>
      <p:sp>
        <p:nvSpPr>
          <p:cNvPr id="21" name="Text Box 12">
            <a:extLst>
              <a:ext uri="{FF2B5EF4-FFF2-40B4-BE49-F238E27FC236}">
                <a16:creationId xmlns:a16="http://schemas.microsoft.com/office/drawing/2014/main" id="{3AD07521-647B-41E3-9776-EB063A91D724}"/>
              </a:ext>
            </a:extLst>
          </p:cNvPr>
          <p:cNvSpPr txBox="1">
            <a:spLocks noChangeArrowheads="1"/>
          </p:cNvSpPr>
          <p:nvPr/>
        </p:nvSpPr>
        <p:spPr bwMode="auto">
          <a:xfrm>
            <a:off x="228600" y="1828800"/>
            <a:ext cx="113080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     3</a:t>
            </a:r>
            <a:r>
              <a:rPr lang="en-US" altLang="en-US" sz="3200" b="1" dirty="0">
                <a:latin typeface="Times New Roman" panose="02020603050405020304" pitchFamily="18" charset="0"/>
                <a:cs typeface="Times New Roman" panose="02020603050405020304" pitchFamily="18" charset="0"/>
              </a:rPr>
              <a:t>6</a:t>
            </a:r>
            <a:r>
              <a:rPr lang="vi-VN" altLang="en-US" sz="3200" b="1" dirty="0">
                <a:latin typeface="Times New Roman" panose="02020603050405020304" pitchFamily="18" charset="0"/>
                <a:cs typeface="Times New Roman" panose="02020603050405020304" pitchFamily="18" charset="0"/>
              </a:rPr>
              <a:t>9</a:t>
            </a:r>
            <a:r>
              <a:rPr lang="en-US" altLang="en-US" sz="3200" b="1" dirty="0">
                <a:latin typeface="Times New Roman" panose="02020603050405020304" pitchFamily="18" charset="0"/>
                <a:cs typeface="Times New Roman" panose="02020603050405020304" pitchFamily="18" charset="0"/>
              </a:rPr>
              <a:t> x </a:t>
            </a:r>
            <a:r>
              <a:rPr lang="vi-VN" altLang="en-US" sz="3200" b="1" dirty="0">
                <a:latin typeface="Times New Roman" panose="02020603050405020304" pitchFamily="18" charset="0"/>
                <a:cs typeface="Times New Roman" panose="02020603050405020304" pitchFamily="18" charset="0"/>
              </a:rPr>
              <a:t>12</a:t>
            </a:r>
            <a:r>
              <a:rPr lang="en-US" altLang="en-US" sz="3200" b="1"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  218</a:t>
            </a:r>
            <a:r>
              <a:rPr lang="en-US" altLang="en-US" sz="3200" b="1" dirty="0">
                <a:latin typeface="Times New Roman" panose="02020603050405020304" pitchFamily="18" charset="0"/>
                <a:cs typeface="Times New Roman" panose="02020603050405020304" pitchFamily="18" charset="0"/>
              </a:rPr>
              <a:t> x </a:t>
            </a:r>
            <a:r>
              <a:rPr lang="vi-VN" altLang="en-US" sz="3200" b="1" dirty="0">
                <a:latin typeface="Times New Roman" panose="02020603050405020304" pitchFamily="18" charset="0"/>
                <a:cs typeface="Times New Roman" panose="02020603050405020304" pitchFamily="18" charset="0"/>
              </a:rPr>
              <a:t>3</a:t>
            </a:r>
            <a:r>
              <a:rPr lang="en-US" altLang="en-US" sz="3200" b="1" dirty="0">
                <a:latin typeface="Times New Roman" panose="02020603050405020304" pitchFamily="18" charset="0"/>
                <a:cs typeface="Times New Roman" panose="02020603050405020304" pitchFamily="18" charset="0"/>
              </a:rPr>
              <a:t>4         </a:t>
            </a:r>
            <a:r>
              <a:rPr lang="vi-VN" altLang="en-US" sz="3200" b="1" dirty="0">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    412</a:t>
            </a:r>
            <a:r>
              <a:rPr lang="en-US" altLang="en-US" sz="3200" b="1" dirty="0">
                <a:latin typeface="Times New Roman" panose="02020603050405020304" pitchFamily="18" charset="0"/>
                <a:cs typeface="Times New Roman" panose="02020603050405020304" pitchFamily="18" charset="0"/>
              </a:rPr>
              <a:t> x 2</a:t>
            </a:r>
            <a:r>
              <a:rPr lang="vi-VN" altLang="en-US" sz="3200" b="1" dirty="0">
                <a:latin typeface="Times New Roman" panose="02020603050405020304" pitchFamily="18" charset="0"/>
                <a:cs typeface="Times New Roman" panose="02020603050405020304" pitchFamily="18" charset="0"/>
              </a:rPr>
              <a:t>1</a:t>
            </a:r>
            <a:r>
              <a:rPr lang="en-US" altLang="en-US" sz="3200" b="1"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           785</a:t>
            </a:r>
            <a:r>
              <a:rPr lang="en-US" altLang="en-US" sz="3200" b="1" dirty="0">
                <a:latin typeface="Times New Roman" panose="02020603050405020304" pitchFamily="18" charset="0"/>
                <a:cs typeface="Times New Roman" panose="02020603050405020304" pitchFamily="18" charset="0"/>
              </a:rPr>
              <a:t> x </a:t>
            </a:r>
            <a:r>
              <a:rPr lang="vi-VN" altLang="en-US" sz="3200" b="1" dirty="0">
                <a:latin typeface="Times New Roman" panose="02020603050405020304" pitchFamily="18" charset="0"/>
                <a:cs typeface="Times New Roman" panose="02020603050405020304" pitchFamily="18" charset="0"/>
              </a:rPr>
              <a:t>23</a:t>
            </a:r>
            <a:r>
              <a:rPr lang="en-US" altLang="en-US" sz="3200" b="1" dirty="0">
                <a:latin typeface="Times New Roman" panose="02020603050405020304" pitchFamily="18" charset="0"/>
                <a:cs typeface="Times New Roman" panose="02020603050405020304" pitchFamily="18" charset="0"/>
              </a:rPr>
              <a:t>        </a:t>
            </a:r>
          </a:p>
        </p:txBody>
      </p:sp>
      <p:sp>
        <p:nvSpPr>
          <p:cNvPr id="22" name="Line 13">
            <a:extLst>
              <a:ext uri="{FF2B5EF4-FFF2-40B4-BE49-F238E27FC236}">
                <a16:creationId xmlns:a16="http://schemas.microsoft.com/office/drawing/2014/main" id="{936E245A-4722-4836-90E1-B55471B1F84D}"/>
              </a:ext>
            </a:extLst>
          </p:cNvPr>
          <p:cNvSpPr>
            <a:spLocks noChangeShapeType="1"/>
          </p:cNvSpPr>
          <p:nvPr/>
        </p:nvSpPr>
        <p:spPr bwMode="auto">
          <a:xfrm flipV="1">
            <a:off x="1757680" y="1798321"/>
            <a:ext cx="1198880" cy="565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3200" b="1">
              <a:latin typeface="Times New Roman" panose="02020603050405020304" pitchFamily="18" charset="0"/>
              <a:cs typeface="Times New Roman" panose="02020603050405020304" pitchFamily="18" charset="0"/>
            </a:endParaRPr>
          </a:p>
        </p:txBody>
      </p:sp>
      <p:sp>
        <p:nvSpPr>
          <p:cNvPr id="23" name="Line 14">
            <a:extLst>
              <a:ext uri="{FF2B5EF4-FFF2-40B4-BE49-F238E27FC236}">
                <a16:creationId xmlns:a16="http://schemas.microsoft.com/office/drawing/2014/main" id="{FF71ACAF-A88A-402B-99ED-7EA3154187DD}"/>
              </a:ext>
            </a:extLst>
          </p:cNvPr>
          <p:cNvSpPr>
            <a:spLocks noChangeShapeType="1"/>
          </p:cNvSpPr>
          <p:nvPr/>
        </p:nvSpPr>
        <p:spPr bwMode="auto">
          <a:xfrm flipV="1">
            <a:off x="3733800" y="1775718"/>
            <a:ext cx="635000" cy="920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3200" b="1">
              <a:latin typeface="Times New Roman" panose="02020603050405020304" pitchFamily="18" charset="0"/>
              <a:cs typeface="Times New Roman" panose="02020603050405020304" pitchFamily="18" charset="0"/>
            </a:endParaRPr>
          </a:p>
        </p:txBody>
      </p:sp>
      <p:sp>
        <p:nvSpPr>
          <p:cNvPr id="24" name="Text Box 18">
            <a:extLst>
              <a:ext uri="{FF2B5EF4-FFF2-40B4-BE49-F238E27FC236}">
                <a16:creationId xmlns:a16="http://schemas.microsoft.com/office/drawing/2014/main" id="{3EDF4F83-B37C-4842-8B74-B622804418F2}"/>
              </a:ext>
            </a:extLst>
          </p:cNvPr>
          <p:cNvSpPr txBox="1">
            <a:spLocks noChangeArrowheads="1"/>
          </p:cNvSpPr>
          <p:nvPr/>
        </p:nvSpPr>
        <p:spPr bwMode="auto">
          <a:xfrm>
            <a:off x="9824720" y="2378868"/>
            <a:ext cx="12750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785</a:t>
            </a:r>
            <a:endParaRPr lang="en-US" altLang="en-US" sz="3200" b="1" dirty="0">
              <a:latin typeface="Times New Roman" panose="02020603050405020304" pitchFamily="18" charset="0"/>
              <a:cs typeface="Times New Roman" panose="02020603050405020304" pitchFamily="18" charset="0"/>
            </a:endParaRPr>
          </a:p>
        </p:txBody>
      </p:sp>
      <p:sp>
        <p:nvSpPr>
          <p:cNvPr id="25" name="Text Box 19">
            <a:extLst>
              <a:ext uri="{FF2B5EF4-FFF2-40B4-BE49-F238E27FC236}">
                <a16:creationId xmlns:a16="http://schemas.microsoft.com/office/drawing/2014/main" id="{7970B4C2-0BFC-48C5-94DD-EBF57F680A51}"/>
              </a:ext>
            </a:extLst>
          </p:cNvPr>
          <p:cNvSpPr txBox="1">
            <a:spLocks noChangeArrowheads="1"/>
          </p:cNvSpPr>
          <p:nvPr/>
        </p:nvSpPr>
        <p:spPr bwMode="auto">
          <a:xfrm>
            <a:off x="10269220" y="2768025"/>
            <a:ext cx="60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23</a:t>
            </a:r>
            <a:endParaRPr lang="en-US" altLang="en-US" sz="3200" b="1" dirty="0">
              <a:latin typeface="Times New Roman" panose="02020603050405020304" pitchFamily="18" charset="0"/>
              <a:cs typeface="Times New Roman" panose="02020603050405020304" pitchFamily="18" charset="0"/>
            </a:endParaRPr>
          </a:p>
        </p:txBody>
      </p:sp>
      <p:sp>
        <p:nvSpPr>
          <p:cNvPr id="26" name="Text Box 20">
            <a:extLst>
              <a:ext uri="{FF2B5EF4-FFF2-40B4-BE49-F238E27FC236}">
                <a16:creationId xmlns:a16="http://schemas.microsoft.com/office/drawing/2014/main" id="{C2F0EFE3-B4B9-42EE-999C-FE1BCA3A5739}"/>
              </a:ext>
            </a:extLst>
          </p:cNvPr>
          <p:cNvSpPr txBox="1">
            <a:spLocks noChangeArrowheads="1"/>
          </p:cNvSpPr>
          <p:nvPr/>
        </p:nvSpPr>
        <p:spPr bwMode="auto">
          <a:xfrm>
            <a:off x="9784080" y="2654300"/>
            <a:ext cx="381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a:latin typeface="Times New Roman" panose="02020603050405020304" pitchFamily="18" charset="0"/>
                <a:cs typeface="Times New Roman" panose="02020603050405020304" pitchFamily="18" charset="0"/>
              </a:rPr>
              <a:t>x</a:t>
            </a:r>
          </a:p>
        </p:txBody>
      </p:sp>
      <p:sp>
        <p:nvSpPr>
          <p:cNvPr id="27" name="Line 21">
            <a:extLst>
              <a:ext uri="{FF2B5EF4-FFF2-40B4-BE49-F238E27FC236}">
                <a16:creationId xmlns:a16="http://schemas.microsoft.com/office/drawing/2014/main" id="{0BE8CCB1-362C-41D1-8206-FFED6C58D9A0}"/>
              </a:ext>
            </a:extLst>
          </p:cNvPr>
          <p:cNvSpPr>
            <a:spLocks noChangeShapeType="1"/>
          </p:cNvSpPr>
          <p:nvPr/>
        </p:nvSpPr>
        <p:spPr bwMode="auto">
          <a:xfrm>
            <a:off x="9964420" y="3337560"/>
            <a:ext cx="914400" cy="0"/>
          </a:xfrm>
          <a:prstGeom prst="line">
            <a:avLst/>
          </a:prstGeom>
          <a:ln>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txBody>
          <a:bodyPr/>
          <a:lstStyle/>
          <a:p>
            <a:endParaRPr lang="en-US" sz="3200" b="1">
              <a:latin typeface="Times New Roman" panose="02020603050405020304" pitchFamily="18" charset="0"/>
              <a:cs typeface="Times New Roman" panose="02020603050405020304" pitchFamily="18" charset="0"/>
            </a:endParaRPr>
          </a:p>
        </p:txBody>
      </p:sp>
      <p:sp>
        <p:nvSpPr>
          <p:cNvPr id="28" name="Text Box 22">
            <a:extLst>
              <a:ext uri="{FF2B5EF4-FFF2-40B4-BE49-F238E27FC236}">
                <a16:creationId xmlns:a16="http://schemas.microsoft.com/office/drawing/2014/main" id="{24638E2F-AE69-403D-85D3-E4144E8E9CD1}"/>
              </a:ext>
            </a:extLst>
          </p:cNvPr>
          <p:cNvSpPr txBox="1">
            <a:spLocks noChangeArrowheads="1"/>
          </p:cNvSpPr>
          <p:nvPr/>
        </p:nvSpPr>
        <p:spPr bwMode="auto">
          <a:xfrm>
            <a:off x="9601200" y="3298884"/>
            <a:ext cx="16078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2355</a:t>
            </a:r>
            <a:endParaRPr lang="en-US" altLang="en-US" sz="3200" b="1" dirty="0">
              <a:latin typeface="Times New Roman" panose="02020603050405020304" pitchFamily="18" charset="0"/>
              <a:cs typeface="Times New Roman" panose="02020603050405020304" pitchFamily="18" charset="0"/>
            </a:endParaRPr>
          </a:p>
        </p:txBody>
      </p:sp>
      <p:sp>
        <p:nvSpPr>
          <p:cNvPr id="29" name="Text Box 23">
            <a:extLst>
              <a:ext uri="{FF2B5EF4-FFF2-40B4-BE49-F238E27FC236}">
                <a16:creationId xmlns:a16="http://schemas.microsoft.com/office/drawing/2014/main" id="{5DB427AE-1050-42D3-91DD-8C2165D8AA90}"/>
              </a:ext>
            </a:extLst>
          </p:cNvPr>
          <p:cNvSpPr txBox="1">
            <a:spLocks noChangeArrowheads="1"/>
          </p:cNvSpPr>
          <p:nvPr/>
        </p:nvSpPr>
        <p:spPr bwMode="auto">
          <a:xfrm>
            <a:off x="9563100" y="3722924"/>
            <a:ext cx="12204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1570</a:t>
            </a:r>
            <a:endParaRPr lang="en-US" altLang="en-US" sz="3200" b="1" dirty="0">
              <a:latin typeface="Times New Roman" panose="02020603050405020304" pitchFamily="18" charset="0"/>
              <a:cs typeface="Times New Roman" panose="02020603050405020304" pitchFamily="18" charset="0"/>
            </a:endParaRPr>
          </a:p>
        </p:txBody>
      </p:sp>
      <p:sp>
        <p:nvSpPr>
          <p:cNvPr id="30" name="Line 24">
            <a:extLst>
              <a:ext uri="{FF2B5EF4-FFF2-40B4-BE49-F238E27FC236}">
                <a16:creationId xmlns:a16="http://schemas.microsoft.com/office/drawing/2014/main" id="{050B243A-B171-48C5-B706-D75BE67AB7C7}"/>
              </a:ext>
            </a:extLst>
          </p:cNvPr>
          <p:cNvSpPr>
            <a:spLocks noChangeShapeType="1"/>
          </p:cNvSpPr>
          <p:nvPr/>
        </p:nvSpPr>
        <p:spPr bwMode="auto">
          <a:xfrm flipV="1">
            <a:off x="9784080" y="4253783"/>
            <a:ext cx="999490" cy="0"/>
          </a:xfrm>
          <a:prstGeom prst="line">
            <a:avLst/>
          </a:prstGeom>
          <a:ln>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txBody>
          <a:bodyPr/>
          <a:lstStyle/>
          <a:p>
            <a:endParaRPr lang="en-US" sz="3200" b="1">
              <a:latin typeface="Times New Roman" panose="02020603050405020304" pitchFamily="18" charset="0"/>
              <a:cs typeface="Times New Roman" panose="02020603050405020304" pitchFamily="18" charset="0"/>
            </a:endParaRPr>
          </a:p>
        </p:txBody>
      </p:sp>
      <p:sp>
        <p:nvSpPr>
          <p:cNvPr id="31" name="Text Box 25">
            <a:extLst>
              <a:ext uri="{FF2B5EF4-FFF2-40B4-BE49-F238E27FC236}">
                <a16:creationId xmlns:a16="http://schemas.microsoft.com/office/drawing/2014/main" id="{6D232481-16DE-4A32-A35A-044952C2C7EE}"/>
              </a:ext>
            </a:extLst>
          </p:cNvPr>
          <p:cNvSpPr txBox="1">
            <a:spLocks noChangeArrowheads="1"/>
          </p:cNvSpPr>
          <p:nvPr/>
        </p:nvSpPr>
        <p:spPr bwMode="auto">
          <a:xfrm rot="10800000" flipV="1">
            <a:off x="9491980" y="4229195"/>
            <a:ext cx="16078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18055</a:t>
            </a:r>
            <a:endParaRPr lang="en-US" altLang="en-US" sz="3200" b="1" dirty="0">
              <a:latin typeface="Times New Roman" panose="02020603050405020304" pitchFamily="18" charset="0"/>
              <a:cs typeface="Times New Roman" panose="02020603050405020304" pitchFamily="18" charset="0"/>
            </a:endParaRPr>
          </a:p>
        </p:txBody>
      </p:sp>
      <p:sp>
        <p:nvSpPr>
          <p:cNvPr id="32" name="Text Box 26">
            <a:extLst>
              <a:ext uri="{FF2B5EF4-FFF2-40B4-BE49-F238E27FC236}">
                <a16:creationId xmlns:a16="http://schemas.microsoft.com/office/drawing/2014/main" id="{9AECE14D-CD35-4A6C-9B63-B5182B7B0414}"/>
              </a:ext>
            </a:extLst>
          </p:cNvPr>
          <p:cNvSpPr txBox="1">
            <a:spLocks noChangeArrowheads="1"/>
          </p:cNvSpPr>
          <p:nvPr/>
        </p:nvSpPr>
        <p:spPr bwMode="auto">
          <a:xfrm>
            <a:off x="1092200" y="2374900"/>
            <a:ext cx="119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369</a:t>
            </a:r>
            <a:endParaRPr lang="en-US" altLang="en-US" sz="3200" b="1" dirty="0">
              <a:latin typeface="Times New Roman" panose="02020603050405020304" pitchFamily="18" charset="0"/>
              <a:cs typeface="Times New Roman" panose="02020603050405020304" pitchFamily="18" charset="0"/>
            </a:endParaRPr>
          </a:p>
        </p:txBody>
      </p:sp>
      <p:sp>
        <p:nvSpPr>
          <p:cNvPr id="33" name="Text Box 27">
            <a:extLst>
              <a:ext uri="{FF2B5EF4-FFF2-40B4-BE49-F238E27FC236}">
                <a16:creationId xmlns:a16="http://schemas.microsoft.com/office/drawing/2014/main" id="{23ED2C3E-E0BB-4E76-AF9C-E0E7D84D8A93}"/>
              </a:ext>
            </a:extLst>
          </p:cNvPr>
          <p:cNvSpPr txBox="1">
            <a:spLocks noChangeArrowheads="1"/>
          </p:cNvSpPr>
          <p:nvPr/>
        </p:nvSpPr>
        <p:spPr bwMode="auto">
          <a:xfrm>
            <a:off x="1130300" y="2730500"/>
            <a:ext cx="1079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12</a:t>
            </a:r>
            <a:endParaRPr lang="en-US" altLang="en-US" sz="3200" b="1" dirty="0">
              <a:latin typeface="Times New Roman" panose="02020603050405020304" pitchFamily="18" charset="0"/>
              <a:cs typeface="Times New Roman" panose="02020603050405020304" pitchFamily="18" charset="0"/>
            </a:endParaRPr>
          </a:p>
        </p:txBody>
      </p:sp>
      <p:sp>
        <p:nvSpPr>
          <p:cNvPr id="34" name="Text Box 28">
            <a:extLst>
              <a:ext uri="{FF2B5EF4-FFF2-40B4-BE49-F238E27FC236}">
                <a16:creationId xmlns:a16="http://schemas.microsoft.com/office/drawing/2014/main" id="{9DFD9B0A-EB40-4796-B154-3F411FA2C2DC}"/>
              </a:ext>
            </a:extLst>
          </p:cNvPr>
          <p:cNvSpPr txBox="1">
            <a:spLocks noChangeArrowheads="1"/>
          </p:cNvSpPr>
          <p:nvPr/>
        </p:nvSpPr>
        <p:spPr bwMode="auto">
          <a:xfrm>
            <a:off x="1016000" y="2595880"/>
            <a:ext cx="330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a:latin typeface="Times New Roman" panose="02020603050405020304" pitchFamily="18" charset="0"/>
                <a:cs typeface="Times New Roman" panose="02020603050405020304" pitchFamily="18" charset="0"/>
              </a:rPr>
              <a:t>x</a:t>
            </a:r>
          </a:p>
        </p:txBody>
      </p:sp>
      <p:sp>
        <p:nvSpPr>
          <p:cNvPr id="35" name="Line 29">
            <a:extLst>
              <a:ext uri="{FF2B5EF4-FFF2-40B4-BE49-F238E27FC236}">
                <a16:creationId xmlns:a16="http://schemas.microsoft.com/office/drawing/2014/main" id="{AAEE20E7-EB0B-43BD-9131-3C80BDA4E902}"/>
              </a:ext>
            </a:extLst>
          </p:cNvPr>
          <p:cNvSpPr>
            <a:spLocks noChangeShapeType="1"/>
          </p:cNvSpPr>
          <p:nvPr/>
        </p:nvSpPr>
        <p:spPr bwMode="auto">
          <a:xfrm>
            <a:off x="1295400" y="3276600"/>
            <a:ext cx="685800" cy="0"/>
          </a:xfrm>
          <a:prstGeom prst="line">
            <a:avLst/>
          </a:prstGeom>
          <a:ln>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txBody>
          <a:bodyPr/>
          <a:lstStyle/>
          <a:p>
            <a:endParaRPr lang="en-US" sz="3200" b="1" dirty="0">
              <a:highlight>
                <a:srgbClr val="000000"/>
              </a:highlight>
              <a:latin typeface="Times New Roman" panose="02020603050405020304" pitchFamily="18" charset="0"/>
              <a:cs typeface="Times New Roman" panose="02020603050405020304" pitchFamily="18" charset="0"/>
            </a:endParaRPr>
          </a:p>
        </p:txBody>
      </p:sp>
      <p:sp>
        <p:nvSpPr>
          <p:cNvPr id="36" name="Text Box 30">
            <a:extLst>
              <a:ext uri="{FF2B5EF4-FFF2-40B4-BE49-F238E27FC236}">
                <a16:creationId xmlns:a16="http://schemas.microsoft.com/office/drawing/2014/main" id="{28EB524B-AEF1-4B2E-972E-A410659E9CAF}"/>
              </a:ext>
            </a:extLst>
          </p:cNvPr>
          <p:cNvSpPr txBox="1">
            <a:spLocks noChangeArrowheads="1"/>
          </p:cNvSpPr>
          <p:nvPr/>
        </p:nvSpPr>
        <p:spPr bwMode="auto">
          <a:xfrm>
            <a:off x="962660" y="3251200"/>
            <a:ext cx="142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73</a:t>
            </a:r>
            <a:r>
              <a:rPr lang="en-US" altLang="en-US" sz="3200" b="1" dirty="0">
                <a:latin typeface="Times New Roman" panose="02020603050405020304" pitchFamily="18" charset="0"/>
                <a:cs typeface="Times New Roman" panose="02020603050405020304" pitchFamily="18" charset="0"/>
              </a:rPr>
              <a:t>8</a:t>
            </a:r>
          </a:p>
        </p:txBody>
      </p:sp>
      <p:sp>
        <p:nvSpPr>
          <p:cNvPr id="37" name="Text Box 31">
            <a:extLst>
              <a:ext uri="{FF2B5EF4-FFF2-40B4-BE49-F238E27FC236}">
                <a16:creationId xmlns:a16="http://schemas.microsoft.com/office/drawing/2014/main" id="{5EAC2DDE-2AFD-4B40-A1C5-8CF970201D26}"/>
              </a:ext>
            </a:extLst>
          </p:cNvPr>
          <p:cNvSpPr txBox="1">
            <a:spLocks noChangeArrowheads="1"/>
          </p:cNvSpPr>
          <p:nvPr/>
        </p:nvSpPr>
        <p:spPr bwMode="auto">
          <a:xfrm>
            <a:off x="819150" y="3675112"/>
            <a:ext cx="1333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369</a:t>
            </a:r>
            <a:endParaRPr lang="en-US" altLang="en-US" sz="3200" b="1" dirty="0">
              <a:latin typeface="Times New Roman" panose="02020603050405020304" pitchFamily="18" charset="0"/>
              <a:cs typeface="Times New Roman" panose="02020603050405020304" pitchFamily="18" charset="0"/>
            </a:endParaRPr>
          </a:p>
        </p:txBody>
      </p:sp>
      <p:sp>
        <p:nvSpPr>
          <p:cNvPr id="38" name="Line 32">
            <a:extLst>
              <a:ext uri="{FF2B5EF4-FFF2-40B4-BE49-F238E27FC236}">
                <a16:creationId xmlns:a16="http://schemas.microsoft.com/office/drawing/2014/main" id="{A561727B-281A-480E-8469-EEA288C0D44F}"/>
              </a:ext>
            </a:extLst>
          </p:cNvPr>
          <p:cNvSpPr>
            <a:spLocks noChangeShapeType="1"/>
          </p:cNvSpPr>
          <p:nvPr/>
        </p:nvSpPr>
        <p:spPr bwMode="auto">
          <a:xfrm>
            <a:off x="1066800" y="4191000"/>
            <a:ext cx="838200" cy="0"/>
          </a:xfrm>
          <a:prstGeom prst="line">
            <a:avLst/>
          </a:prstGeom>
          <a:ln>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txBody>
          <a:bodyPr/>
          <a:lstStyle/>
          <a:p>
            <a:endParaRPr lang="en-US" sz="3200" b="1">
              <a:latin typeface="Times New Roman" panose="02020603050405020304" pitchFamily="18" charset="0"/>
              <a:cs typeface="Times New Roman" panose="02020603050405020304" pitchFamily="18" charset="0"/>
            </a:endParaRPr>
          </a:p>
        </p:txBody>
      </p:sp>
      <p:sp>
        <p:nvSpPr>
          <p:cNvPr id="39" name="Text Box 33">
            <a:extLst>
              <a:ext uri="{FF2B5EF4-FFF2-40B4-BE49-F238E27FC236}">
                <a16:creationId xmlns:a16="http://schemas.microsoft.com/office/drawing/2014/main" id="{2D1A8648-9991-448B-9F60-EAC6D7800388}"/>
              </a:ext>
            </a:extLst>
          </p:cNvPr>
          <p:cNvSpPr txBox="1">
            <a:spLocks noChangeArrowheads="1"/>
          </p:cNvSpPr>
          <p:nvPr/>
        </p:nvSpPr>
        <p:spPr bwMode="auto">
          <a:xfrm>
            <a:off x="811530" y="4142023"/>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4428</a:t>
            </a:r>
            <a:endParaRPr lang="en-US" altLang="en-US" sz="3200" b="1" dirty="0">
              <a:latin typeface="Times New Roman" panose="02020603050405020304" pitchFamily="18" charset="0"/>
              <a:cs typeface="Times New Roman" panose="02020603050405020304" pitchFamily="18" charset="0"/>
            </a:endParaRPr>
          </a:p>
        </p:txBody>
      </p:sp>
      <p:sp>
        <p:nvSpPr>
          <p:cNvPr id="40" name="Text Box 34">
            <a:extLst>
              <a:ext uri="{FF2B5EF4-FFF2-40B4-BE49-F238E27FC236}">
                <a16:creationId xmlns:a16="http://schemas.microsoft.com/office/drawing/2014/main" id="{3B700A38-F301-40A3-BD02-F4E3B358EDC3}"/>
              </a:ext>
            </a:extLst>
          </p:cNvPr>
          <p:cNvSpPr txBox="1">
            <a:spLocks noChangeArrowheads="1"/>
          </p:cNvSpPr>
          <p:nvPr/>
        </p:nvSpPr>
        <p:spPr bwMode="auto">
          <a:xfrm>
            <a:off x="3644900" y="2311687"/>
            <a:ext cx="901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218</a:t>
            </a:r>
            <a:endParaRPr lang="en-US" altLang="en-US" sz="3200" b="1" dirty="0">
              <a:latin typeface="Times New Roman" panose="02020603050405020304" pitchFamily="18" charset="0"/>
              <a:cs typeface="Times New Roman" panose="02020603050405020304" pitchFamily="18" charset="0"/>
            </a:endParaRPr>
          </a:p>
        </p:txBody>
      </p:sp>
      <p:sp>
        <p:nvSpPr>
          <p:cNvPr id="41" name="Text Box 35">
            <a:extLst>
              <a:ext uri="{FF2B5EF4-FFF2-40B4-BE49-F238E27FC236}">
                <a16:creationId xmlns:a16="http://schemas.microsoft.com/office/drawing/2014/main" id="{1F6D7064-BFFE-44AA-BAE2-31A4ABDC7330}"/>
              </a:ext>
            </a:extLst>
          </p:cNvPr>
          <p:cNvSpPr txBox="1">
            <a:spLocks noChangeArrowheads="1"/>
          </p:cNvSpPr>
          <p:nvPr/>
        </p:nvSpPr>
        <p:spPr bwMode="auto">
          <a:xfrm>
            <a:off x="3860800" y="2699037"/>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3</a:t>
            </a:r>
            <a:r>
              <a:rPr lang="en-US" altLang="en-US" sz="3200" b="1" dirty="0">
                <a:latin typeface="Times New Roman" panose="02020603050405020304" pitchFamily="18" charset="0"/>
                <a:cs typeface="Times New Roman" panose="02020603050405020304" pitchFamily="18" charset="0"/>
              </a:rPr>
              <a:t>4</a:t>
            </a:r>
          </a:p>
        </p:txBody>
      </p:sp>
      <p:sp>
        <p:nvSpPr>
          <p:cNvPr id="42" name="Text Box 36">
            <a:extLst>
              <a:ext uri="{FF2B5EF4-FFF2-40B4-BE49-F238E27FC236}">
                <a16:creationId xmlns:a16="http://schemas.microsoft.com/office/drawing/2014/main" id="{951CD72B-79ED-4765-93B9-33E50752E425}"/>
              </a:ext>
            </a:extLst>
          </p:cNvPr>
          <p:cNvSpPr txBox="1">
            <a:spLocks noChangeArrowheads="1"/>
          </p:cNvSpPr>
          <p:nvPr/>
        </p:nvSpPr>
        <p:spPr bwMode="auto">
          <a:xfrm>
            <a:off x="3512820" y="2501900"/>
            <a:ext cx="30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a:latin typeface="Times New Roman" panose="02020603050405020304" pitchFamily="18" charset="0"/>
                <a:cs typeface="Times New Roman" panose="02020603050405020304" pitchFamily="18" charset="0"/>
              </a:rPr>
              <a:t>x</a:t>
            </a:r>
          </a:p>
        </p:txBody>
      </p:sp>
      <p:sp>
        <p:nvSpPr>
          <p:cNvPr id="43" name="Line 37">
            <a:extLst>
              <a:ext uri="{FF2B5EF4-FFF2-40B4-BE49-F238E27FC236}">
                <a16:creationId xmlns:a16="http://schemas.microsoft.com/office/drawing/2014/main" id="{C5C66847-34F3-4622-AC7A-D7C7678D5A77}"/>
              </a:ext>
            </a:extLst>
          </p:cNvPr>
          <p:cNvSpPr>
            <a:spLocks noChangeShapeType="1"/>
          </p:cNvSpPr>
          <p:nvPr/>
        </p:nvSpPr>
        <p:spPr bwMode="auto">
          <a:xfrm>
            <a:off x="3820160" y="3228340"/>
            <a:ext cx="609600" cy="0"/>
          </a:xfrm>
          <a:prstGeom prst="line">
            <a:avLst/>
          </a:prstGeom>
          <a:ln>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txBody>
          <a:bodyPr/>
          <a:lstStyle/>
          <a:p>
            <a:endParaRPr lang="en-US" sz="3200" b="1">
              <a:latin typeface="Times New Roman" panose="02020603050405020304" pitchFamily="18" charset="0"/>
              <a:cs typeface="Times New Roman" panose="02020603050405020304" pitchFamily="18" charset="0"/>
            </a:endParaRPr>
          </a:p>
        </p:txBody>
      </p:sp>
      <p:sp>
        <p:nvSpPr>
          <p:cNvPr id="44" name="Text Box 38">
            <a:extLst>
              <a:ext uri="{FF2B5EF4-FFF2-40B4-BE49-F238E27FC236}">
                <a16:creationId xmlns:a16="http://schemas.microsoft.com/office/drawing/2014/main" id="{D13A78E3-8002-4AD8-B8B1-9C6D171CB450}"/>
              </a:ext>
            </a:extLst>
          </p:cNvPr>
          <p:cNvSpPr txBox="1">
            <a:spLocks noChangeArrowheads="1"/>
          </p:cNvSpPr>
          <p:nvPr/>
        </p:nvSpPr>
        <p:spPr bwMode="auto">
          <a:xfrm>
            <a:off x="3184525" y="3155127"/>
            <a:ext cx="17805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87</a:t>
            </a:r>
            <a:r>
              <a:rPr lang="en-US" altLang="en-US" sz="3200" b="1" dirty="0">
                <a:latin typeface="Times New Roman" panose="02020603050405020304" pitchFamily="18" charset="0"/>
                <a:cs typeface="Times New Roman" panose="02020603050405020304" pitchFamily="18" charset="0"/>
              </a:rPr>
              <a:t>2</a:t>
            </a:r>
          </a:p>
        </p:txBody>
      </p:sp>
      <p:sp>
        <p:nvSpPr>
          <p:cNvPr id="45" name="Text Box 39">
            <a:extLst>
              <a:ext uri="{FF2B5EF4-FFF2-40B4-BE49-F238E27FC236}">
                <a16:creationId xmlns:a16="http://schemas.microsoft.com/office/drawing/2014/main" id="{8F196662-FCCC-4E88-BEB6-B40DF767128F}"/>
              </a:ext>
            </a:extLst>
          </p:cNvPr>
          <p:cNvSpPr txBox="1">
            <a:spLocks noChangeArrowheads="1"/>
          </p:cNvSpPr>
          <p:nvPr/>
        </p:nvSpPr>
        <p:spPr bwMode="auto">
          <a:xfrm>
            <a:off x="2979420" y="3549907"/>
            <a:ext cx="1765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654</a:t>
            </a:r>
            <a:endParaRPr lang="en-US" altLang="en-US" sz="3200" b="1" dirty="0">
              <a:latin typeface="Times New Roman" panose="02020603050405020304" pitchFamily="18" charset="0"/>
              <a:cs typeface="Times New Roman" panose="02020603050405020304" pitchFamily="18" charset="0"/>
            </a:endParaRPr>
          </a:p>
        </p:txBody>
      </p:sp>
      <p:sp>
        <p:nvSpPr>
          <p:cNvPr id="46" name="Line 40">
            <a:extLst>
              <a:ext uri="{FF2B5EF4-FFF2-40B4-BE49-F238E27FC236}">
                <a16:creationId xmlns:a16="http://schemas.microsoft.com/office/drawing/2014/main" id="{6D9A9827-F51F-4D43-AF5D-838C363F21E4}"/>
              </a:ext>
            </a:extLst>
          </p:cNvPr>
          <p:cNvSpPr>
            <a:spLocks noChangeShapeType="1"/>
          </p:cNvSpPr>
          <p:nvPr/>
        </p:nvSpPr>
        <p:spPr bwMode="auto">
          <a:xfrm>
            <a:off x="3580130" y="4119125"/>
            <a:ext cx="762000" cy="0"/>
          </a:xfrm>
          <a:prstGeom prst="line">
            <a:avLst/>
          </a:prstGeom>
          <a:ln>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txBody>
          <a:bodyPr/>
          <a:lstStyle/>
          <a:p>
            <a:endParaRPr lang="en-US" sz="3200" b="1">
              <a:latin typeface="Times New Roman" panose="02020603050405020304" pitchFamily="18" charset="0"/>
              <a:cs typeface="Times New Roman" panose="02020603050405020304" pitchFamily="18" charset="0"/>
            </a:endParaRPr>
          </a:p>
        </p:txBody>
      </p:sp>
      <p:sp>
        <p:nvSpPr>
          <p:cNvPr id="47" name="Text Box 41">
            <a:extLst>
              <a:ext uri="{FF2B5EF4-FFF2-40B4-BE49-F238E27FC236}">
                <a16:creationId xmlns:a16="http://schemas.microsoft.com/office/drawing/2014/main" id="{644B22F7-C0A1-40CE-B958-6FFE9051D0AD}"/>
              </a:ext>
            </a:extLst>
          </p:cNvPr>
          <p:cNvSpPr txBox="1">
            <a:spLocks noChangeArrowheads="1"/>
          </p:cNvSpPr>
          <p:nvPr/>
        </p:nvSpPr>
        <p:spPr bwMode="auto">
          <a:xfrm>
            <a:off x="3181350" y="4078664"/>
            <a:ext cx="154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6</a:t>
            </a:r>
            <a:r>
              <a:rPr lang="en-US" altLang="en-US" sz="3200" b="1" dirty="0">
                <a:latin typeface="Times New Roman" panose="02020603050405020304" pitchFamily="18" charset="0"/>
                <a:cs typeface="Times New Roman" panose="02020603050405020304" pitchFamily="18" charset="0"/>
              </a:rPr>
              <a:t>4</a:t>
            </a:r>
            <a:r>
              <a:rPr lang="vi-VN" altLang="en-US" sz="3200" b="1" dirty="0">
                <a:latin typeface="Times New Roman" panose="02020603050405020304" pitchFamily="18" charset="0"/>
                <a:cs typeface="Times New Roman" panose="02020603050405020304" pitchFamily="18" charset="0"/>
              </a:rPr>
              <a:t>1</a:t>
            </a:r>
            <a:r>
              <a:rPr lang="en-US" altLang="en-US" sz="3200" b="1" dirty="0">
                <a:latin typeface="Times New Roman" panose="02020603050405020304" pitchFamily="18" charset="0"/>
                <a:cs typeface="Times New Roman" panose="02020603050405020304" pitchFamily="18" charset="0"/>
              </a:rPr>
              <a:t>2</a:t>
            </a:r>
          </a:p>
        </p:txBody>
      </p:sp>
      <p:sp>
        <p:nvSpPr>
          <p:cNvPr id="48" name="Text Box 42">
            <a:extLst>
              <a:ext uri="{FF2B5EF4-FFF2-40B4-BE49-F238E27FC236}">
                <a16:creationId xmlns:a16="http://schemas.microsoft.com/office/drawing/2014/main" id="{D75589A8-247E-4650-A993-8325E972BFC1}"/>
              </a:ext>
            </a:extLst>
          </p:cNvPr>
          <p:cNvSpPr txBox="1">
            <a:spLocks noChangeArrowheads="1"/>
          </p:cNvSpPr>
          <p:nvPr/>
        </p:nvSpPr>
        <p:spPr bwMode="auto">
          <a:xfrm>
            <a:off x="6562090" y="2363787"/>
            <a:ext cx="12585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412</a:t>
            </a:r>
            <a:endParaRPr lang="en-US" altLang="en-US" sz="3200" b="1" dirty="0">
              <a:latin typeface="Times New Roman" panose="02020603050405020304" pitchFamily="18" charset="0"/>
              <a:cs typeface="Times New Roman" panose="02020603050405020304" pitchFamily="18" charset="0"/>
            </a:endParaRPr>
          </a:p>
        </p:txBody>
      </p:sp>
      <p:sp>
        <p:nvSpPr>
          <p:cNvPr id="49" name="Text Box 43">
            <a:extLst>
              <a:ext uri="{FF2B5EF4-FFF2-40B4-BE49-F238E27FC236}">
                <a16:creationId xmlns:a16="http://schemas.microsoft.com/office/drawing/2014/main" id="{DBE549FE-243B-4A5A-81A2-C88059CC17C2}"/>
              </a:ext>
            </a:extLst>
          </p:cNvPr>
          <p:cNvSpPr txBox="1">
            <a:spLocks noChangeArrowheads="1"/>
          </p:cNvSpPr>
          <p:nvPr/>
        </p:nvSpPr>
        <p:spPr bwMode="auto">
          <a:xfrm>
            <a:off x="6884670" y="2802314"/>
            <a:ext cx="76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dirty="0">
                <a:latin typeface="Times New Roman" panose="02020603050405020304" pitchFamily="18" charset="0"/>
                <a:cs typeface="Times New Roman" panose="02020603050405020304" pitchFamily="18" charset="0"/>
              </a:rPr>
              <a:t>2</a:t>
            </a:r>
            <a:r>
              <a:rPr lang="vi-VN" altLang="en-US" sz="3200" b="1" dirty="0">
                <a:latin typeface="Times New Roman" panose="02020603050405020304" pitchFamily="18" charset="0"/>
                <a:cs typeface="Times New Roman" panose="02020603050405020304" pitchFamily="18" charset="0"/>
              </a:rPr>
              <a:t>1</a:t>
            </a:r>
            <a:endParaRPr lang="en-US" altLang="en-US" sz="3200" b="1" dirty="0">
              <a:latin typeface="Times New Roman" panose="02020603050405020304" pitchFamily="18" charset="0"/>
              <a:cs typeface="Times New Roman" panose="02020603050405020304" pitchFamily="18" charset="0"/>
            </a:endParaRPr>
          </a:p>
        </p:txBody>
      </p:sp>
      <p:sp>
        <p:nvSpPr>
          <p:cNvPr id="50" name="Text Box 44">
            <a:extLst>
              <a:ext uri="{FF2B5EF4-FFF2-40B4-BE49-F238E27FC236}">
                <a16:creationId xmlns:a16="http://schemas.microsoft.com/office/drawing/2014/main" id="{361443CD-EFE3-495E-9988-0F8BABD0928E}"/>
              </a:ext>
            </a:extLst>
          </p:cNvPr>
          <p:cNvSpPr txBox="1">
            <a:spLocks noChangeArrowheads="1"/>
          </p:cNvSpPr>
          <p:nvPr/>
        </p:nvSpPr>
        <p:spPr bwMode="auto">
          <a:xfrm>
            <a:off x="6593840" y="2616200"/>
            <a:ext cx="30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a:latin typeface="Times New Roman" panose="02020603050405020304" pitchFamily="18" charset="0"/>
                <a:cs typeface="Times New Roman" panose="02020603050405020304" pitchFamily="18" charset="0"/>
              </a:rPr>
              <a:t>x</a:t>
            </a:r>
          </a:p>
        </p:txBody>
      </p:sp>
      <p:sp>
        <p:nvSpPr>
          <p:cNvPr id="51" name="Line 45">
            <a:extLst>
              <a:ext uri="{FF2B5EF4-FFF2-40B4-BE49-F238E27FC236}">
                <a16:creationId xmlns:a16="http://schemas.microsoft.com/office/drawing/2014/main" id="{D7B04DE8-71D2-489A-B91F-235155BE3FD0}"/>
              </a:ext>
            </a:extLst>
          </p:cNvPr>
          <p:cNvSpPr>
            <a:spLocks noChangeShapeType="1"/>
          </p:cNvSpPr>
          <p:nvPr/>
        </p:nvSpPr>
        <p:spPr bwMode="auto">
          <a:xfrm>
            <a:off x="6846570" y="3315275"/>
            <a:ext cx="685800" cy="0"/>
          </a:xfrm>
          <a:prstGeom prst="line">
            <a:avLst/>
          </a:prstGeom>
          <a:ln>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txBody>
          <a:bodyPr/>
          <a:lstStyle/>
          <a:p>
            <a:endParaRPr lang="en-US" sz="3200" b="1">
              <a:latin typeface="Times New Roman" panose="02020603050405020304" pitchFamily="18" charset="0"/>
              <a:cs typeface="Times New Roman" panose="02020603050405020304" pitchFamily="18" charset="0"/>
            </a:endParaRPr>
          </a:p>
        </p:txBody>
      </p:sp>
      <p:sp>
        <p:nvSpPr>
          <p:cNvPr id="52" name="Text Box 46">
            <a:extLst>
              <a:ext uri="{FF2B5EF4-FFF2-40B4-BE49-F238E27FC236}">
                <a16:creationId xmlns:a16="http://schemas.microsoft.com/office/drawing/2014/main" id="{F7CF95CC-6B4F-4F55-AE95-24427D1035EF}"/>
              </a:ext>
            </a:extLst>
          </p:cNvPr>
          <p:cNvSpPr txBox="1">
            <a:spLocks noChangeArrowheads="1"/>
          </p:cNvSpPr>
          <p:nvPr/>
        </p:nvSpPr>
        <p:spPr bwMode="auto">
          <a:xfrm>
            <a:off x="6480810" y="3248615"/>
            <a:ext cx="134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412</a:t>
            </a:r>
            <a:endParaRPr lang="en-US" altLang="en-US" sz="3200" b="1" dirty="0">
              <a:latin typeface="Times New Roman" panose="02020603050405020304" pitchFamily="18" charset="0"/>
              <a:cs typeface="Times New Roman" panose="02020603050405020304" pitchFamily="18" charset="0"/>
            </a:endParaRPr>
          </a:p>
        </p:txBody>
      </p:sp>
      <p:sp>
        <p:nvSpPr>
          <p:cNvPr id="53" name="Text Box 47">
            <a:extLst>
              <a:ext uri="{FF2B5EF4-FFF2-40B4-BE49-F238E27FC236}">
                <a16:creationId xmlns:a16="http://schemas.microsoft.com/office/drawing/2014/main" id="{2B1B341F-E5C7-4268-90D0-D419B35A80F8}"/>
              </a:ext>
            </a:extLst>
          </p:cNvPr>
          <p:cNvSpPr txBox="1">
            <a:spLocks noChangeArrowheads="1"/>
          </p:cNvSpPr>
          <p:nvPr/>
        </p:nvSpPr>
        <p:spPr bwMode="auto">
          <a:xfrm>
            <a:off x="6502400" y="3607375"/>
            <a:ext cx="83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82</a:t>
            </a:r>
            <a:r>
              <a:rPr lang="en-US" altLang="en-US" sz="3200" b="1" dirty="0">
                <a:latin typeface="Times New Roman" panose="02020603050405020304" pitchFamily="18" charset="0"/>
                <a:cs typeface="Times New Roman" panose="02020603050405020304" pitchFamily="18" charset="0"/>
              </a:rPr>
              <a:t>4</a:t>
            </a:r>
          </a:p>
        </p:txBody>
      </p:sp>
      <p:sp>
        <p:nvSpPr>
          <p:cNvPr id="54" name="Line 48">
            <a:extLst>
              <a:ext uri="{FF2B5EF4-FFF2-40B4-BE49-F238E27FC236}">
                <a16:creationId xmlns:a16="http://schemas.microsoft.com/office/drawing/2014/main" id="{ED9D32ED-072F-4480-9DB1-A29FAFE84B93}"/>
              </a:ext>
            </a:extLst>
          </p:cNvPr>
          <p:cNvSpPr>
            <a:spLocks noChangeShapeType="1"/>
          </p:cNvSpPr>
          <p:nvPr/>
        </p:nvSpPr>
        <p:spPr bwMode="auto">
          <a:xfrm>
            <a:off x="6640830" y="4179371"/>
            <a:ext cx="838200" cy="0"/>
          </a:xfrm>
          <a:prstGeom prst="line">
            <a:avLst/>
          </a:prstGeom>
          <a:ln>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txBody>
          <a:bodyPr/>
          <a:lstStyle/>
          <a:p>
            <a:endParaRPr lang="en-US" sz="3200" b="1">
              <a:latin typeface="Times New Roman" panose="02020603050405020304" pitchFamily="18" charset="0"/>
              <a:cs typeface="Times New Roman" panose="02020603050405020304" pitchFamily="18" charset="0"/>
            </a:endParaRPr>
          </a:p>
        </p:txBody>
      </p:sp>
      <p:sp>
        <p:nvSpPr>
          <p:cNvPr id="55" name="Text Box 49">
            <a:extLst>
              <a:ext uri="{FF2B5EF4-FFF2-40B4-BE49-F238E27FC236}">
                <a16:creationId xmlns:a16="http://schemas.microsoft.com/office/drawing/2014/main" id="{FE28DC90-600E-4385-9A23-19CAD14C5D9F}"/>
              </a:ext>
            </a:extLst>
          </p:cNvPr>
          <p:cNvSpPr txBox="1">
            <a:spLocks noChangeArrowheads="1"/>
          </p:cNvSpPr>
          <p:nvPr/>
        </p:nvSpPr>
        <p:spPr bwMode="auto">
          <a:xfrm>
            <a:off x="6455410" y="4143179"/>
            <a:ext cx="1111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latin typeface="Times New Roman" panose="02020603050405020304" pitchFamily="18" charset="0"/>
                <a:cs typeface="Times New Roman" panose="02020603050405020304" pitchFamily="18" charset="0"/>
              </a:rPr>
              <a:t>8652</a:t>
            </a:r>
            <a:endParaRPr lang="en-US" alt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7616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trips(down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ox(i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ox(i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500"/>
                                        <p:tgtEl>
                                          <p:spTgt spid="24"/>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linds(horizontal)">
                                      <p:cBhvr>
                                        <p:cTn id="30" dur="500"/>
                                        <p:tgtEl>
                                          <p:spTgt spid="2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linds(horizontal)">
                                      <p:cBhvr>
                                        <p:cTn id="33" dur="500"/>
                                        <p:tgtEl>
                                          <p:spTgt spid="26"/>
                                        </p:tgtEl>
                                      </p:cBhvr>
                                    </p:animEffect>
                                  </p:childTnLst>
                                </p:cTn>
                              </p:par>
                              <p:par>
                                <p:cTn id="34" presetID="3" presetClass="entr" presetSubtype="1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linds(horizontal)">
                                      <p:cBhvr>
                                        <p:cTn id="36" dur="500"/>
                                        <p:tgtEl>
                                          <p:spTgt spid="27"/>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linds(horizontal)">
                                      <p:cBhvr>
                                        <p:cTn id="39" dur="500"/>
                                        <p:tgtEl>
                                          <p:spTgt spid="28"/>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linds(horizontal)">
                                      <p:cBhvr>
                                        <p:cTn id="42" dur="500"/>
                                        <p:tgtEl>
                                          <p:spTgt spid="29"/>
                                        </p:tgtEl>
                                      </p:cBhvr>
                                    </p:animEffect>
                                  </p:childTnLst>
                                </p:cTn>
                              </p:par>
                              <p:par>
                                <p:cTn id="43" presetID="3" presetClass="entr" presetSubtype="1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linds(horizontal)">
                                      <p:cBhvr>
                                        <p:cTn id="45" dur="500"/>
                                        <p:tgtEl>
                                          <p:spTgt spid="30"/>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linds(horizontal)">
                                      <p:cBhvr>
                                        <p:cTn id="48" dur="500"/>
                                        <p:tgtEl>
                                          <p:spTgt spid="31"/>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linds(horizontal)">
                                      <p:cBhvr>
                                        <p:cTn id="51" dur="500"/>
                                        <p:tgtEl>
                                          <p:spTgt spid="32"/>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linds(horizontal)">
                                      <p:cBhvr>
                                        <p:cTn id="54" dur="500"/>
                                        <p:tgtEl>
                                          <p:spTgt spid="33"/>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linds(horizontal)">
                                      <p:cBhvr>
                                        <p:cTn id="57" dur="500"/>
                                        <p:tgtEl>
                                          <p:spTgt spid="34"/>
                                        </p:tgtEl>
                                      </p:cBhvr>
                                    </p:animEffect>
                                  </p:childTnLst>
                                </p:cTn>
                              </p:par>
                              <p:par>
                                <p:cTn id="58" presetID="3" presetClass="entr" presetSubtype="10"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linds(horizontal)">
                                      <p:cBhvr>
                                        <p:cTn id="60" dur="500"/>
                                        <p:tgtEl>
                                          <p:spTgt spid="35"/>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linds(horizontal)">
                                      <p:cBhvr>
                                        <p:cTn id="63" dur="500"/>
                                        <p:tgtEl>
                                          <p:spTgt spid="36"/>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blinds(horizontal)">
                                      <p:cBhvr>
                                        <p:cTn id="66" dur="500"/>
                                        <p:tgtEl>
                                          <p:spTgt spid="37"/>
                                        </p:tgtEl>
                                      </p:cBhvr>
                                    </p:animEffect>
                                  </p:childTnLst>
                                </p:cTn>
                              </p:par>
                              <p:par>
                                <p:cTn id="67" presetID="3" presetClass="entr" presetSubtype="1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blinds(horizontal)">
                                      <p:cBhvr>
                                        <p:cTn id="69" dur="500"/>
                                        <p:tgtEl>
                                          <p:spTgt spid="38"/>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blinds(horizontal)">
                                      <p:cBhvr>
                                        <p:cTn id="72" dur="500"/>
                                        <p:tgtEl>
                                          <p:spTgt spid="39"/>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blinds(horizontal)">
                                      <p:cBhvr>
                                        <p:cTn id="75" dur="500"/>
                                        <p:tgtEl>
                                          <p:spTgt spid="40"/>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linds(horizontal)">
                                      <p:cBhvr>
                                        <p:cTn id="78" dur="500"/>
                                        <p:tgtEl>
                                          <p:spTgt spid="4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blinds(horizontal)">
                                      <p:cBhvr>
                                        <p:cTn id="81" dur="500"/>
                                        <p:tgtEl>
                                          <p:spTgt spid="42"/>
                                        </p:tgtEl>
                                      </p:cBhvr>
                                    </p:animEffect>
                                  </p:childTnLst>
                                </p:cTn>
                              </p:par>
                              <p:par>
                                <p:cTn id="82" presetID="3" presetClass="entr" presetSubtype="10" fill="hold" nodeType="with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blinds(horizontal)">
                                      <p:cBhvr>
                                        <p:cTn id="84" dur="500"/>
                                        <p:tgtEl>
                                          <p:spTgt spid="43"/>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blinds(horizontal)">
                                      <p:cBhvr>
                                        <p:cTn id="87" dur="500"/>
                                        <p:tgtEl>
                                          <p:spTgt spid="44"/>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blinds(horizontal)">
                                      <p:cBhvr>
                                        <p:cTn id="90" dur="500"/>
                                        <p:tgtEl>
                                          <p:spTgt spid="45"/>
                                        </p:tgtEl>
                                      </p:cBhvr>
                                    </p:animEffect>
                                  </p:childTnLst>
                                </p:cTn>
                              </p:par>
                              <p:par>
                                <p:cTn id="91" presetID="3" presetClass="entr" presetSubtype="10" fill="hold" nodeType="with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blinds(horizontal)">
                                      <p:cBhvr>
                                        <p:cTn id="93" dur="500"/>
                                        <p:tgtEl>
                                          <p:spTgt spid="46"/>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47"/>
                                        </p:tgtEl>
                                        <p:attrNameLst>
                                          <p:attrName>style.visibility</p:attrName>
                                        </p:attrNameLst>
                                      </p:cBhvr>
                                      <p:to>
                                        <p:strVal val="visible"/>
                                      </p:to>
                                    </p:set>
                                    <p:animEffect transition="in" filter="blinds(horizontal)">
                                      <p:cBhvr>
                                        <p:cTn id="96" dur="500"/>
                                        <p:tgtEl>
                                          <p:spTgt spid="47"/>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blinds(horizontal)">
                                      <p:cBhvr>
                                        <p:cTn id="99" dur="500"/>
                                        <p:tgtEl>
                                          <p:spTgt spid="48"/>
                                        </p:tgtEl>
                                      </p:cBhvr>
                                    </p:animEffect>
                                  </p:childTnLst>
                                </p:cTn>
                              </p:par>
                              <p:par>
                                <p:cTn id="100" presetID="3" presetClass="entr" presetSubtype="10" fill="hold" grpId="0" nodeType="with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blinds(horizontal)">
                                      <p:cBhvr>
                                        <p:cTn id="102" dur="500"/>
                                        <p:tgtEl>
                                          <p:spTgt spid="49"/>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50"/>
                                        </p:tgtEl>
                                        <p:attrNameLst>
                                          <p:attrName>style.visibility</p:attrName>
                                        </p:attrNameLst>
                                      </p:cBhvr>
                                      <p:to>
                                        <p:strVal val="visible"/>
                                      </p:to>
                                    </p:set>
                                    <p:animEffect transition="in" filter="blinds(horizontal)">
                                      <p:cBhvr>
                                        <p:cTn id="105" dur="500"/>
                                        <p:tgtEl>
                                          <p:spTgt spid="50"/>
                                        </p:tgtEl>
                                      </p:cBhvr>
                                    </p:animEffect>
                                  </p:childTnLst>
                                </p:cTn>
                              </p:par>
                              <p:par>
                                <p:cTn id="106" presetID="3" presetClass="entr" presetSubtype="10" fill="hold" nodeType="withEffect">
                                  <p:stCondLst>
                                    <p:cond delay="0"/>
                                  </p:stCondLst>
                                  <p:childTnLst>
                                    <p:set>
                                      <p:cBhvr>
                                        <p:cTn id="107" dur="1" fill="hold">
                                          <p:stCondLst>
                                            <p:cond delay="0"/>
                                          </p:stCondLst>
                                        </p:cTn>
                                        <p:tgtEl>
                                          <p:spTgt spid="51"/>
                                        </p:tgtEl>
                                        <p:attrNameLst>
                                          <p:attrName>style.visibility</p:attrName>
                                        </p:attrNameLst>
                                      </p:cBhvr>
                                      <p:to>
                                        <p:strVal val="visible"/>
                                      </p:to>
                                    </p:set>
                                    <p:animEffect transition="in" filter="blinds(horizontal)">
                                      <p:cBhvr>
                                        <p:cTn id="108" dur="500"/>
                                        <p:tgtEl>
                                          <p:spTgt spid="51"/>
                                        </p:tgtEl>
                                      </p:cBhvr>
                                    </p:animEffect>
                                  </p:childTnLst>
                                </p:cTn>
                              </p:par>
                              <p:par>
                                <p:cTn id="109" presetID="3" presetClass="entr" presetSubtype="10"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animEffect transition="in" filter="blinds(horizontal)">
                                      <p:cBhvr>
                                        <p:cTn id="111" dur="500"/>
                                        <p:tgtEl>
                                          <p:spTgt spid="52"/>
                                        </p:tgtEl>
                                      </p:cBhvr>
                                    </p:animEffect>
                                  </p:childTnLst>
                                </p:cTn>
                              </p:par>
                              <p:par>
                                <p:cTn id="112" presetID="3" presetClass="entr" presetSubtype="10" fill="hold" grpId="0" nodeType="withEffect">
                                  <p:stCondLst>
                                    <p:cond delay="0"/>
                                  </p:stCondLst>
                                  <p:childTnLst>
                                    <p:set>
                                      <p:cBhvr>
                                        <p:cTn id="113" dur="1" fill="hold">
                                          <p:stCondLst>
                                            <p:cond delay="0"/>
                                          </p:stCondLst>
                                        </p:cTn>
                                        <p:tgtEl>
                                          <p:spTgt spid="53"/>
                                        </p:tgtEl>
                                        <p:attrNameLst>
                                          <p:attrName>style.visibility</p:attrName>
                                        </p:attrNameLst>
                                      </p:cBhvr>
                                      <p:to>
                                        <p:strVal val="visible"/>
                                      </p:to>
                                    </p:set>
                                    <p:animEffect transition="in" filter="blinds(horizontal)">
                                      <p:cBhvr>
                                        <p:cTn id="114" dur="500"/>
                                        <p:tgtEl>
                                          <p:spTgt spid="53"/>
                                        </p:tgtEl>
                                      </p:cBhvr>
                                    </p:animEffect>
                                  </p:childTnLst>
                                </p:cTn>
                              </p:par>
                              <p:par>
                                <p:cTn id="115" presetID="3" presetClass="entr" presetSubtype="10" fill="hold" nodeType="withEffect">
                                  <p:stCondLst>
                                    <p:cond delay="0"/>
                                  </p:stCondLst>
                                  <p:childTnLst>
                                    <p:set>
                                      <p:cBhvr>
                                        <p:cTn id="116" dur="1" fill="hold">
                                          <p:stCondLst>
                                            <p:cond delay="0"/>
                                          </p:stCondLst>
                                        </p:cTn>
                                        <p:tgtEl>
                                          <p:spTgt spid="54"/>
                                        </p:tgtEl>
                                        <p:attrNameLst>
                                          <p:attrName>style.visibility</p:attrName>
                                        </p:attrNameLst>
                                      </p:cBhvr>
                                      <p:to>
                                        <p:strVal val="visible"/>
                                      </p:to>
                                    </p:set>
                                    <p:animEffect transition="in" filter="blinds(horizontal)">
                                      <p:cBhvr>
                                        <p:cTn id="117" dur="500"/>
                                        <p:tgtEl>
                                          <p:spTgt spid="54"/>
                                        </p:tgtEl>
                                      </p:cBhvr>
                                    </p:animEffect>
                                  </p:childTnLst>
                                </p:cTn>
                              </p:par>
                              <p:par>
                                <p:cTn id="118" presetID="3" presetClass="entr" presetSubtype="10" fill="hold" grpId="0" nodeType="withEffect">
                                  <p:stCondLst>
                                    <p:cond delay="0"/>
                                  </p:stCondLst>
                                  <p:childTnLst>
                                    <p:set>
                                      <p:cBhvr>
                                        <p:cTn id="119" dur="1" fill="hold">
                                          <p:stCondLst>
                                            <p:cond delay="0"/>
                                          </p:stCondLst>
                                        </p:cTn>
                                        <p:tgtEl>
                                          <p:spTgt spid="55"/>
                                        </p:tgtEl>
                                        <p:attrNameLst>
                                          <p:attrName>style.visibility</p:attrName>
                                        </p:attrNameLst>
                                      </p:cBhvr>
                                      <p:to>
                                        <p:strVal val="visible"/>
                                      </p:to>
                                    </p:set>
                                    <p:animEffect transition="in" filter="blinds(horizontal)">
                                      <p:cBhvr>
                                        <p:cTn id="1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5" grpId="0"/>
      <p:bldP spid="26" grpId="0"/>
      <p:bldP spid="28" grpId="0"/>
      <p:bldP spid="29" grpId="0"/>
      <p:bldP spid="31" grpId="0"/>
      <p:bldP spid="32" grpId="0"/>
      <p:bldP spid="33" grpId="0"/>
      <p:bldP spid="34" grpId="0"/>
      <p:bldP spid="36" grpId="0"/>
      <p:bldP spid="37" grpId="0"/>
      <p:bldP spid="39" grpId="0"/>
      <p:bldP spid="40" grpId="0"/>
      <p:bldP spid="41" grpId="0"/>
      <p:bldP spid="42" grpId="0"/>
      <p:bldP spid="44" grpId="0"/>
      <p:bldP spid="45" grpId="0"/>
      <p:bldP spid="47" grpId="0"/>
      <p:bldP spid="48" grpId="0"/>
      <p:bldP spid="49" grpId="0"/>
      <p:bldP spid="50" grpId="0"/>
      <p:bldP spid="52" grpId="0"/>
      <p:bldP spid="53" grpId="0"/>
      <p:bldP spid="5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 Box 9"/>
          <p:cNvSpPr txBox="1">
            <a:spLocks noChangeArrowheads="1"/>
          </p:cNvSpPr>
          <p:nvPr/>
        </p:nvSpPr>
        <p:spPr bwMode="auto">
          <a:xfrm>
            <a:off x="577987" y="1176994"/>
            <a:ext cx="1105273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nTime" pitchFamily="34" charset="0"/>
              </a:defRPr>
            </a:lvl1pPr>
            <a:lvl2pPr marL="742950" indent="-285750">
              <a:defRPr sz="2800">
                <a:solidFill>
                  <a:schemeClr val="tx1"/>
                </a:solidFill>
                <a:latin typeface=".VnTime" pitchFamily="34" charset="0"/>
              </a:defRPr>
            </a:lvl2pPr>
            <a:lvl3pPr marL="1143000" indent="-228600">
              <a:defRPr sz="2800">
                <a:solidFill>
                  <a:schemeClr val="tx1"/>
                </a:solidFill>
                <a:latin typeface=".VnTime" pitchFamily="34" charset="0"/>
              </a:defRPr>
            </a:lvl3pPr>
            <a:lvl4pPr marL="1600200" indent="-228600">
              <a:defRPr sz="2800">
                <a:solidFill>
                  <a:schemeClr val="tx1"/>
                </a:solidFill>
                <a:latin typeface=".VnTime" pitchFamily="34" charset="0"/>
              </a:defRPr>
            </a:lvl4pPr>
            <a:lvl5pPr marL="2057400" indent="-228600">
              <a:defRPr sz="2800">
                <a:solidFill>
                  <a:schemeClr val="tx1"/>
                </a:solidFill>
                <a:latin typeface=".VnTime" pitchFamily="34" charset="0"/>
              </a:defRPr>
            </a:lvl5pPr>
            <a:lvl6pPr marL="2514600" indent="-228600" eaLnBrk="0" fontAlgn="base" hangingPunct="0">
              <a:spcBef>
                <a:spcPct val="0"/>
              </a:spcBef>
              <a:spcAft>
                <a:spcPct val="0"/>
              </a:spcAft>
              <a:defRPr sz="2800">
                <a:solidFill>
                  <a:schemeClr val="tx1"/>
                </a:solidFill>
                <a:latin typeface=".VnTime" pitchFamily="34" charset="0"/>
              </a:defRPr>
            </a:lvl6pPr>
            <a:lvl7pPr marL="2971800" indent="-228600" eaLnBrk="0" fontAlgn="base" hangingPunct="0">
              <a:spcBef>
                <a:spcPct val="0"/>
              </a:spcBef>
              <a:spcAft>
                <a:spcPct val="0"/>
              </a:spcAft>
              <a:defRPr sz="2800">
                <a:solidFill>
                  <a:schemeClr val="tx1"/>
                </a:solidFill>
                <a:latin typeface=".VnTime" pitchFamily="34" charset="0"/>
              </a:defRPr>
            </a:lvl7pPr>
            <a:lvl8pPr marL="3429000" indent="-228600" eaLnBrk="0" fontAlgn="base" hangingPunct="0">
              <a:spcBef>
                <a:spcPct val="0"/>
              </a:spcBef>
              <a:spcAft>
                <a:spcPct val="0"/>
              </a:spcAft>
              <a:defRPr sz="2800">
                <a:solidFill>
                  <a:schemeClr val="tx1"/>
                </a:solidFill>
                <a:latin typeface=".VnTime" pitchFamily="34" charset="0"/>
              </a:defRPr>
            </a:lvl8pPr>
            <a:lvl9pPr marL="3886200" indent="-228600" eaLnBrk="0" fontAlgn="base" hangingPunct="0">
              <a:spcBef>
                <a:spcPct val="0"/>
              </a:spcBef>
              <a:spcAft>
                <a:spcPct val="0"/>
              </a:spcAft>
              <a:defRPr sz="2800">
                <a:solidFill>
                  <a:schemeClr val="tx1"/>
                </a:solidFill>
                <a:latin typeface=".VnTime" pitchFamily="34" charset="0"/>
              </a:defRPr>
            </a:lvl9pPr>
          </a:lstStyle>
          <a:p>
            <a:pPr>
              <a:spcBef>
                <a:spcPct val="50000"/>
              </a:spcBef>
            </a:pPr>
            <a:r>
              <a:rPr lang="en-US" sz="3000" b="1" u="sng" dirty="0" err="1">
                <a:solidFill>
                  <a:srgbClr val="FF0000"/>
                </a:solidFill>
                <a:latin typeface="Times New Roman" panose="02020603050405020304" pitchFamily="18" charset="0"/>
                <a:cs typeface="Times New Roman" panose="02020603050405020304" pitchFamily="18" charset="0"/>
              </a:rPr>
              <a:t>Bài</a:t>
            </a:r>
            <a:r>
              <a:rPr lang="vi-VN" sz="3000" b="1" u="sng" dirty="0">
                <a:solidFill>
                  <a:srgbClr val="FF0000"/>
                </a:solidFill>
                <a:latin typeface="Times New Roman" panose="02020603050405020304" pitchFamily="18" charset="0"/>
                <a:cs typeface="Times New Roman" panose="02020603050405020304" pitchFamily="18" charset="0"/>
              </a:rPr>
              <a:t> 3</a:t>
            </a:r>
            <a:r>
              <a:rPr lang="en-US" sz="3000" b="1" dirty="0">
                <a:solidFill>
                  <a:srgbClr val="FF0000"/>
                </a:solidFill>
                <a:latin typeface="Times New Roman" panose="02020603050405020304" pitchFamily="18" charset="0"/>
                <a:cs typeface="Times New Roman" panose="02020603050405020304" pitchFamily="18" charset="0"/>
              </a:rPr>
              <a:t>:</a:t>
            </a:r>
            <a:r>
              <a:rPr lang="vi-VN" sz="3000" b="1" dirty="0">
                <a:latin typeface="Times New Roman" panose="02020603050405020304" pitchFamily="18" charset="0"/>
                <a:cs typeface="Times New Roman" panose="02020603050405020304" pitchFamily="18" charset="0"/>
              </a:rPr>
              <a:t>Vườn dâu tây nhà chị Na có 31 luống, mỗi luống có 26 cây. Hỏi vườn dâu tây nhà chị Na có tất cả bao nhiêu cây dâu tây?</a:t>
            </a:r>
            <a:endParaRPr lang="en-US" sz="3000" b="1" dirty="0">
              <a:latin typeface="Times New Roman" panose="02020603050405020304" pitchFamily="18" charset="0"/>
              <a:cs typeface="Times New Roman" panose="02020603050405020304" pitchFamily="18" charset="0"/>
            </a:endParaRPr>
          </a:p>
        </p:txBody>
      </p:sp>
      <p:cxnSp>
        <p:nvCxnSpPr>
          <p:cNvPr id="78" name="Straight Connector 77">
            <a:extLst>
              <a:ext uri="{FF2B5EF4-FFF2-40B4-BE49-F238E27FC236}">
                <a16:creationId xmlns:a16="http://schemas.microsoft.com/office/drawing/2014/main" id="{DCD4AFFB-22E9-16E7-F6A5-D3FBE88D2018}"/>
              </a:ext>
            </a:extLst>
          </p:cNvPr>
          <p:cNvCxnSpPr>
            <a:cxnSpLocks/>
          </p:cNvCxnSpPr>
          <p:nvPr/>
        </p:nvCxnSpPr>
        <p:spPr>
          <a:xfrm>
            <a:off x="1499621" y="2112784"/>
            <a:ext cx="3818103" cy="0"/>
          </a:xfrm>
          <a:prstGeom prst="line">
            <a:avLst/>
          </a:prstGeom>
          <a:noFill/>
          <a:ln w="38100" cap="flat" cmpd="sng" algn="ctr">
            <a:solidFill>
              <a:schemeClr val="tx1"/>
            </a:solidFill>
            <a:prstDash val="solid"/>
          </a:ln>
          <a:effectLst/>
        </p:spPr>
      </p:cxnSp>
      <p:cxnSp>
        <p:nvCxnSpPr>
          <p:cNvPr id="21" name="Straight Connector 20">
            <a:extLst>
              <a:ext uri="{FF2B5EF4-FFF2-40B4-BE49-F238E27FC236}">
                <a16:creationId xmlns:a16="http://schemas.microsoft.com/office/drawing/2014/main" id="{7713D2F3-833B-48BD-AA31-49820D9CFADD}"/>
              </a:ext>
            </a:extLst>
          </p:cNvPr>
          <p:cNvCxnSpPr>
            <a:cxnSpLocks/>
          </p:cNvCxnSpPr>
          <p:nvPr/>
        </p:nvCxnSpPr>
        <p:spPr>
          <a:xfrm>
            <a:off x="6237024" y="1668163"/>
            <a:ext cx="1319550" cy="0"/>
          </a:xfrm>
          <a:prstGeom prst="line">
            <a:avLst/>
          </a:prstGeom>
          <a:noFill/>
          <a:ln w="38100" cap="flat" cmpd="sng" algn="ctr">
            <a:solidFill>
              <a:srgbClr val="FF0000"/>
            </a:solidFill>
            <a:prstDash val="solid"/>
          </a:ln>
          <a:effectLst/>
        </p:spPr>
      </p:cxnSp>
      <p:cxnSp>
        <p:nvCxnSpPr>
          <p:cNvPr id="26" name="Straight Connector 25">
            <a:extLst>
              <a:ext uri="{FF2B5EF4-FFF2-40B4-BE49-F238E27FC236}">
                <a16:creationId xmlns:a16="http://schemas.microsoft.com/office/drawing/2014/main" id="{7D19FCAE-01BA-4D87-81BA-E99AC6D95BEA}"/>
              </a:ext>
            </a:extLst>
          </p:cNvPr>
          <p:cNvCxnSpPr>
            <a:cxnSpLocks/>
          </p:cNvCxnSpPr>
          <p:nvPr/>
        </p:nvCxnSpPr>
        <p:spPr>
          <a:xfrm>
            <a:off x="7914788" y="1668163"/>
            <a:ext cx="1528720" cy="0"/>
          </a:xfrm>
          <a:prstGeom prst="line">
            <a:avLst/>
          </a:prstGeom>
          <a:noFill/>
          <a:ln w="38100" cap="flat" cmpd="sng" algn="ctr">
            <a:solidFill>
              <a:srgbClr val="FF0000"/>
            </a:solidFill>
            <a:prstDash val="solid"/>
          </a:ln>
          <a:effectLst/>
        </p:spPr>
      </p:cxnSp>
      <p:cxnSp>
        <p:nvCxnSpPr>
          <p:cNvPr id="28" name="Straight Connector 27">
            <a:extLst>
              <a:ext uri="{FF2B5EF4-FFF2-40B4-BE49-F238E27FC236}">
                <a16:creationId xmlns:a16="http://schemas.microsoft.com/office/drawing/2014/main" id="{ABA833DD-201D-477B-A5AC-8ECFF96097E0}"/>
              </a:ext>
            </a:extLst>
          </p:cNvPr>
          <p:cNvCxnSpPr>
            <a:cxnSpLocks/>
          </p:cNvCxnSpPr>
          <p:nvPr/>
        </p:nvCxnSpPr>
        <p:spPr>
          <a:xfrm flipH="1" flipV="1">
            <a:off x="10005670" y="1667325"/>
            <a:ext cx="949375" cy="838"/>
          </a:xfrm>
          <a:prstGeom prst="line">
            <a:avLst/>
          </a:prstGeom>
          <a:noFill/>
          <a:ln w="38100" cap="flat" cmpd="sng" algn="ctr">
            <a:solidFill>
              <a:srgbClr val="FF0000"/>
            </a:solidFill>
            <a:prstDash val="solid"/>
          </a:ln>
          <a:effectLst/>
        </p:spPr>
      </p:cxnSp>
      <p:cxnSp>
        <p:nvCxnSpPr>
          <p:cNvPr id="43" name="Straight Connector 42">
            <a:extLst>
              <a:ext uri="{FF2B5EF4-FFF2-40B4-BE49-F238E27FC236}">
                <a16:creationId xmlns:a16="http://schemas.microsoft.com/office/drawing/2014/main" id="{48A40170-A957-4D8A-B0A0-AA858F52570F}"/>
              </a:ext>
            </a:extLst>
          </p:cNvPr>
          <p:cNvCxnSpPr>
            <a:cxnSpLocks/>
          </p:cNvCxnSpPr>
          <p:nvPr/>
        </p:nvCxnSpPr>
        <p:spPr>
          <a:xfrm>
            <a:off x="8557482" y="2148191"/>
            <a:ext cx="1847147" cy="0"/>
          </a:xfrm>
          <a:prstGeom prst="line">
            <a:avLst/>
          </a:prstGeom>
          <a:noFill/>
          <a:ln w="38100" cap="flat" cmpd="sng" algn="ctr">
            <a:solidFill>
              <a:schemeClr val="tx1"/>
            </a:solidFill>
            <a:prstDash val="solid"/>
          </a:ln>
          <a:effectLst/>
        </p:spPr>
      </p:cxnSp>
      <p:sp>
        <p:nvSpPr>
          <p:cNvPr id="25" name="Text Box 10">
            <a:extLst>
              <a:ext uri="{FF2B5EF4-FFF2-40B4-BE49-F238E27FC236}">
                <a16:creationId xmlns:a16="http://schemas.microsoft.com/office/drawing/2014/main" id="{C3306C17-74E1-4574-8A9C-0DAE0EC47AC4}"/>
              </a:ext>
            </a:extLst>
          </p:cNvPr>
          <p:cNvSpPr txBox="1">
            <a:spLocks noChangeArrowheads="1"/>
          </p:cNvSpPr>
          <p:nvPr/>
        </p:nvSpPr>
        <p:spPr bwMode="auto">
          <a:xfrm>
            <a:off x="2666999" y="712788"/>
            <a:ext cx="78619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Tiết 51: NHÂN </a:t>
            </a:r>
            <a:r>
              <a:rPr lang="en-US" altLang="en-US" sz="2800" b="1" dirty="0">
                <a:solidFill>
                  <a:srgbClr val="FF0000"/>
                </a:solidFill>
                <a:latin typeface="Times New Roman" panose="02020603050405020304" pitchFamily="18" charset="0"/>
                <a:cs typeface="Times New Roman" panose="02020603050405020304" pitchFamily="18" charset="0"/>
              </a:rPr>
              <a:t>VỚI SỐ CÓ HAI CHỮ SỐ</a:t>
            </a:r>
          </a:p>
        </p:txBody>
      </p:sp>
      <p:sp>
        <p:nvSpPr>
          <p:cNvPr id="27" name="Text Box 10">
            <a:extLst>
              <a:ext uri="{FF2B5EF4-FFF2-40B4-BE49-F238E27FC236}">
                <a16:creationId xmlns:a16="http://schemas.microsoft.com/office/drawing/2014/main" id="{4265801D-6BBA-46AB-BB8D-4CF5C4EF7BB4}"/>
              </a:ext>
            </a:extLst>
          </p:cNvPr>
          <p:cNvSpPr txBox="1">
            <a:spLocks noChangeArrowheads="1"/>
          </p:cNvSpPr>
          <p:nvPr/>
        </p:nvSpPr>
        <p:spPr bwMode="auto">
          <a:xfrm>
            <a:off x="4121459" y="2395253"/>
            <a:ext cx="19745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dirty="0">
                <a:solidFill>
                  <a:srgbClr val="FF0000"/>
                </a:solidFill>
                <a:latin typeface="Times New Roman" panose="02020603050405020304" pitchFamily="18" charset="0"/>
                <a:cs typeface="Times New Roman" panose="02020603050405020304" pitchFamily="18" charset="0"/>
              </a:rPr>
              <a:t>Tóm tắt:</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9" name="Text Box 10">
            <a:extLst>
              <a:ext uri="{FF2B5EF4-FFF2-40B4-BE49-F238E27FC236}">
                <a16:creationId xmlns:a16="http://schemas.microsoft.com/office/drawing/2014/main" id="{AFEF3268-4C72-40A0-B014-DC5C9126D474}"/>
              </a:ext>
            </a:extLst>
          </p:cNvPr>
          <p:cNvSpPr txBox="1">
            <a:spLocks noChangeArrowheads="1"/>
          </p:cNvSpPr>
          <p:nvPr/>
        </p:nvSpPr>
        <p:spPr bwMode="auto">
          <a:xfrm>
            <a:off x="3372034" y="2930885"/>
            <a:ext cx="3473389"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600"/>
              </a:spcBef>
            </a:pPr>
            <a:r>
              <a:rPr lang="vi-VN" altLang="en-US" sz="3200" b="1" dirty="0">
                <a:latin typeface="Times New Roman" panose="02020603050405020304" pitchFamily="18" charset="0"/>
                <a:cs typeface="Times New Roman" panose="02020603050405020304" pitchFamily="18" charset="0"/>
              </a:rPr>
              <a:t>1 luống: 26 cây</a:t>
            </a:r>
          </a:p>
          <a:p>
            <a:pPr algn="ctr" eaLnBrk="1" hangingPunct="1">
              <a:spcBef>
                <a:spcPts val="600"/>
              </a:spcBef>
            </a:pPr>
            <a:r>
              <a:rPr lang="vi-VN" altLang="en-US" sz="3200" b="1" dirty="0">
                <a:latin typeface="Times New Roman" panose="02020603050405020304" pitchFamily="18" charset="0"/>
                <a:cs typeface="Times New Roman" panose="02020603050405020304" pitchFamily="18" charset="0"/>
              </a:rPr>
              <a:t>31 luống: ... cây?</a:t>
            </a:r>
            <a:endParaRPr lang="en-US" altLang="en-US" sz="3200" b="1" dirty="0">
              <a:latin typeface="Times New Roman" panose="02020603050405020304" pitchFamily="18" charset="0"/>
              <a:cs typeface="Times New Roman" panose="02020603050405020304" pitchFamily="18" charset="0"/>
            </a:endParaRPr>
          </a:p>
        </p:txBody>
      </p:sp>
      <p:sp>
        <p:nvSpPr>
          <p:cNvPr id="30" name="Text Box 10">
            <a:extLst>
              <a:ext uri="{FF2B5EF4-FFF2-40B4-BE49-F238E27FC236}">
                <a16:creationId xmlns:a16="http://schemas.microsoft.com/office/drawing/2014/main" id="{8E98596B-7B47-467F-A5D1-DB8217317B52}"/>
              </a:ext>
            </a:extLst>
          </p:cNvPr>
          <p:cNvSpPr txBox="1">
            <a:spLocks noChangeArrowheads="1"/>
          </p:cNvSpPr>
          <p:nvPr/>
        </p:nvSpPr>
        <p:spPr bwMode="auto">
          <a:xfrm>
            <a:off x="1926455" y="4139243"/>
            <a:ext cx="9303797"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600"/>
              </a:spcBef>
            </a:pPr>
            <a:r>
              <a:rPr lang="vi-VN" altLang="en-US" sz="3200" b="1" dirty="0">
                <a:solidFill>
                  <a:srgbClr val="FF0000"/>
                </a:solidFill>
                <a:latin typeface="Times New Roman" panose="02020603050405020304" pitchFamily="18" charset="0"/>
                <a:cs typeface="Times New Roman" panose="02020603050405020304" pitchFamily="18" charset="0"/>
              </a:rPr>
              <a:t>Bài giải:</a:t>
            </a:r>
          </a:p>
          <a:p>
            <a:pPr algn="ctr" eaLnBrk="1" hangingPunct="1">
              <a:spcBef>
                <a:spcPts val="600"/>
              </a:spcBef>
            </a:pPr>
            <a:r>
              <a:rPr lang="vi-VN" sz="3200" b="1" dirty="0">
                <a:latin typeface="Times New Roman" panose="02020603050405020304" pitchFamily="18" charset="0"/>
                <a:cs typeface="Times New Roman" panose="02020603050405020304" pitchFamily="18" charset="0"/>
              </a:rPr>
              <a:t>Vườn nhà chị Na có tất cả số cây dâu tây là:</a:t>
            </a:r>
            <a:endParaRPr lang="en-US" sz="3200" b="1" dirty="0">
              <a:latin typeface="Times New Roman" panose="02020603050405020304" pitchFamily="18" charset="0"/>
              <a:cs typeface="Times New Roman" panose="02020603050405020304" pitchFamily="18" charset="0"/>
            </a:endParaRPr>
          </a:p>
          <a:p>
            <a:pPr algn="ctr" eaLnBrk="1" hangingPunct="1">
              <a:spcBef>
                <a:spcPts val="600"/>
              </a:spcBef>
            </a:pPr>
            <a:r>
              <a:rPr lang="vi-VN" altLang="en-US" sz="3200" b="1" dirty="0">
                <a:latin typeface="Times New Roman" panose="02020603050405020304" pitchFamily="18" charset="0"/>
                <a:cs typeface="Times New Roman" panose="02020603050405020304" pitchFamily="18" charset="0"/>
              </a:rPr>
              <a:t>31 x 26 = 806 ( cây)</a:t>
            </a:r>
          </a:p>
          <a:p>
            <a:pPr algn="ctr" eaLnBrk="1" hangingPunct="1">
              <a:spcBef>
                <a:spcPts val="600"/>
              </a:spcBef>
            </a:pPr>
            <a:r>
              <a:rPr lang="vi-VN" altLang="en-US" sz="3200" b="1" dirty="0">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Đáp số: 806 cây dâu tây</a:t>
            </a:r>
            <a:endParaRPr lang="en-US" alt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684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27" grpId="0"/>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A_图片 8" descr="图片包含 矢量图形, 事情&#10;&#10;已生成高可信度的说明">
            <a:extLst>
              <a:ext uri="{FF2B5EF4-FFF2-40B4-BE49-F238E27FC236}">
                <a16:creationId xmlns:a16="http://schemas.microsoft.com/office/drawing/2014/main" id="{A675636A-CEBE-4563-8CEB-08C8D0316ECD}"/>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48872" y="2933425"/>
            <a:ext cx="3943417" cy="4245616"/>
          </a:xfrm>
          <a:prstGeom prst="rect">
            <a:avLst/>
          </a:prstGeom>
        </p:spPr>
      </p:pic>
      <p:pic>
        <p:nvPicPr>
          <p:cNvPr id="11" name="PA_图片 10">
            <a:extLst>
              <a:ext uri="{FF2B5EF4-FFF2-40B4-BE49-F238E27FC236}">
                <a16:creationId xmlns:a16="http://schemas.microsoft.com/office/drawing/2014/main" id="{14F921B8-30B6-493E-8118-A8686CBDB152}"/>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9986476" y="4355375"/>
            <a:ext cx="2732118" cy="2735587"/>
          </a:xfrm>
          <a:prstGeom prst="rect">
            <a:avLst/>
          </a:prstGeom>
        </p:spPr>
      </p:pic>
      <p:sp>
        <p:nvSpPr>
          <p:cNvPr id="12" name="TextBox 11">
            <a:extLst>
              <a:ext uri="{FF2B5EF4-FFF2-40B4-BE49-F238E27FC236}">
                <a16:creationId xmlns:a16="http://schemas.microsoft.com/office/drawing/2014/main" id="{6E9F8053-3113-420B-8785-ED058E45C6B2}"/>
              </a:ext>
            </a:extLst>
          </p:cNvPr>
          <p:cNvSpPr txBox="1">
            <a:spLocks noChangeArrowheads="1"/>
          </p:cNvSpPr>
          <p:nvPr/>
        </p:nvSpPr>
        <p:spPr bwMode="auto">
          <a:xfrm>
            <a:off x="2605165" y="2933425"/>
            <a:ext cx="8235440" cy="15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31" tIns="45666" rIns="91331" bIns="45666">
            <a:spAutoFit/>
          </a:bodyPr>
          <a:lstStyle>
            <a:lvl1pPr defTabSz="341313">
              <a:defRPr>
                <a:solidFill>
                  <a:schemeClr val="tx1"/>
                </a:solidFill>
                <a:latin typeface="Calibri" panose="020F0502020204030204" pitchFamily="34" charset="0"/>
              </a:defRPr>
            </a:lvl1pPr>
            <a:lvl2pPr marL="742950" indent="-285750" defTabSz="341313">
              <a:defRPr>
                <a:solidFill>
                  <a:schemeClr val="tx1"/>
                </a:solidFill>
                <a:latin typeface="Calibri" panose="020F0502020204030204" pitchFamily="34" charset="0"/>
              </a:defRPr>
            </a:lvl2pPr>
            <a:lvl3pPr marL="1143000" indent="-228600" defTabSz="341313">
              <a:defRPr>
                <a:solidFill>
                  <a:schemeClr val="tx1"/>
                </a:solidFill>
                <a:latin typeface="Calibri" panose="020F0502020204030204" pitchFamily="34" charset="0"/>
              </a:defRPr>
            </a:lvl3pPr>
            <a:lvl4pPr marL="1600200" indent="-228600" defTabSz="341313">
              <a:defRPr>
                <a:solidFill>
                  <a:schemeClr val="tx1"/>
                </a:solidFill>
                <a:latin typeface="Calibri" panose="020F0502020204030204" pitchFamily="34" charset="0"/>
              </a:defRPr>
            </a:lvl4pPr>
            <a:lvl5pPr marL="2057400" indent="-228600" defTabSz="341313">
              <a:defRPr>
                <a:solidFill>
                  <a:schemeClr val="tx1"/>
                </a:solidFill>
                <a:latin typeface="Calibri" panose="020F0502020204030204" pitchFamily="34" charset="0"/>
              </a:defRPr>
            </a:lvl5pPr>
            <a:lvl6pPr marL="2514600" indent="-228600" defTabSz="341313" eaLnBrk="0" fontAlgn="base" hangingPunct="0">
              <a:spcBef>
                <a:spcPct val="0"/>
              </a:spcBef>
              <a:spcAft>
                <a:spcPct val="0"/>
              </a:spcAft>
              <a:defRPr>
                <a:solidFill>
                  <a:schemeClr val="tx1"/>
                </a:solidFill>
                <a:latin typeface="Calibri" panose="020F0502020204030204" pitchFamily="34" charset="0"/>
              </a:defRPr>
            </a:lvl6pPr>
            <a:lvl7pPr marL="2971800" indent="-228600" defTabSz="341313" eaLnBrk="0" fontAlgn="base" hangingPunct="0">
              <a:spcBef>
                <a:spcPct val="0"/>
              </a:spcBef>
              <a:spcAft>
                <a:spcPct val="0"/>
              </a:spcAft>
              <a:defRPr>
                <a:solidFill>
                  <a:schemeClr val="tx1"/>
                </a:solidFill>
                <a:latin typeface="Calibri" panose="020F0502020204030204" pitchFamily="34" charset="0"/>
              </a:defRPr>
            </a:lvl7pPr>
            <a:lvl8pPr marL="3429000" indent="-228600" defTabSz="341313" eaLnBrk="0" fontAlgn="base" hangingPunct="0">
              <a:spcBef>
                <a:spcPct val="0"/>
              </a:spcBef>
              <a:spcAft>
                <a:spcPct val="0"/>
              </a:spcAft>
              <a:defRPr>
                <a:solidFill>
                  <a:schemeClr val="tx1"/>
                </a:solidFill>
                <a:latin typeface="Calibri" panose="020F0502020204030204" pitchFamily="34" charset="0"/>
              </a:defRPr>
            </a:lvl8pPr>
            <a:lvl9pPr marL="3886200" indent="-228600" defTabSz="3413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340986"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huống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liên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4800" b="1" dirty="0">
                <a:solidFill>
                  <a:prstClr val="black"/>
                </a:solidFill>
                <a:latin typeface="Times New Roman" panose="02020603050405020304" pitchFamily="18" charset="0"/>
                <a:cs typeface="Times New Roman" panose="02020603050405020304" pitchFamily="18" charset="0"/>
              </a:rPr>
              <a:t>đến kiến thức vừa học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altLang="vi-VN" sz="4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7698" y="4643716"/>
            <a:ext cx="1334172" cy="133586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0349DD24-DC30-43A2-B6B2-0ACAB8CBB13C}"/>
              </a:ext>
            </a:extLst>
          </p:cNvPr>
          <p:cNvSpPr txBox="1">
            <a:spLocks noChangeArrowheads="1"/>
          </p:cNvSpPr>
          <p:nvPr/>
        </p:nvSpPr>
        <p:spPr bwMode="auto">
          <a:xfrm>
            <a:off x="3928741" y="1825054"/>
            <a:ext cx="4808859" cy="101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31" tIns="45666" rIns="91331" bIns="45666">
            <a:spAutoFit/>
          </a:bodyPr>
          <a:lstStyle>
            <a:lvl1pPr defTabSz="341313">
              <a:defRPr>
                <a:solidFill>
                  <a:schemeClr val="tx1"/>
                </a:solidFill>
                <a:latin typeface="Calibri" panose="020F0502020204030204" pitchFamily="34" charset="0"/>
              </a:defRPr>
            </a:lvl1pPr>
            <a:lvl2pPr marL="742950" indent="-285750" defTabSz="341313">
              <a:defRPr>
                <a:solidFill>
                  <a:schemeClr val="tx1"/>
                </a:solidFill>
                <a:latin typeface="Calibri" panose="020F0502020204030204" pitchFamily="34" charset="0"/>
              </a:defRPr>
            </a:lvl2pPr>
            <a:lvl3pPr marL="1143000" indent="-228600" defTabSz="341313">
              <a:defRPr>
                <a:solidFill>
                  <a:schemeClr val="tx1"/>
                </a:solidFill>
                <a:latin typeface="Calibri" panose="020F0502020204030204" pitchFamily="34" charset="0"/>
              </a:defRPr>
            </a:lvl3pPr>
            <a:lvl4pPr marL="1600200" indent="-228600" defTabSz="341313">
              <a:defRPr>
                <a:solidFill>
                  <a:schemeClr val="tx1"/>
                </a:solidFill>
                <a:latin typeface="Calibri" panose="020F0502020204030204" pitchFamily="34" charset="0"/>
              </a:defRPr>
            </a:lvl4pPr>
            <a:lvl5pPr marL="2057400" indent="-228600" defTabSz="341313">
              <a:defRPr>
                <a:solidFill>
                  <a:schemeClr val="tx1"/>
                </a:solidFill>
                <a:latin typeface="Calibri" panose="020F0502020204030204" pitchFamily="34" charset="0"/>
              </a:defRPr>
            </a:lvl5pPr>
            <a:lvl6pPr marL="2514600" indent="-228600" defTabSz="341313" eaLnBrk="0" fontAlgn="base" hangingPunct="0">
              <a:spcBef>
                <a:spcPct val="0"/>
              </a:spcBef>
              <a:spcAft>
                <a:spcPct val="0"/>
              </a:spcAft>
              <a:defRPr>
                <a:solidFill>
                  <a:schemeClr val="tx1"/>
                </a:solidFill>
                <a:latin typeface="Calibri" panose="020F0502020204030204" pitchFamily="34" charset="0"/>
              </a:defRPr>
            </a:lvl6pPr>
            <a:lvl7pPr marL="2971800" indent="-228600" defTabSz="341313" eaLnBrk="0" fontAlgn="base" hangingPunct="0">
              <a:spcBef>
                <a:spcPct val="0"/>
              </a:spcBef>
              <a:spcAft>
                <a:spcPct val="0"/>
              </a:spcAft>
              <a:defRPr>
                <a:solidFill>
                  <a:schemeClr val="tx1"/>
                </a:solidFill>
                <a:latin typeface="Calibri" panose="020F0502020204030204" pitchFamily="34" charset="0"/>
              </a:defRPr>
            </a:lvl7pPr>
            <a:lvl8pPr marL="3429000" indent="-228600" defTabSz="341313" eaLnBrk="0" fontAlgn="base" hangingPunct="0">
              <a:spcBef>
                <a:spcPct val="0"/>
              </a:spcBef>
              <a:spcAft>
                <a:spcPct val="0"/>
              </a:spcAft>
              <a:defRPr>
                <a:solidFill>
                  <a:schemeClr val="tx1"/>
                </a:solidFill>
                <a:latin typeface="Calibri" panose="020F0502020204030204" pitchFamily="34" charset="0"/>
              </a:defRPr>
            </a:lvl8pPr>
            <a:lvl9pPr marL="3886200" indent="-228600" defTabSz="3413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340986" rtl="0" eaLnBrk="0" fontAlgn="base" latinLnBrk="0" hangingPunct="0">
              <a:lnSpc>
                <a:spcPct val="100000"/>
              </a:lnSpc>
              <a:spcBef>
                <a:spcPct val="0"/>
              </a:spcBef>
              <a:spcAft>
                <a:spcPct val="0"/>
              </a:spcAft>
              <a:buClrTx/>
              <a:buSzTx/>
              <a:buFontTx/>
              <a:buNone/>
              <a:tabLst/>
              <a:defRPr/>
            </a:pPr>
            <a:r>
              <a:rPr lang="vi-VN" altLang="vi-VN" sz="6000" b="1" dirty="0">
                <a:solidFill>
                  <a:srgbClr val="FF0000"/>
                </a:solidFill>
                <a:latin typeface="Times New Roman" panose="02020603050405020304" pitchFamily="18" charset="0"/>
                <a:cs typeface="Times New Roman" panose="02020603050405020304" pitchFamily="18" charset="0"/>
              </a:rPr>
              <a:t>4.</a:t>
            </a:r>
            <a:r>
              <a:rPr kumimoji="0" lang="en-US" altLang="vi-VN" sz="6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6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Vận</a:t>
            </a:r>
            <a:r>
              <a:rPr kumimoji="0" lang="en-US" alt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6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dụng</a:t>
            </a:r>
            <a:r>
              <a:rPr kumimoji="0" lang="vi-VN" alt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altLang="vi-VN" sz="6000" b="1" i="0" u="none" strike="noStrike" kern="1200" cap="none" spc="0" normalizeH="0" baseline="0" noProof="0" dirty="0">
              <a:ln>
                <a:noFill/>
              </a:ln>
              <a:solidFill>
                <a:srgbClr val="FF0000"/>
              </a:solidFill>
              <a:effectLst/>
              <a:uLnTx/>
              <a:uFillTx/>
              <a:latin typeface="Arial-Rounded" panose="020B0500000000000000" pitchFamily="34" charset="0"/>
              <a:cs typeface="Arial-Rounded" panose="020B0500000000000000" pitchFamily="34" charset="0"/>
            </a:endParaRPr>
          </a:p>
        </p:txBody>
      </p:sp>
      <p:sp>
        <p:nvSpPr>
          <p:cNvPr id="20" name="Text Box 14"/>
          <p:cNvSpPr txBox="1">
            <a:spLocks noChangeArrowheads="1"/>
          </p:cNvSpPr>
          <p:nvPr/>
        </p:nvSpPr>
        <p:spPr bwMode="auto">
          <a:xfrm>
            <a:off x="2605165" y="822032"/>
            <a:ext cx="8016658" cy="539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ts val="0"/>
              </a:spcBef>
              <a:spcAft>
                <a:spcPts val="0"/>
              </a:spcAft>
              <a:buClrTx/>
              <a:buSzTx/>
              <a:buFontTx/>
              <a:buNone/>
              <a:tabLst/>
              <a:defRPr/>
            </a:pPr>
            <a:r>
              <a:rPr lang="en-US" sz="2800" b="1">
                <a:solidFill>
                  <a:srgbClr val="0000CC"/>
                </a:solidFill>
                <a:effectLst>
                  <a:outerShdw blurRad="38100" dist="38100" dir="2700000" algn="tl">
                    <a:srgbClr val="000000">
                      <a:alpha val="43137"/>
                    </a:srgbClr>
                  </a:outerShdw>
                </a:effectLst>
                <a:latin typeface="Times New Roman" pitchFamily="18" charset="0"/>
              </a:rPr>
              <a:t>Tiết 51: </a:t>
            </a:r>
            <a:r>
              <a:rPr kumimoji="0" lang="en-US" sz="2800"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NHÂN </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VỚI SỐ CÓ </a:t>
            </a:r>
            <a:r>
              <a:rPr lang="vi-VN" sz="2800" b="1" dirty="0">
                <a:solidFill>
                  <a:srgbClr val="0000CC"/>
                </a:solidFill>
                <a:effectLst>
                  <a:outerShdw blurRad="38100" dist="38100" dir="2700000" algn="tl">
                    <a:srgbClr val="000000">
                      <a:alpha val="43137"/>
                    </a:srgbClr>
                  </a:outerShdw>
                </a:effectLst>
                <a:latin typeface="Times New Roman" pitchFamily="18" charset="0"/>
              </a:rPr>
              <a:t>HAI</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 CHỮ SỐ </a:t>
            </a:r>
          </a:p>
        </p:txBody>
      </p:sp>
    </p:spTree>
    <p:extLst>
      <p:ext uri="{BB962C8B-B14F-4D97-AF65-F5344CB8AC3E}">
        <p14:creationId xmlns:p14="http://schemas.microsoft.com/office/powerpoint/2010/main" val="19700652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3"/>
                                        </p:tgtEl>
                                        <p:attrNameLst>
                                          <p:attrName>ppt_y</p:attrName>
                                        </p:attrNameLst>
                                      </p:cBhvr>
                                      <p:tavLst>
                                        <p:tav tm="0">
                                          <p:val>
                                            <p:strVal val="#ppt_y"/>
                                          </p:val>
                                        </p:tav>
                                        <p:tav tm="100000">
                                          <p:val>
                                            <p:strVal val="#ppt_y"/>
                                          </p:val>
                                        </p:tav>
                                      </p:tavLst>
                                    </p:anim>
                                    <p:anim calcmode="lin" valueType="num">
                                      <p:cBhvr>
                                        <p:cTn id="1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84236" y="1473737"/>
            <a:ext cx="6045200" cy="830997"/>
          </a:xfrm>
          <a:prstGeom prst="rect">
            <a:avLst/>
          </a:prstGeom>
          <a:solidFill>
            <a:schemeClr val="accent2">
              <a:lumMod val="20000"/>
              <a:lumOff val="80000"/>
            </a:schemeClr>
          </a:solidFill>
          <a:effectLst>
            <a:innerShdw blurRad="63500" dist="50800" dir="13500000">
              <a:prstClr val="black">
                <a:alpha val="50000"/>
              </a:prstClr>
            </a:innerShdw>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4800" b="1" cap="all" dirty="0" err="1">
                <a:ln/>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Trò</a:t>
            </a:r>
            <a:r>
              <a:rPr lang="en-US" sz="48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 </a:t>
            </a:r>
            <a:r>
              <a:rPr lang="en-US" sz="4800" b="1" cap="all" dirty="0" err="1">
                <a:ln/>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chơi</a:t>
            </a:r>
            <a:endParaRPr lang="en-US" sz="48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4" name="Rectangle 3"/>
          <p:cNvSpPr/>
          <p:nvPr/>
        </p:nvSpPr>
        <p:spPr>
          <a:xfrm>
            <a:off x="1038098" y="3155220"/>
            <a:ext cx="11074400" cy="235788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spcFirstLastPara="1" wrap="none">
            <a:prstTxWarp prst="textArchUp">
              <a:avLst>
                <a:gd name="adj" fmla="val 8263326"/>
              </a:avLst>
            </a:prstTxWarp>
            <a:spAutoFit/>
          </a:bodyPr>
          <a:lstStyle/>
          <a:p>
            <a:pPr algn="ctr">
              <a:defRPr/>
            </a:pPr>
            <a:r>
              <a:rPr lang="en-US" sz="6000" b="1" cap="all" dirty="0">
                <a:ln w="9000" cmpd="sng">
                  <a:solidFill>
                    <a:schemeClr val="accent4">
                      <a:shade val="50000"/>
                      <a:satMod val="120000"/>
                    </a:schemeClr>
                  </a:solidFill>
                  <a:prstDash val="solid"/>
                </a:ln>
                <a:solidFill>
                  <a:srgbClr val="FF0000"/>
                </a:solidFill>
                <a:effectLst>
                  <a:outerShdw blurRad="60007" dist="310007" dir="7680000" sy="30000" kx="1300200" algn="ctr" rotWithShape="0">
                    <a:prstClr val="black">
                      <a:alpha val="32000"/>
                    </a:prstClr>
                  </a:outerShdw>
                  <a:reflection blurRad="12700" stA="28000" endPos="45000" dist="1000" dir="5400000" sy="-100000" algn="bl" rotWithShape="0"/>
                </a:effectLst>
                <a:latin typeface="Times New Roman" pitchFamily="18" charset="0"/>
                <a:cs typeface="Times New Roman" pitchFamily="18" charset="0"/>
              </a:rPr>
              <a:t>Ai </a:t>
            </a:r>
            <a:r>
              <a:rPr lang="en-US" sz="6000" b="1" cap="all" dirty="0" err="1">
                <a:ln w="9000" cmpd="sng">
                  <a:solidFill>
                    <a:schemeClr val="accent4">
                      <a:shade val="50000"/>
                      <a:satMod val="120000"/>
                    </a:schemeClr>
                  </a:solidFill>
                  <a:prstDash val="solid"/>
                </a:ln>
                <a:solidFill>
                  <a:srgbClr val="FF0000"/>
                </a:solidFill>
                <a:effectLst>
                  <a:outerShdw blurRad="60007" dist="310007" dir="7680000" sy="30000" kx="1300200" algn="ctr" rotWithShape="0">
                    <a:prstClr val="black">
                      <a:alpha val="32000"/>
                    </a:prstClr>
                  </a:outerShdw>
                  <a:reflection blurRad="12700" stA="28000" endPos="45000" dist="1000" dir="5400000" sy="-100000" algn="bl" rotWithShape="0"/>
                </a:effectLst>
                <a:latin typeface="Times New Roman" pitchFamily="18" charset="0"/>
                <a:cs typeface="Times New Roman" pitchFamily="18" charset="0"/>
              </a:rPr>
              <a:t>nhanh</a:t>
            </a:r>
            <a:r>
              <a:rPr lang="en-US" sz="6000" b="1" cap="all" dirty="0">
                <a:ln w="9000" cmpd="sng">
                  <a:solidFill>
                    <a:schemeClr val="accent4">
                      <a:shade val="50000"/>
                      <a:satMod val="120000"/>
                    </a:schemeClr>
                  </a:solidFill>
                  <a:prstDash val="solid"/>
                </a:ln>
                <a:solidFill>
                  <a:srgbClr val="FF0000"/>
                </a:solidFill>
                <a:effectLst>
                  <a:outerShdw blurRad="60007" dist="310007" dir="7680000" sy="30000" kx="1300200" algn="ctr" rotWithShape="0">
                    <a:prstClr val="black">
                      <a:alpha val="32000"/>
                    </a:prstClr>
                  </a:outerShdw>
                  <a:reflection blurRad="12700" stA="28000" endPos="45000" dist="1000" dir="5400000" sy="-100000" algn="bl" rotWithShape="0"/>
                </a:effectLst>
                <a:latin typeface="Times New Roman" pitchFamily="18" charset="0"/>
                <a:cs typeface="Times New Roman" pitchFamily="18" charset="0"/>
              </a:rPr>
              <a:t> – </a:t>
            </a:r>
            <a:r>
              <a:rPr lang="en-US" sz="6000" b="1" cap="all" dirty="0" err="1">
                <a:ln w="9000" cmpd="sng">
                  <a:solidFill>
                    <a:schemeClr val="accent4">
                      <a:shade val="50000"/>
                      <a:satMod val="120000"/>
                    </a:schemeClr>
                  </a:solidFill>
                  <a:prstDash val="solid"/>
                </a:ln>
                <a:solidFill>
                  <a:srgbClr val="FF0000"/>
                </a:solidFill>
                <a:effectLst>
                  <a:outerShdw blurRad="60007" dist="310007" dir="7680000" sy="30000" kx="1300200" algn="ctr" rotWithShape="0">
                    <a:prstClr val="black">
                      <a:alpha val="32000"/>
                    </a:prstClr>
                  </a:outerShdw>
                  <a:reflection blurRad="12700" stA="28000" endPos="45000" dist="1000" dir="5400000" sy="-100000" algn="bl" rotWithShape="0"/>
                </a:effectLst>
                <a:latin typeface="Times New Roman" pitchFamily="18" charset="0"/>
                <a:cs typeface="Times New Roman" pitchFamily="18" charset="0"/>
              </a:rPr>
              <a:t>ai</a:t>
            </a:r>
            <a:r>
              <a:rPr lang="en-US" sz="6000" b="1" cap="all" dirty="0">
                <a:ln w="9000" cmpd="sng">
                  <a:solidFill>
                    <a:schemeClr val="accent4">
                      <a:shade val="50000"/>
                      <a:satMod val="120000"/>
                    </a:schemeClr>
                  </a:solidFill>
                  <a:prstDash val="solid"/>
                </a:ln>
                <a:solidFill>
                  <a:srgbClr val="FF0000"/>
                </a:solidFill>
                <a:effectLst>
                  <a:outerShdw blurRad="60007" dist="310007" dir="7680000" sy="30000" kx="1300200" algn="ctr" rotWithShape="0">
                    <a:prstClr val="black">
                      <a:alpha val="32000"/>
                    </a:prstClr>
                  </a:outerShdw>
                  <a:reflection blurRad="12700" stA="28000" endPos="45000" dist="1000" dir="5400000" sy="-100000" algn="bl" rotWithShape="0"/>
                </a:effectLst>
                <a:latin typeface="Times New Roman" pitchFamily="18" charset="0"/>
                <a:cs typeface="Times New Roman" pitchFamily="18" charset="0"/>
              </a:rPr>
              <a:t> </a:t>
            </a:r>
            <a:r>
              <a:rPr lang="en-US" sz="6000" b="1" cap="all" dirty="0" err="1">
                <a:ln w="9000" cmpd="sng">
                  <a:solidFill>
                    <a:schemeClr val="accent4">
                      <a:shade val="50000"/>
                      <a:satMod val="120000"/>
                    </a:schemeClr>
                  </a:solidFill>
                  <a:prstDash val="solid"/>
                </a:ln>
                <a:solidFill>
                  <a:srgbClr val="FF0000"/>
                </a:solidFill>
                <a:effectLst>
                  <a:outerShdw blurRad="60007" dist="310007" dir="7680000" sy="30000" kx="1300200" algn="ctr" rotWithShape="0">
                    <a:prstClr val="black">
                      <a:alpha val="32000"/>
                    </a:prstClr>
                  </a:outerShdw>
                  <a:reflection blurRad="12700" stA="28000" endPos="45000" dist="1000" dir="5400000" sy="-100000" algn="bl" rotWithShape="0"/>
                </a:effectLst>
                <a:latin typeface="Times New Roman" pitchFamily="18" charset="0"/>
                <a:cs typeface="Times New Roman" pitchFamily="18" charset="0"/>
              </a:rPr>
              <a:t>đúng</a:t>
            </a:r>
            <a:endParaRPr lang="en-US" sz="6000" b="1" cap="all" dirty="0">
              <a:ln w="9000" cmpd="sng">
                <a:solidFill>
                  <a:schemeClr val="accent4">
                    <a:shade val="50000"/>
                    <a:satMod val="120000"/>
                  </a:schemeClr>
                </a:solidFill>
                <a:prstDash val="solid"/>
              </a:ln>
              <a:solidFill>
                <a:srgbClr val="FF0000"/>
              </a:solidFill>
              <a:effectLst>
                <a:outerShdw blurRad="60007" dist="310007" dir="7680000" sy="30000" kx="1300200" algn="ctr" rotWithShape="0">
                  <a:prstClr val="black">
                    <a:alpha val="32000"/>
                  </a:prstClr>
                </a:outerShdw>
                <a:reflection blurRad="12700" stA="28000" endPos="45000" dist="1000" dir="5400000" sy="-100000" algn="bl" rotWithShape="0"/>
              </a:effectLst>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8ED09349-431F-3C56-E83D-A6E236BEEABE}"/>
              </a:ext>
            </a:extLst>
          </p:cNvPr>
          <p:cNvSpPr>
            <a:spLocks noChangeArrowheads="1"/>
          </p:cNvSpPr>
          <p:nvPr/>
        </p:nvSpPr>
        <p:spPr bwMode="auto">
          <a:xfrm>
            <a:off x="1955800" y="322263"/>
            <a:ext cx="8321675" cy="6172200"/>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mj-lt"/>
            </a:endParaRPr>
          </a:p>
        </p:txBody>
      </p:sp>
      <p:sp>
        <p:nvSpPr>
          <p:cNvPr id="50179" name="Rectangle 3">
            <a:extLst>
              <a:ext uri="{FF2B5EF4-FFF2-40B4-BE49-F238E27FC236}">
                <a16:creationId xmlns:a16="http://schemas.microsoft.com/office/drawing/2014/main" id="{0C4A112D-9113-A8F1-91CD-A05142936B01}"/>
              </a:ext>
            </a:extLst>
          </p:cNvPr>
          <p:cNvSpPr>
            <a:spLocks noChangeArrowheads="1"/>
          </p:cNvSpPr>
          <p:nvPr/>
        </p:nvSpPr>
        <p:spPr bwMode="auto">
          <a:xfrm>
            <a:off x="2162175" y="1243013"/>
            <a:ext cx="7867650" cy="4098925"/>
          </a:xfrm>
          <a:prstGeom prst="rect">
            <a:avLst/>
          </a:prstGeom>
          <a:gradFill rotWithShape="1">
            <a:gsLst>
              <a:gs pos="0">
                <a:srgbClr val="FFCC99"/>
              </a:gs>
              <a:gs pos="50000">
                <a:srgbClr val="FFFFFF"/>
              </a:gs>
              <a:gs pos="100000">
                <a:srgbClr val="FFCC99"/>
              </a:gs>
            </a:gsLst>
            <a:lin ang="2700000" scaled="1"/>
          </a:gradFill>
          <a:ln w="9525">
            <a:solidFill>
              <a:srgbClr val="FF0000"/>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mj-lt"/>
            </a:endParaRPr>
          </a:p>
        </p:txBody>
      </p:sp>
      <p:sp>
        <p:nvSpPr>
          <p:cNvPr id="50180" name="Text Box 4">
            <a:extLst>
              <a:ext uri="{FF2B5EF4-FFF2-40B4-BE49-F238E27FC236}">
                <a16:creationId xmlns:a16="http://schemas.microsoft.com/office/drawing/2014/main" id="{FDF89FEC-88D0-EAC9-22C6-382CF355F3F6}"/>
              </a:ext>
            </a:extLst>
          </p:cNvPr>
          <p:cNvSpPr txBox="1">
            <a:spLocks noChangeArrowheads="1"/>
          </p:cNvSpPr>
          <p:nvPr/>
        </p:nvSpPr>
        <p:spPr bwMode="auto">
          <a:xfrm>
            <a:off x="2279650" y="1133475"/>
            <a:ext cx="7378700" cy="95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sz="4500" b="1" i="1" dirty="0">
                <a:latin typeface="Times New Roman" panose="02020603050405020304" pitchFamily="18" charset="0"/>
                <a:cs typeface="Times New Roman" panose="02020603050405020304" pitchFamily="18" charset="0"/>
              </a:rPr>
              <a:t> </a:t>
            </a:r>
            <a:r>
              <a:rPr lang="en-US" altLang="en-US" sz="5400" b="1" dirty="0">
                <a:solidFill>
                  <a:srgbClr val="0033CC"/>
                </a:solidFill>
                <a:latin typeface="Times New Roman" panose="02020603050405020304" pitchFamily="18" charset="0"/>
                <a:cs typeface="Times New Roman" panose="02020603050405020304" pitchFamily="18" charset="0"/>
              </a:rPr>
              <a:t>ĐÚNG</a:t>
            </a:r>
            <a:r>
              <a:rPr lang="en-US" altLang="en-US" sz="5400" b="1" dirty="0">
                <a:latin typeface="Times New Roman" panose="02020603050405020304" pitchFamily="18" charset="0"/>
                <a:cs typeface="Times New Roman" panose="02020603050405020304" pitchFamily="18" charset="0"/>
              </a:rPr>
              <a:t> hay </a:t>
            </a:r>
            <a:r>
              <a:rPr lang="en-US" altLang="en-US" sz="5400" b="1" dirty="0">
                <a:solidFill>
                  <a:srgbClr val="FF0000"/>
                </a:solidFill>
                <a:latin typeface="Times New Roman" panose="02020603050405020304" pitchFamily="18" charset="0"/>
                <a:cs typeface="Times New Roman" panose="02020603050405020304" pitchFamily="18" charset="0"/>
              </a:rPr>
              <a:t>SAI</a:t>
            </a:r>
          </a:p>
        </p:txBody>
      </p:sp>
      <p:sp>
        <p:nvSpPr>
          <p:cNvPr id="27653" name="AutoShape 5">
            <a:extLst>
              <a:ext uri="{FF2B5EF4-FFF2-40B4-BE49-F238E27FC236}">
                <a16:creationId xmlns:a16="http://schemas.microsoft.com/office/drawing/2014/main" id="{593F08B1-6E41-A9C9-9F86-A5F9D1379CA4}"/>
              </a:ext>
            </a:extLst>
          </p:cNvPr>
          <p:cNvSpPr>
            <a:spLocks noChangeArrowheads="1"/>
          </p:cNvSpPr>
          <p:nvPr/>
        </p:nvSpPr>
        <p:spPr bwMode="auto">
          <a:xfrm>
            <a:off x="5448300"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FF0000"/>
                </a:solidFill>
                <a:latin typeface="+mj-lt"/>
              </a:rPr>
              <a:t>0</a:t>
            </a:r>
          </a:p>
        </p:txBody>
      </p:sp>
      <p:sp>
        <p:nvSpPr>
          <p:cNvPr id="27654" name="AutoShape 6">
            <a:extLst>
              <a:ext uri="{FF2B5EF4-FFF2-40B4-BE49-F238E27FC236}">
                <a16:creationId xmlns:a16="http://schemas.microsoft.com/office/drawing/2014/main" id="{3C439499-5BCC-DD73-77FE-A0406D6D541F}"/>
              </a:ext>
            </a:extLst>
          </p:cNvPr>
          <p:cNvSpPr>
            <a:spLocks noChangeArrowheads="1"/>
          </p:cNvSpPr>
          <p:nvPr/>
        </p:nvSpPr>
        <p:spPr bwMode="auto">
          <a:xfrm>
            <a:off x="5451475"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800000"/>
                </a:solidFill>
                <a:latin typeface="+mj-lt"/>
              </a:rPr>
              <a:t>1</a:t>
            </a:r>
          </a:p>
        </p:txBody>
      </p:sp>
      <p:sp>
        <p:nvSpPr>
          <p:cNvPr id="27655" name="AutoShape 7">
            <a:extLst>
              <a:ext uri="{FF2B5EF4-FFF2-40B4-BE49-F238E27FC236}">
                <a16:creationId xmlns:a16="http://schemas.microsoft.com/office/drawing/2014/main" id="{03329CC3-F2F0-61DA-E02E-F650EA17AE31}"/>
              </a:ext>
            </a:extLst>
          </p:cNvPr>
          <p:cNvSpPr>
            <a:spLocks noChangeArrowheads="1"/>
          </p:cNvSpPr>
          <p:nvPr/>
        </p:nvSpPr>
        <p:spPr bwMode="auto">
          <a:xfrm>
            <a:off x="5456238"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mj-lt"/>
              </a:rPr>
              <a:t>2</a:t>
            </a:r>
          </a:p>
        </p:txBody>
      </p:sp>
      <p:sp>
        <p:nvSpPr>
          <p:cNvPr id="27656" name="AutoShape 8">
            <a:extLst>
              <a:ext uri="{FF2B5EF4-FFF2-40B4-BE49-F238E27FC236}">
                <a16:creationId xmlns:a16="http://schemas.microsoft.com/office/drawing/2014/main" id="{4FD62268-A91F-5085-0470-C08C84F7A1CF}"/>
              </a:ext>
            </a:extLst>
          </p:cNvPr>
          <p:cNvSpPr>
            <a:spLocks noChangeArrowheads="1"/>
          </p:cNvSpPr>
          <p:nvPr/>
        </p:nvSpPr>
        <p:spPr bwMode="auto">
          <a:xfrm>
            <a:off x="5448300"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mj-lt"/>
              </a:rPr>
              <a:t>3</a:t>
            </a:r>
          </a:p>
        </p:txBody>
      </p:sp>
      <p:sp>
        <p:nvSpPr>
          <p:cNvPr id="27658" name="AutoShape 10">
            <a:extLst>
              <a:ext uri="{FF2B5EF4-FFF2-40B4-BE49-F238E27FC236}">
                <a16:creationId xmlns:a16="http://schemas.microsoft.com/office/drawing/2014/main" id="{AA8DA0E4-765E-7038-A2E1-FEF6B3D58E96}"/>
              </a:ext>
            </a:extLst>
          </p:cNvPr>
          <p:cNvSpPr>
            <a:spLocks noChangeArrowheads="1"/>
          </p:cNvSpPr>
          <p:nvPr/>
        </p:nvSpPr>
        <p:spPr bwMode="auto">
          <a:xfrm>
            <a:off x="5448300"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mj-lt"/>
              </a:rPr>
              <a:t>4</a:t>
            </a:r>
          </a:p>
        </p:txBody>
      </p:sp>
      <p:sp>
        <p:nvSpPr>
          <p:cNvPr id="27659" name="AutoShape 11">
            <a:extLst>
              <a:ext uri="{FF2B5EF4-FFF2-40B4-BE49-F238E27FC236}">
                <a16:creationId xmlns:a16="http://schemas.microsoft.com/office/drawing/2014/main" id="{7A056BC4-03FC-DDEE-1331-B73A30FBABDF}"/>
              </a:ext>
            </a:extLst>
          </p:cNvPr>
          <p:cNvSpPr>
            <a:spLocks noChangeArrowheads="1"/>
          </p:cNvSpPr>
          <p:nvPr/>
        </p:nvSpPr>
        <p:spPr bwMode="auto">
          <a:xfrm>
            <a:off x="5438775" y="5462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mj-lt"/>
              </a:rPr>
              <a:t>5</a:t>
            </a:r>
          </a:p>
        </p:txBody>
      </p:sp>
      <p:sp>
        <p:nvSpPr>
          <p:cNvPr id="27660" name="AutoShape 12">
            <a:extLst>
              <a:ext uri="{FF2B5EF4-FFF2-40B4-BE49-F238E27FC236}">
                <a16:creationId xmlns:a16="http://schemas.microsoft.com/office/drawing/2014/main" id="{9AC736C9-5708-4D71-089A-D1FC1166A1BD}"/>
              </a:ext>
            </a:extLst>
          </p:cNvPr>
          <p:cNvSpPr>
            <a:spLocks noChangeArrowheads="1"/>
          </p:cNvSpPr>
          <p:nvPr/>
        </p:nvSpPr>
        <p:spPr bwMode="auto">
          <a:xfrm>
            <a:off x="5457825" y="547687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mj-lt"/>
              </a:rPr>
              <a:t>6</a:t>
            </a:r>
          </a:p>
        </p:txBody>
      </p:sp>
      <p:sp>
        <p:nvSpPr>
          <p:cNvPr id="27661" name="AutoShape 13">
            <a:extLst>
              <a:ext uri="{FF2B5EF4-FFF2-40B4-BE49-F238E27FC236}">
                <a16:creationId xmlns:a16="http://schemas.microsoft.com/office/drawing/2014/main" id="{F62C6765-F19F-5F5B-5340-E0524492FC62}"/>
              </a:ext>
            </a:extLst>
          </p:cNvPr>
          <p:cNvSpPr>
            <a:spLocks noChangeArrowheads="1"/>
          </p:cNvSpPr>
          <p:nvPr/>
        </p:nvSpPr>
        <p:spPr bwMode="auto">
          <a:xfrm>
            <a:off x="5430838" y="546893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mj-lt"/>
              </a:rPr>
              <a:t>7</a:t>
            </a:r>
          </a:p>
        </p:txBody>
      </p:sp>
      <p:sp>
        <p:nvSpPr>
          <p:cNvPr id="27662" name="AutoShape 14">
            <a:extLst>
              <a:ext uri="{FF2B5EF4-FFF2-40B4-BE49-F238E27FC236}">
                <a16:creationId xmlns:a16="http://schemas.microsoft.com/office/drawing/2014/main" id="{18D99EFB-19D3-D2F5-7E55-B2544899F9D2}"/>
              </a:ext>
            </a:extLst>
          </p:cNvPr>
          <p:cNvSpPr>
            <a:spLocks noChangeArrowheads="1"/>
          </p:cNvSpPr>
          <p:nvPr/>
        </p:nvSpPr>
        <p:spPr bwMode="auto">
          <a:xfrm>
            <a:off x="5438775"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mj-lt"/>
              </a:rPr>
              <a:t>8</a:t>
            </a:r>
          </a:p>
        </p:txBody>
      </p:sp>
      <p:sp>
        <p:nvSpPr>
          <p:cNvPr id="27663" name="AutoShape 15">
            <a:extLst>
              <a:ext uri="{FF2B5EF4-FFF2-40B4-BE49-F238E27FC236}">
                <a16:creationId xmlns:a16="http://schemas.microsoft.com/office/drawing/2014/main" id="{A4C3A527-0F43-FCA7-24F7-25F30DCB1A7F}"/>
              </a:ext>
            </a:extLst>
          </p:cNvPr>
          <p:cNvSpPr>
            <a:spLocks noChangeArrowheads="1"/>
          </p:cNvSpPr>
          <p:nvPr/>
        </p:nvSpPr>
        <p:spPr bwMode="auto">
          <a:xfrm>
            <a:off x="5459413"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mj-lt"/>
              </a:rPr>
              <a:t>9</a:t>
            </a:r>
          </a:p>
        </p:txBody>
      </p:sp>
      <p:sp>
        <p:nvSpPr>
          <p:cNvPr id="27664" name="AutoShape 16">
            <a:extLst>
              <a:ext uri="{FF2B5EF4-FFF2-40B4-BE49-F238E27FC236}">
                <a16:creationId xmlns:a16="http://schemas.microsoft.com/office/drawing/2014/main" id="{996ADB78-E484-DCC0-4928-87A6730C1C86}"/>
              </a:ext>
            </a:extLst>
          </p:cNvPr>
          <p:cNvSpPr>
            <a:spLocks noChangeArrowheads="1"/>
          </p:cNvSpPr>
          <p:nvPr/>
        </p:nvSpPr>
        <p:spPr bwMode="auto">
          <a:xfrm>
            <a:off x="5446713" y="54864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mj-lt"/>
              </a:rPr>
              <a:t>10</a:t>
            </a:r>
          </a:p>
        </p:txBody>
      </p:sp>
      <p:pic>
        <p:nvPicPr>
          <p:cNvPr id="50197" name="Picture 23" descr="3d butterfly">
            <a:extLst>
              <a:ext uri="{FF2B5EF4-FFF2-40B4-BE49-F238E27FC236}">
                <a16:creationId xmlns:a16="http://schemas.microsoft.com/office/drawing/2014/main" id="{2A7763C0-E377-A437-4077-D862A6F7F90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410700" y="4572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4">
            <a:extLst>
              <a:ext uri="{FF2B5EF4-FFF2-40B4-BE49-F238E27FC236}">
                <a16:creationId xmlns:a16="http://schemas.microsoft.com/office/drawing/2014/main" id="{1A2857C4-5DCF-2C8C-239F-B0B84F9AA4E2}"/>
              </a:ext>
            </a:extLst>
          </p:cNvPr>
          <p:cNvGrpSpPr>
            <a:grpSpLocks/>
          </p:cNvGrpSpPr>
          <p:nvPr/>
        </p:nvGrpSpPr>
        <p:grpSpPr bwMode="auto">
          <a:xfrm>
            <a:off x="4283869" y="5478462"/>
            <a:ext cx="3436938" cy="936625"/>
            <a:chOff x="912" y="2592"/>
            <a:chExt cx="3072" cy="960"/>
          </a:xfrm>
        </p:grpSpPr>
        <p:sp>
          <p:nvSpPr>
            <p:cNvPr id="50225" name="Oval 25">
              <a:extLst>
                <a:ext uri="{FF2B5EF4-FFF2-40B4-BE49-F238E27FC236}">
                  <a16:creationId xmlns:a16="http://schemas.microsoft.com/office/drawing/2014/main" id="{5B03F363-6170-2D05-DAE7-44EEE4D0C1D9}"/>
                </a:ext>
              </a:extLst>
            </p:cNvPr>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mj-lt"/>
              </a:endParaRPr>
            </a:p>
          </p:txBody>
        </p:sp>
        <p:sp>
          <p:nvSpPr>
            <p:cNvPr id="50226" name="WordArt 26">
              <a:extLst>
                <a:ext uri="{FF2B5EF4-FFF2-40B4-BE49-F238E27FC236}">
                  <a16:creationId xmlns:a16="http://schemas.microsoft.com/office/drawing/2014/main" id="{6FAA8982-B343-73D1-276B-23472E91D1D8}"/>
                </a:ext>
              </a:extLst>
            </p:cNvPr>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i="1" kern="10" dirty="0" err="1">
                  <a:ln w="9525">
                    <a:solidFill>
                      <a:srgbClr val="FF0000"/>
                    </a:solidFill>
                    <a:round/>
                    <a:headEnd/>
                    <a:tailEnd/>
                  </a:ln>
                  <a:solidFill>
                    <a:srgbClr val="FF6600"/>
                  </a:solidFill>
                  <a:latin typeface=".VnTime"/>
                </a:rPr>
                <a:t>Hết</a:t>
              </a:r>
              <a:r>
                <a:rPr lang="en-US" sz="3600" i="1" kern="10" dirty="0">
                  <a:ln w="9525">
                    <a:solidFill>
                      <a:srgbClr val="FF0000"/>
                    </a:solidFill>
                    <a:round/>
                    <a:headEnd/>
                    <a:tailEnd/>
                  </a:ln>
                  <a:solidFill>
                    <a:srgbClr val="FF6600"/>
                  </a:solidFill>
                  <a:latin typeface=".VnTime"/>
                </a:rPr>
                <a:t> </a:t>
              </a:r>
              <a:r>
                <a:rPr lang="en-US" sz="3600" i="1" kern="10" dirty="0" err="1">
                  <a:ln w="9525">
                    <a:solidFill>
                      <a:srgbClr val="FF0000"/>
                    </a:solidFill>
                    <a:round/>
                    <a:headEnd/>
                    <a:tailEnd/>
                  </a:ln>
                  <a:solidFill>
                    <a:srgbClr val="FF6600"/>
                  </a:solidFill>
                  <a:latin typeface=".VnTime"/>
                </a:rPr>
                <a:t>giờ</a:t>
              </a:r>
              <a:endParaRPr lang="x-none" sz="3600" i="1" kern="10" dirty="0">
                <a:ln w="9525">
                  <a:solidFill>
                    <a:srgbClr val="FF0000"/>
                  </a:solidFill>
                  <a:round/>
                  <a:headEnd/>
                  <a:tailEnd/>
                </a:ln>
                <a:solidFill>
                  <a:srgbClr val="FF6600"/>
                </a:solidFill>
                <a:latin typeface=".VnTime"/>
              </a:endParaRPr>
            </a:p>
          </p:txBody>
        </p:sp>
      </p:grpSp>
      <p:pic>
        <p:nvPicPr>
          <p:cNvPr id="50199" name="Picture 27" descr="Book-03-june">
            <a:extLst>
              <a:ext uri="{FF2B5EF4-FFF2-40B4-BE49-F238E27FC236}">
                <a16:creationId xmlns:a16="http://schemas.microsoft.com/office/drawing/2014/main" id="{F1B2404C-1B98-48F9-CA95-7801633BFDC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1524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0" name="AutoShape 28">
            <a:hlinkClick r:id="rId8" action="ppaction://hlinksldjump" highlightClick="1">
              <a:snd r:embed="rId9" name="camera.wav"/>
            </a:hlinkClick>
            <a:extLst>
              <a:ext uri="{FF2B5EF4-FFF2-40B4-BE49-F238E27FC236}">
                <a16:creationId xmlns:a16="http://schemas.microsoft.com/office/drawing/2014/main" id="{37DF650D-A600-F4C9-58F8-6B3B313447AE}"/>
              </a:ext>
            </a:extLst>
          </p:cNvPr>
          <p:cNvSpPr>
            <a:spLocks noChangeArrowheads="1"/>
          </p:cNvSpPr>
          <p:nvPr/>
        </p:nvSpPr>
        <p:spPr bwMode="auto">
          <a:xfrm>
            <a:off x="9540875" y="5795963"/>
            <a:ext cx="550863" cy="477837"/>
          </a:xfrm>
          <a:prstGeom prst="actionButtonReturn">
            <a:avLst/>
          </a:prstGeom>
          <a:solidFill>
            <a:srgbClr val="CCFFCC"/>
          </a:solidFill>
          <a:ln w="9525">
            <a:solidFill>
              <a:srgbClr val="0000FF"/>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mj-lt"/>
            </a:endParaRPr>
          </a:p>
        </p:txBody>
      </p:sp>
      <p:sp>
        <p:nvSpPr>
          <p:cNvPr id="50201" name="Text Box 29">
            <a:extLst>
              <a:ext uri="{FF2B5EF4-FFF2-40B4-BE49-F238E27FC236}">
                <a16:creationId xmlns:a16="http://schemas.microsoft.com/office/drawing/2014/main" id="{F7C5117B-D25B-1139-E463-6D9BD7C8B671}"/>
              </a:ext>
            </a:extLst>
          </p:cNvPr>
          <p:cNvSpPr txBox="1">
            <a:spLocks noChangeArrowheads="1"/>
          </p:cNvSpPr>
          <p:nvPr/>
        </p:nvSpPr>
        <p:spPr bwMode="auto">
          <a:xfrm>
            <a:off x="5576888" y="2224088"/>
            <a:ext cx="889000"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vi-VN" altLang="en-US" sz="3600" dirty="0">
                <a:latin typeface="Times New Roman" panose="02020603050405020304" pitchFamily="18" charset="0"/>
                <a:cs typeface="Times New Roman" panose="02020603050405020304" pitchFamily="18" charset="0"/>
              </a:rPr>
              <a:t>17</a:t>
            </a:r>
            <a:endParaRPr lang="en-US" altLang="en-US" sz="3600" dirty="0">
              <a:latin typeface="Times New Roman" panose="02020603050405020304" pitchFamily="18" charset="0"/>
              <a:cs typeface="Times New Roman" panose="02020603050405020304" pitchFamily="18" charset="0"/>
            </a:endParaRPr>
          </a:p>
        </p:txBody>
      </p:sp>
      <p:sp>
        <p:nvSpPr>
          <p:cNvPr id="50202" name="Text Box 30">
            <a:extLst>
              <a:ext uri="{FF2B5EF4-FFF2-40B4-BE49-F238E27FC236}">
                <a16:creationId xmlns:a16="http://schemas.microsoft.com/office/drawing/2014/main" id="{47C3E5EC-7657-925B-4CBC-F7676572574F}"/>
              </a:ext>
            </a:extLst>
          </p:cNvPr>
          <p:cNvSpPr txBox="1">
            <a:spLocks noChangeArrowheads="1"/>
          </p:cNvSpPr>
          <p:nvPr/>
        </p:nvSpPr>
        <p:spPr bwMode="auto">
          <a:xfrm>
            <a:off x="5629275" y="2682875"/>
            <a:ext cx="762000"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vi-VN" altLang="en-US" sz="3600" dirty="0">
                <a:latin typeface="Times New Roman" panose="02020603050405020304" pitchFamily="18" charset="0"/>
                <a:cs typeface="Times New Roman" panose="02020603050405020304" pitchFamily="18" charset="0"/>
              </a:rPr>
              <a:t>2</a:t>
            </a:r>
            <a:r>
              <a:rPr lang="en-US" altLang="en-US" sz="3600" dirty="0">
                <a:latin typeface="Times New Roman" panose="02020603050405020304" pitchFamily="18" charset="0"/>
                <a:cs typeface="Times New Roman" panose="02020603050405020304" pitchFamily="18" charset="0"/>
              </a:rPr>
              <a:t>3</a:t>
            </a:r>
          </a:p>
        </p:txBody>
      </p:sp>
      <p:graphicFrame>
        <p:nvGraphicFramePr>
          <p:cNvPr id="50203" name="Object 2">
            <a:extLst>
              <a:ext uri="{FF2B5EF4-FFF2-40B4-BE49-F238E27FC236}">
                <a16:creationId xmlns:a16="http://schemas.microsoft.com/office/drawing/2014/main" id="{4F309CCD-C069-D9BF-2912-49B3614AE506}"/>
              </a:ext>
            </a:extLst>
          </p:cNvPr>
          <p:cNvGraphicFramePr>
            <a:graphicFrameLocks noChangeAspect="1"/>
          </p:cNvGraphicFramePr>
          <p:nvPr/>
        </p:nvGraphicFramePr>
        <p:xfrm>
          <a:off x="5529263" y="2570163"/>
          <a:ext cx="282575" cy="314325"/>
        </p:xfrm>
        <a:graphic>
          <a:graphicData uri="http://schemas.openxmlformats.org/presentationml/2006/ole">
            <mc:AlternateContent xmlns:mc="http://schemas.openxmlformats.org/markup-compatibility/2006">
              <mc:Choice xmlns:v="urn:schemas-microsoft-com:vml" Requires="v">
                <p:oleObj name="Equation" r:id="rId10" imgW="2628900" imgH="2921000" progId="Equation.3">
                  <p:embed/>
                </p:oleObj>
              </mc:Choice>
              <mc:Fallback>
                <p:oleObj name="Equation" r:id="rId10" imgW="2628900" imgH="2921000" progId="Equation.3">
                  <p:embed/>
                  <p:pic>
                    <p:nvPicPr>
                      <p:cNvPr id="50203" name="Object 2">
                        <a:extLst>
                          <a:ext uri="{FF2B5EF4-FFF2-40B4-BE49-F238E27FC236}">
                            <a16:creationId xmlns:a16="http://schemas.microsoft.com/office/drawing/2014/main" id="{4F309CCD-C069-D9BF-2912-49B3614AE50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29263" y="2570163"/>
                        <a:ext cx="282575"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0204" name="Line 32">
            <a:extLst>
              <a:ext uri="{FF2B5EF4-FFF2-40B4-BE49-F238E27FC236}">
                <a16:creationId xmlns:a16="http://schemas.microsoft.com/office/drawing/2014/main" id="{8F21B51F-FE66-36F3-A7F4-DFC4D938E349}"/>
              </a:ext>
            </a:extLst>
          </p:cNvPr>
          <p:cNvSpPr>
            <a:spLocks noChangeShapeType="1"/>
          </p:cNvSpPr>
          <p:nvPr/>
        </p:nvSpPr>
        <p:spPr bwMode="auto">
          <a:xfrm>
            <a:off x="5638800" y="3200400"/>
            <a:ext cx="736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21917" tIns="60958" rIns="121917" bIns="60958"/>
          <a:lstStyle/>
          <a:p>
            <a:endParaRPr lang="x-none">
              <a:latin typeface="+mj-lt"/>
            </a:endParaRPr>
          </a:p>
        </p:txBody>
      </p:sp>
      <p:sp>
        <p:nvSpPr>
          <p:cNvPr id="50205" name="Text Box 33">
            <a:extLst>
              <a:ext uri="{FF2B5EF4-FFF2-40B4-BE49-F238E27FC236}">
                <a16:creationId xmlns:a16="http://schemas.microsoft.com/office/drawing/2014/main" id="{39D33293-A88F-1C42-E619-FCDC4A494D25}"/>
              </a:ext>
            </a:extLst>
          </p:cNvPr>
          <p:cNvSpPr txBox="1">
            <a:spLocks noChangeArrowheads="1"/>
          </p:cNvSpPr>
          <p:nvPr/>
        </p:nvSpPr>
        <p:spPr bwMode="auto">
          <a:xfrm>
            <a:off x="5418138" y="3129669"/>
            <a:ext cx="1155700"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vi-VN" altLang="en-US" sz="3600" dirty="0">
                <a:latin typeface="Times New Roman" panose="02020603050405020304" pitchFamily="18" charset="0"/>
                <a:cs typeface="Times New Roman" panose="02020603050405020304" pitchFamily="18" charset="0"/>
              </a:rPr>
              <a:t>51</a:t>
            </a:r>
            <a:endParaRPr lang="en-US" altLang="en-US" sz="3600" dirty="0">
              <a:latin typeface="Times New Roman" panose="02020603050405020304" pitchFamily="18" charset="0"/>
              <a:cs typeface="Times New Roman" panose="02020603050405020304" pitchFamily="18" charset="0"/>
            </a:endParaRPr>
          </a:p>
        </p:txBody>
      </p:sp>
      <p:sp>
        <p:nvSpPr>
          <p:cNvPr id="50206" name="Text Box 34">
            <a:extLst>
              <a:ext uri="{FF2B5EF4-FFF2-40B4-BE49-F238E27FC236}">
                <a16:creationId xmlns:a16="http://schemas.microsoft.com/office/drawing/2014/main" id="{0DA176BE-8BE5-DB01-FC06-71A29E045218}"/>
              </a:ext>
            </a:extLst>
          </p:cNvPr>
          <p:cNvSpPr txBox="1">
            <a:spLocks noChangeArrowheads="1"/>
          </p:cNvSpPr>
          <p:nvPr/>
        </p:nvSpPr>
        <p:spPr bwMode="auto">
          <a:xfrm>
            <a:off x="5126035" y="3632832"/>
            <a:ext cx="1263075"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vi-VN" altLang="en-US" sz="3600" dirty="0">
                <a:latin typeface="Times New Roman" panose="02020603050405020304" pitchFamily="18" charset="0"/>
                <a:cs typeface="Times New Roman" panose="02020603050405020304" pitchFamily="18" charset="0"/>
              </a:rPr>
              <a:t>34</a:t>
            </a:r>
            <a:endParaRPr lang="en-US" altLang="en-US" sz="3600" dirty="0">
              <a:latin typeface="Times New Roman" panose="02020603050405020304" pitchFamily="18" charset="0"/>
              <a:cs typeface="Times New Roman" panose="02020603050405020304" pitchFamily="18" charset="0"/>
            </a:endParaRPr>
          </a:p>
        </p:txBody>
      </p:sp>
      <p:sp>
        <p:nvSpPr>
          <p:cNvPr id="50207" name="Line 35">
            <a:extLst>
              <a:ext uri="{FF2B5EF4-FFF2-40B4-BE49-F238E27FC236}">
                <a16:creationId xmlns:a16="http://schemas.microsoft.com/office/drawing/2014/main" id="{CC07971A-3C4D-90CA-A2EE-198A351BF4DF}"/>
              </a:ext>
            </a:extLst>
          </p:cNvPr>
          <p:cNvSpPr>
            <a:spLocks noChangeShapeType="1"/>
          </p:cNvSpPr>
          <p:nvPr/>
        </p:nvSpPr>
        <p:spPr bwMode="auto">
          <a:xfrm flipV="1">
            <a:off x="5529264" y="4182598"/>
            <a:ext cx="75146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21917" tIns="60958" rIns="121917" bIns="60958"/>
          <a:lstStyle/>
          <a:p>
            <a:endParaRPr lang="x-none">
              <a:latin typeface="+mj-lt"/>
            </a:endParaRPr>
          </a:p>
        </p:txBody>
      </p:sp>
      <p:sp>
        <p:nvSpPr>
          <p:cNvPr id="50208" name="Text Box 36">
            <a:extLst>
              <a:ext uri="{FF2B5EF4-FFF2-40B4-BE49-F238E27FC236}">
                <a16:creationId xmlns:a16="http://schemas.microsoft.com/office/drawing/2014/main" id="{8D31733F-F0F7-18AA-7777-C1FFA4E381C4}"/>
              </a:ext>
            </a:extLst>
          </p:cNvPr>
          <p:cNvSpPr txBox="1">
            <a:spLocks noChangeArrowheads="1"/>
          </p:cNvSpPr>
          <p:nvPr/>
        </p:nvSpPr>
        <p:spPr bwMode="auto">
          <a:xfrm>
            <a:off x="5314446" y="4068551"/>
            <a:ext cx="1181100"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vi-VN" altLang="en-US" sz="3600" dirty="0">
                <a:latin typeface="Times New Roman" panose="02020603050405020304" pitchFamily="18" charset="0"/>
                <a:cs typeface="Times New Roman" panose="02020603050405020304" pitchFamily="18" charset="0"/>
              </a:rPr>
              <a:t>391</a:t>
            </a:r>
            <a:endParaRPr lang="en-US" altLang="en-US" sz="3600" dirty="0">
              <a:latin typeface="Times New Roman" panose="02020603050405020304" pitchFamily="18" charset="0"/>
              <a:cs typeface="Times New Roman" panose="02020603050405020304" pitchFamily="18" charset="0"/>
            </a:endParaRPr>
          </a:p>
        </p:txBody>
      </p:sp>
      <p:sp>
        <p:nvSpPr>
          <p:cNvPr id="50209" name="Rectangle 37">
            <a:extLst>
              <a:ext uri="{FF2B5EF4-FFF2-40B4-BE49-F238E27FC236}">
                <a16:creationId xmlns:a16="http://schemas.microsoft.com/office/drawing/2014/main" id="{0FFFD52B-4D61-BCB3-DE14-12FC8F7D21EF}"/>
              </a:ext>
            </a:extLst>
          </p:cNvPr>
          <p:cNvSpPr>
            <a:spLocks noChangeArrowheads="1"/>
          </p:cNvSpPr>
          <p:nvPr/>
        </p:nvSpPr>
        <p:spPr bwMode="auto">
          <a:xfrm>
            <a:off x="7302500" y="3149600"/>
            <a:ext cx="2336800" cy="1816100"/>
          </a:xfrm>
          <a:prstGeom prst="rect">
            <a:avLst/>
          </a:prstGeom>
          <a:solidFill>
            <a:srgbClr val="FFFF00"/>
          </a:soli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mj-lt"/>
            </a:endParaRPr>
          </a:p>
        </p:txBody>
      </p:sp>
      <p:sp>
        <p:nvSpPr>
          <p:cNvPr id="27686" name="Text Box 38">
            <a:extLst>
              <a:ext uri="{FF2B5EF4-FFF2-40B4-BE49-F238E27FC236}">
                <a16:creationId xmlns:a16="http://schemas.microsoft.com/office/drawing/2014/main" id="{22EE3B02-1F4A-D2EC-F1ED-EB54C553BDD8}"/>
              </a:ext>
            </a:extLst>
          </p:cNvPr>
          <p:cNvSpPr txBox="1">
            <a:spLocks noChangeArrowheads="1"/>
          </p:cNvSpPr>
          <p:nvPr/>
        </p:nvSpPr>
        <p:spPr bwMode="auto">
          <a:xfrm>
            <a:off x="8001000" y="3314700"/>
            <a:ext cx="914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800">
                <a:solidFill>
                  <a:srgbClr val="FF0000"/>
                </a:solidFill>
                <a:latin typeface="+mj-lt"/>
              </a:rPr>
              <a:t>?</a:t>
            </a:r>
          </a:p>
        </p:txBody>
      </p:sp>
      <p:sp>
        <p:nvSpPr>
          <p:cNvPr id="27687" name="Text Box 39">
            <a:extLst>
              <a:ext uri="{FF2B5EF4-FFF2-40B4-BE49-F238E27FC236}">
                <a16:creationId xmlns:a16="http://schemas.microsoft.com/office/drawing/2014/main" id="{72C44211-3151-533F-C147-5AAA5430612D}"/>
              </a:ext>
            </a:extLst>
          </p:cNvPr>
          <p:cNvSpPr txBox="1">
            <a:spLocks noChangeArrowheads="1"/>
          </p:cNvSpPr>
          <p:nvPr/>
        </p:nvSpPr>
        <p:spPr bwMode="auto">
          <a:xfrm>
            <a:off x="7353300" y="3556000"/>
            <a:ext cx="22352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b="1" dirty="0">
                <a:solidFill>
                  <a:srgbClr val="0033CC"/>
                </a:solidFill>
                <a:latin typeface="Times New Roman" panose="02020603050405020304" pitchFamily="18" charset="0"/>
                <a:cs typeface="Times New Roman" panose="02020603050405020304" pitchFamily="18" charset="0"/>
              </a:rPr>
              <a:t>ĐÚNG</a:t>
            </a:r>
          </a:p>
        </p:txBody>
      </p:sp>
      <p:grpSp>
        <p:nvGrpSpPr>
          <p:cNvPr id="50212" name="Group 40">
            <a:extLst>
              <a:ext uri="{FF2B5EF4-FFF2-40B4-BE49-F238E27FC236}">
                <a16:creationId xmlns:a16="http://schemas.microsoft.com/office/drawing/2014/main" id="{787EDE7F-6BE5-61D3-C953-DCFC0B466F1C}"/>
              </a:ext>
            </a:extLst>
          </p:cNvPr>
          <p:cNvGrpSpPr>
            <a:grpSpLocks/>
          </p:cNvGrpSpPr>
          <p:nvPr/>
        </p:nvGrpSpPr>
        <p:grpSpPr bwMode="auto">
          <a:xfrm>
            <a:off x="2171700" y="5583238"/>
            <a:ext cx="717550" cy="558800"/>
            <a:chOff x="960" y="480"/>
            <a:chExt cx="2134" cy="2400"/>
          </a:xfrm>
        </p:grpSpPr>
        <p:grpSp>
          <p:nvGrpSpPr>
            <p:cNvPr id="50213" name="Group 41">
              <a:extLst>
                <a:ext uri="{FF2B5EF4-FFF2-40B4-BE49-F238E27FC236}">
                  <a16:creationId xmlns:a16="http://schemas.microsoft.com/office/drawing/2014/main" id="{44A731A4-BDAA-91AD-1823-3CA0756EB576}"/>
                </a:ext>
              </a:extLst>
            </p:cNvPr>
            <p:cNvGrpSpPr>
              <a:grpSpLocks/>
            </p:cNvGrpSpPr>
            <p:nvPr/>
          </p:nvGrpSpPr>
          <p:grpSpPr bwMode="auto">
            <a:xfrm>
              <a:off x="960" y="480"/>
              <a:ext cx="2134" cy="2400"/>
              <a:chOff x="930" y="1104"/>
              <a:chExt cx="1056" cy="1236"/>
            </a:xfrm>
          </p:grpSpPr>
          <p:grpSp>
            <p:nvGrpSpPr>
              <p:cNvPr id="50215" name="Group 42">
                <a:extLst>
                  <a:ext uri="{FF2B5EF4-FFF2-40B4-BE49-F238E27FC236}">
                    <a16:creationId xmlns:a16="http://schemas.microsoft.com/office/drawing/2014/main" id="{7EE0DC06-CDE1-122F-CBEA-1815918BD2EA}"/>
                  </a:ext>
                </a:extLst>
              </p:cNvPr>
              <p:cNvGrpSpPr>
                <a:grpSpLocks/>
              </p:cNvGrpSpPr>
              <p:nvPr/>
            </p:nvGrpSpPr>
            <p:grpSpPr bwMode="auto">
              <a:xfrm>
                <a:off x="960" y="1104"/>
                <a:ext cx="1008" cy="1152"/>
                <a:chOff x="960" y="1104"/>
                <a:chExt cx="1008" cy="1152"/>
              </a:xfrm>
            </p:grpSpPr>
            <p:sp>
              <p:nvSpPr>
                <p:cNvPr id="50221" name="Freeform 43">
                  <a:extLst>
                    <a:ext uri="{FF2B5EF4-FFF2-40B4-BE49-F238E27FC236}">
                      <a16:creationId xmlns:a16="http://schemas.microsoft.com/office/drawing/2014/main" id="{8878EBDA-9DDB-E3FD-B250-0853A1B1761C}"/>
                    </a:ext>
                  </a:extLst>
                </p:cNvPr>
                <p:cNvSpPr>
                  <a:spLocks/>
                </p:cNvSpPr>
                <p:nvPr/>
              </p:nvSpPr>
              <p:spPr bwMode="auto">
                <a:xfrm>
                  <a:off x="960"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 name="T12" fmla="*/ 0 w 384"/>
                    <a:gd name="T13" fmla="*/ 0 h 912"/>
                    <a:gd name="T14" fmla="*/ 384 w 384"/>
                    <a:gd name="T15" fmla="*/ 912 h 912"/>
                  </a:gdLst>
                  <a:ahLst/>
                  <a:cxnLst>
                    <a:cxn ang="T8">
                      <a:pos x="T0" y="T1"/>
                    </a:cxn>
                    <a:cxn ang="T9">
                      <a:pos x="T2" y="T3"/>
                    </a:cxn>
                    <a:cxn ang="T10">
                      <a:pos x="T4" y="T5"/>
                    </a:cxn>
                    <a:cxn ang="T11">
                      <a:pos x="T6" y="T7"/>
                    </a:cxn>
                  </a:cxnLst>
                  <a:rect l="T12" t="T13" r="T14" b="T15"/>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p:spPr>
              <p:txBody>
                <a:bodyPr/>
                <a:lstStyle/>
                <a:p>
                  <a:endParaRPr lang="x-none">
                    <a:latin typeface="+mj-lt"/>
                  </a:endParaRPr>
                </a:p>
              </p:txBody>
            </p:sp>
            <p:sp>
              <p:nvSpPr>
                <p:cNvPr id="50222" name="Freeform 44">
                  <a:extLst>
                    <a:ext uri="{FF2B5EF4-FFF2-40B4-BE49-F238E27FC236}">
                      <a16:creationId xmlns:a16="http://schemas.microsoft.com/office/drawing/2014/main" id="{F86745A3-B30C-7DBA-6E7F-69E9705B795D}"/>
                    </a:ext>
                  </a:extLst>
                </p:cNvPr>
                <p:cNvSpPr>
                  <a:spLocks/>
                </p:cNvSpPr>
                <p:nvPr/>
              </p:nvSpPr>
              <p:spPr bwMode="auto">
                <a:xfrm flipH="1">
                  <a:off x="1584"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 name="T12" fmla="*/ 0 w 384"/>
                    <a:gd name="T13" fmla="*/ 0 h 912"/>
                    <a:gd name="T14" fmla="*/ 384 w 384"/>
                    <a:gd name="T15" fmla="*/ 912 h 912"/>
                  </a:gdLst>
                  <a:ahLst/>
                  <a:cxnLst>
                    <a:cxn ang="T8">
                      <a:pos x="T0" y="T1"/>
                    </a:cxn>
                    <a:cxn ang="T9">
                      <a:pos x="T2" y="T3"/>
                    </a:cxn>
                    <a:cxn ang="T10">
                      <a:pos x="T4" y="T5"/>
                    </a:cxn>
                    <a:cxn ang="T11">
                      <a:pos x="T6" y="T7"/>
                    </a:cxn>
                  </a:cxnLst>
                  <a:rect l="T12" t="T13" r="T14" b="T15"/>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p:spPr>
              <p:txBody>
                <a:bodyPr/>
                <a:lstStyle/>
                <a:p>
                  <a:endParaRPr lang="x-none">
                    <a:latin typeface="+mj-lt"/>
                  </a:endParaRPr>
                </a:p>
              </p:txBody>
            </p:sp>
            <p:sp>
              <p:nvSpPr>
                <p:cNvPr id="50223" name="Line 45">
                  <a:extLst>
                    <a:ext uri="{FF2B5EF4-FFF2-40B4-BE49-F238E27FC236}">
                      <a16:creationId xmlns:a16="http://schemas.microsoft.com/office/drawing/2014/main" id="{40A67E52-5CB6-40EF-A1CA-6BFF2315CD18}"/>
                    </a:ext>
                  </a:extLst>
                </p:cNvPr>
                <p:cNvSpPr>
                  <a:spLocks noChangeShapeType="1"/>
                </p:cNvSpPr>
                <p:nvPr/>
              </p:nvSpPr>
              <p:spPr bwMode="auto">
                <a:xfrm>
                  <a:off x="960" y="2256"/>
                  <a:ext cx="1008" cy="0"/>
                </a:xfrm>
                <a:prstGeom prst="line">
                  <a:avLst/>
                </a:prstGeom>
                <a:noFill/>
                <a:ln w="53975">
                  <a:solidFill>
                    <a:srgbClr val="FFFF66"/>
                  </a:solidFill>
                  <a:round/>
                  <a:headEnd/>
                  <a:tailEnd/>
                </a:ln>
                <a:extLst>
                  <a:ext uri="{909E8E84-426E-40DD-AFC4-6F175D3DCCD1}">
                    <a14:hiddenFill xmlns:a14="http://schemas.microsoft.com/office/drawing/2010/main">
                      <a:noFill/>
                    </a14:hiddenFill>
                  </a:ext>
                </a:extLst>
              </p:spPr>
              <p:txBody>
                <a:bodyPr/>
                <a:lstStyle/>
                <a:p>
                  <a:endParaRPr lang="x-none">
                    <a:latin typeface="+mj-lt"/>
                  </a:endParaRPr>
                </a:p>
              </p:txBody>
            </p:sp>
            <p:sp>
              <p:nvSpPr>
                <p:cNvPr id="50224" name="Oval 46">
                  <a:extLst>
                    <a:ext uri="{FF2B5EF4-FFF2-40B4-BE49-F238E27FC236}">
                      <a16:creationId xmlns:a16="http://schemas.microsoft.com/office/drawing/2014/main" id="{6056E3D9-52F4-026A-378E-65648024C062}"/>
                    </a:ext>
                  </a:extLst>
                </p:cNvPr>
                <p:cNvSpPr>
                  <a:spLocks noChangeArrowheads="1"/>
                </p:cNvSpPr>
                <p:nvPr/>
              </p:nvSpPr>
              <p:spPr bwMode="auto">
                <a:xfrm>
                  <a:off x="1316" y="1104"/>
                  <a:ext cx="288" cy="288"/>
                </a:xfrm>
                <a:prstGeom prst="ellipse">
                  <a:avLst/>
                </a:prstGeom>
                <a:solidFill>
                  <a:srgbClr val="FFFF00"/>
                </a:solidFill>
                <a:ln w="53975">
                  <a:solidFill>
                    <a:srgbClr val="FFFF66"/>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mj-lt"/>
                  </a:endParaRPr>
                </a:p>
              </p:txBody>
            </p:sp>
          </p:grpSp>
          <p:sp>
            <p:nvSpPr>
              <p:cNvPr id="50216" name="Oval 47">
                <a:extLst>
                  <a:ext uri="{FF2B5EF4-FFF2-40B4-BE49-F238E27FC236}">
                    <a16:creationId xmlns:a16="http://schemas.microsoft.com/office/drawing/2014/main" id="{21D646F0-1828-6AC0-31A1-AFD3A010A93F}"/>
                  </a:ext>
                </a:extLst>
              </p:cNvPr>
              <p:cNvSpPr>
                <a:spLocks noChangeArrowheads="1"/>
              </p:cNvSpPr>
              <p:nvPr/>
            </p:nvSpPr>
            <p:spPr bwMode="auto">
              <a:xfrm>
                <a:off x="1152" y="1334"/>
                <a:ext cx="624" cy="864"/>
              </a:xfrm>
              <a:prstGeom prst="ellipse">
                <a:avLst/>
              </a:prstGeom>
              <a:solidFill>
                <a:srgbClr val="FFFF00"/>
              </a:solidFill>
              <a:ln w="9525">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mj-lt"/>
                </a:endParaRPr>
              </a:p>
            </p:txBody>
          </p:sp>
          <p:sp>
            <p:nvSpPr>
              <p:cNvPr id="50217" name="Rectangle 48">
                <a:extLst>
                  <a:ext uri="{FF2B5EF4-FFF2-40B4-BE49-F238E27FC236}">
                    <a16:creationId xmlns:a16="http://schemas.microsoft.com/office/drawing/2014/main" id="{B0376FF9-EDC5-838F-C566-FB6EB0517784}"/>
                  </a:ext>
                </a:extLst>
              </p:cNvPr>
              <p:cNvSpPr>
                <a:spLocks noChangeArrowheads="1"/>
              </p:cNvSpPr>
              <p:nvPr/>
            </p:nvSpPr>
            <p:spPr bwMode="auto">
              <a:xfrm>
                <a:off x="1132" y="1776"/>
                <a:ext cx="672" cy="480"/>
              </a:xfrm>
              <a:prstGeom prst="rect">
                <a:avLst/>
              </a:prstGeom>
              <a:solidFill>
                <a:srgbClr val="FFFF00"/>
              </a:solidFill>
              <a:ln w="9525">
                <a:solidFill>
                  <a:srgbClr val="FFFF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mj-lt"/>
                </a:endParaRPr>
              </a:p>
            </p:txBody>
          </p:sp>
          <p:sp>
            <p:nvSpPr>
              <p:cNvPr id="50218" name="Oval 49">
                <a:extLst>
                  <a:ext uri="{FF2B5EF4-FFF2-40B4-BE49-F238E27FC236}">
                    <a16:creationId xmlns:a16="http://schemas.microsoft.com/office/drawing/2014/main" id="{DFE675FE-88E3-1425-0041-40E9C479578F}"/>
                  </a:ext>
                </a:extLst>
              </p:cNvPr>
              <p:cNvSpPr>
                <a:spLocks noChangeArrowheads="1"/>
              </p:cNvSpPr>
              <p:nvPr/>
            </p:nvSpPr>
            <p:spPr bwMode="auto">
              <a:xfrm>
                <a:off x="1008" y="2074"/>
                <a:ext cx="192" cy="192"/>
              </a:xfrm>
              <a:prstGeom prst="ellipse">
                <a:avLst/>
              </a:prstGeom>
              <a:solidFill>
                <a:srgbClr val="FFFF00"/>
              </a:solidFill>
              <a:ln w="9525">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mj-lt"/>
                </a:endParaRPr>
              </a:p>
            </p:txBody>
          </p:sp>
          <p:sp>
            <p:nvSpPr>
              <p:cNvPr id="50219" name="Oval 50">
                <a:extLst>
                  <a:ext uri="{FF2B5EF4-FFF2-40B4-BE49-F238E27FC236}">
                    <a16:creationId xmlns:a16="http://schemas.microsoft.com/office/drawing/2014/main" id="{D1C41A08-BACE-B180-76B4-0AE029240A92}"/>
                  </a:ext>
                </a:extLst>
              </p:cNvPr>
              <p:cNvSpPr>
                <a:spLocks noChangeArrowheads="1"/>
              </p:cNvSpPr>
              <p:nvPr/>
            </p:nvSpPr>
            <p:spPr bwMode="auto">
              <a:xfrm>
                <a:off x="1730" y="2074"/>
                <a:ext cx="192" cy="192"/>
              </a:xfrm>
              <a:prstGeom prst="ellipse">
                <a:avLst/>
              </a:prstGeom>
              <a:solidFill>
                <a:srgbClr val="FFFF00"/>
              </a:solidFill>
              <a:ln w="9525">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mj-lt"/>
                </a:endParaRPr>
              </a:p>
            </p:txBody>
          </p:sp>
          <p:sp>
            <p:nvSpPr>
              <p:cNvPr id="50220" name="Oval 51">
                <a:extLst>
                  <a:ext uri="{FF2B5EF4-FFF2-40B4-BE49-F238E27FC236}">
                    <a16:creationId xmlns:a16="http://schemas.microsoft.com/office/drawing/2014/main" id="{21714E3F-2B34-794E-BFD3-CC8E5D73CAB6}"/>
                  </a:ext>
                </a:extLst>
              </p:cNvPr>
              <p:cNvSpPr>
                <a:spLocks noChangeArrowheads="1"/>
              </p:cNvSpPr>
              <p:nvPr/>
            </p:nvSpPr>
            <p:spPr bwMode="auto">
              <a:xfrm>
                <a:off x="930" y="2196"/>
                <a:ext cx="1056" cy="144"/>
              </a:xfrm>
              <a:prstGeom prst="ellipse">
                <a:avLst/>
              </a:prstGeom>
              <a:solidFill>
                <a:srgbClr val="FF6600"/>
              </a:solidFill>
              <a:ln w="9525">
                <a:solidFill>
                  <a:srgbClr val="333333"/>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mj-lt"/>
                </a:endParaRPr>
              </a:p>
            </p:txBody>
          </p:sp>
        </p:grpSp>
        <p:pic>
          <p:nvPicPr>
            <p:cNvPr id="50214" name="Picture 52" descr="054">
              <a:extLst>
                <a:ext uri="{FF2B5EF4-FFF2-40B4-BE49-F238E27FC236}">
                  <a16:creationId xmlns:a16="http://schemas.microsoft.com/office/drawing/2014/main" id="{548EFCBF-C5D3-BB1C-67EB-E6A3C0BE99D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48" y="480"/>
              <a:ext cx="148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27686"/>
                                        </p:tgtEl>
                                        <p:attrNameLst>
                                          <p:attrName>style.visibility</p:attrName>
                                        </p:attrNameLst>
                                      </p:cBhvr>
                                      <p:tavLst>
                                        <p:tav tm="0">
                                          <p:val>
                                            <p:strVal val="hidden"/>
                                          </p:val>
                                        </p:tav>
                                        <p:tav tm="50000">
                                          <p:val>
                                            <p:strVal val="visible"/>
                                          </p:val>
                                        </p:tav>
                                      </p:tavLst>
                                    </p:anim>
                                  </p:childTnLst>
                                </p:cTn>
                              </p:par>
                            </p:childTnLst>
                          </p:cTn>
                        </p:par>
                        <p:par>
                          <p:cTn id="7" fill="hold" nodeType="afterGroup">
                            <p:stCondLst>
                              <p:cond delay="1000"/>
                            </p:stCondLst>
                            <p:childTnLst>
                              <p:par>
                                <p:cTn id="8" presetID="54" presetClass="exit" presetSubtype="0" decel="100000" fill="hold" nodeType="afterEffect">
                                  <p:stCondLst>
                                    <p:cond delay="0"/>
                                  </p:stCondLst>
                                  <p:childTnLst>
                                    <p:anim calcmode="lin" valueType="num">
                                      <p:cBhvr>
                                        <p:cTn id="9" dur="1000"/>
                                        <p:tgtEl>
                                          <p:spTgt spid="27664"/>
                                        </p:tgtEl>
                                        <p:attrNameLst>
                                          <p:attrName>ppt_w</p:attrName>
                                        </p:attrNameLst>
                                      </p:cBhvr>
                                      <p:tavLst>
                                        <p:tav tm="0">
                                          <p:val>
                                            <p:strVal val="ppt_w"/>
                                          </p:val>
                                        </p:tav>
                                        <p:tav tm="100000">
                                          <p:val>
                                            <p:strVal val="ppt_w*0.05"/>
                                          </p:val>
                                        </p:tav>
                                      </p:tavLst>
                                    </p:anim>
                                    <p:anim calcmode="lin" valueType="num">
                                      <p:cBhvr>
                                        <p:cTn id="10" dur="1000"/>
                                        <p:tgtEl>
                                          <p:spTgt spid="27664"/>
                                        </p:tgtEl>
                                        <p:attrNameLst>
                                          <p:attrName>ppt_h</p:attrName>
                                        </p:attrNameLst>
                                      </p:cBhvr>
                                      <p:tavLst>
                                        <p:tav tm="0">
                                          <p:val>
                                            <p:strVal val="ppt_h"/>
                                          </p:val>
                                        </p:tav>
                                        <p:tav tm="100000">
                                          <p:val>
                                            <p:strVal val="ppt_h"/>
                                          </p:val>
                                        </p:tav>
                                      </p:tavLst>
                                    </p:anim>
                                    <p:anim calcmode="lin" valueType="num">
                                      <p:cBhvr>
                                        <p:cTn id="11" dur="1000"/>
                                        <p:tgtEl>
                                          <p:spTgt spid="27664"/>
                                        </p:tgtEl>
                                        <p:attrNameLst>
                                          <p:attrName>ppt_x</p:attrName>
                                        </p:attrNameLst>
                                      </p:cBhvr>
                                      <p:tavLst>
                                        <p:tav tm="0">
                                          <p:val>
                                            <p:strVal val="ppt_x"/>
                                          </p:val>
                                        </p:tav>
                                        <p:tav tm="100000">
                                          <p:val>
                                            <p:strVal val="ppt_x-.2"/>
                                          </p:val>
                                        </p:tav>
                                      </p:tavLst>
                                    </p:anim>
                                    <p:anim calcmode="lin" valueType="num">
                                      <p:cBhvr>
                                        <p:cTn id="12" dur="1000"/>
                                        <p:tgtEl>
                                          <p:spTgt spid="27664"/>
                                        </p:tgtEl>
                                        <p:attrNameLst>
                                          <p:attrName>ppt_y</p:attrName>
                                        </p:attrNameLst>
                                      </p:cBhvr>
                                      <p:tavLst>
                                        <p:tav tm="0">
                                          <p:val>
                                            <p:strVal val="ppt_y"/>
                                          </p:val>
                                        </p:tav>
                                        <p:tav tm="100000">
                                          <p:val>
                                            <p:strVal val="ppt_y"/>
                                          </p:val>
                                        </p:tav>
                                      </p:tavLst>
                                    </p:anim>
                                    <p:animEffect transition="out" filter="fade">
                                      <p:cBhvr>
                                        <p:cTn id="13" dur="1000"/>
                                        <p:tgtEl>
                                          <p:spTgt spid="27664"/>
                                        </p:tgtEl>
                                      </p:cBhvr>
                                    </p:animEffect>
                                    <p:set>
                                      <p:cBhvr>
                                        <p:cTn id="14" dur="1" fill="hold">
                                          <p:stCondLst>
                                            <p:cond delay="999"/>
                                          </p:stCondLst>
                                        </p:cTn>
                                        <p:tgtEl>
                                          <p:spTgt spid="27664"/>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par>
                          <p:cTn id="15" fill="hold" nodeType="afterGroup">
                            <p:stCondLst>
                              <p:cond delay="2000"/>
                            </p:stCondLst>
                            <p:childTnLst>
                              <p:par>
                                <p:cTn id="16" presetID="54" presetClass="exit" presetSubtype="0" decel="100000" fill="hold" nodeType="afterEffect">
                                  <p:stCondLst>
                                    <p:cond delay="0"/>
                                  </p:stCondLst>
                                  <p:childTnLst>
                                    <p:anim calcmode="lin" valueType="num">
                                      <p:cBhvr>
                                        <p:cTn id="17" dur="1000"/>
                                        <p:tgtEl>
                                          <p:spTgt spid="27663"/>
                                        </p:tgtEl>
                                        <p:attrNameLst>
                                          <p:attrName>ppt_w</p:attrName>
                                        </p:attrNameLst>
                                      </p:cBhvr>
                                      <p:tavLst>
                                        <p:tav tm="0">
                                          <p:val>
                                            <p:strVal val="ppt_w"/>
                                          </p:val>
                                        </p:tav>
                                        <p:tav tm="100000">
                                          <p:val>
                                            <p:strVal val="ppt_w*0.05"/>
                                          </p:val>
                                        </p:tav>
                                      </p:tavLst>
                                    </p:anim>
                                    <p:anim calcmode="lin" valueType="num">
                                      <p:cBhvr>
                                        <p:cTn id="18" dur="1000"/>
                                        <p:tgtEl>
                                          <p:spTgt spid="27663"/>
                                        </p:tgtEl>
                                        <p:attrNameLst>
                                          <p:attrName>ppt_h</p:attrName>
                                        </p:attrNameLst>
                                      </p:cBhvr>
                                      <p:tavLst>
                                        <p:tav tm="0">
                                          <p:val>
                                            <p:strVal val="ppt_h"/>
                                          </p:val>
                                        </p:tav>
                                        <p:tav tm="100000">
                                          <p:val>
                                            <p:strVal val="ppt_h"/>
                                          </p:val>
                                        </p:tav>
                                      </p:tavLst>
                                    </p:anim>
                                    <p:anim calcmode="lin" valueType="num">
                                      <p:cBhvr>
                                        <p:cTn id="19" dur="1000"/>
                                        <p:tgtEl>
                                          <p:spTgt spid="27663"/>
                                        </p:tgtEl>
                                        <p:attrNameLst>
                                          <p:attrName>ppt_x</p:attrName>
                                        </p:attrNameLst>
                                      </p:cBhvr>
                                      <p:tavLst>
                                        <p:tav tm="0">
                                          <p:val>
                                            <p:strVal val="ppt_x"/>
                                          </p:val>
                                        </p:tav>
                                        <p:tav tm="100000">
                                          <p:val>
                                            <p:strVal val="ppt_x-.2"/>
                                          </p:val>
                                        </p:tav>
                                      </p:tavLst>
                                    </p:anim>
                                    <p:anim calcmode="lin" valueType="num">
                                      <p:cBhvr>
                                        <p:cTn id="20" dur="1000"/>
                                        <p:tgtEl>
                                          <p:spTgt spid="27663"/>
                                        </p:tgtEl>
                                        <p:attrNameLst>
                                          <p:attrName>ppt_y</p:attrName>
                                        </p:attrNameLst>
                                      </p:cBhvr>
                                      <p:tavLst>
                                        <p:tav tm="0">
                                          <p:val>
                                            <p:strVal val="ppt_y"/>
                                          </p:val>
                                        </p:tav>
                                        <p:tav tm="100000">
                                          <p:val>
                                            <p:strVal val="ppt_y"/>
                                          </p:val>
                                        </p:tav>
                                      </p:tavLst>
                                    </p:anim>
                                    <p:animEffect transition="out" filter="fade">
                                      <p:cBhvr>
                                        <p:cTn id="21" dur="1000"/>
                                        <p:tgtEl>
                                          <p:spTgt spid="27663"/>
                                        </p:tgtEl>
                                      </p:cBhvr>
                                    </p:animEffect>
                                    <p:set>
                                      <p:cBhvr>
                                        <p:cTn id="22" dur="1" fill="hold">
                                          <p:stCondLst>
                                            <p:cond delay="999"/>
                                          </p:stCondLst>
                                        </p:cTn>
                                        <p:tgtEl>
                                          <p:spTgt spid="27663"/>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3" fill="hold" nodeType="afterGroup">
                            <p:stCondLst>
                              <p:cond delay="3000"/>
                            </p:stCondLst>
                            <p:childTnLst>
                              <p:par>
                                <p:cTn id="24" presetID="54" presetClass="exit" presetSubtype="0" decel="100000" fill="hold" nodeType="afterEffect">
                                  <p:stCondLst>
                                    <p:cond delay="0"/>
                                  </p:stCondLst>
                                  <p:childTnLst>
                                    <p:anim calcmode="lin" valueType="num">
                                      <p:cBhvr>
                                        <p:cTn id="25" dur="1000"/>
                                        <p:tgtEl>
                                          <p:spTgt spid="27662"/>
                                        </p:tgtEl>
                                        <p:attrNameLst>
                                          <p:attrName>ppt_w</p:attrName>
                                        </p:attrNameLst>
                                      </p:cBhvr>
                                      <p:tavLst>
                                        <p:tav tm="0">
                                          <p:val>
                                            <p:strVal val="ppt_w"/>
                                          </p:val>
                                        </p:tav>
                                        <p:tav tm="100000">
                                          <p:val>
                                            <p:strVal val="ppt_w*0.05"/>
                                          </p:val>
                                        </p:tav>
                                      </p:tavLst>
                                    </p:anim>
                                    <p:anim calcmode="lin" valueType="num">
                                      <p:cBhvr>
                                        <p:cTn id="26" dur="1000"/>
                                        <p:tgtEl>
                                          <p:spTgt spid="27662"/>
                                        </p:tgtEl>
                                        <p:attrNameLst>
                                          <p:attrName>ppt_h</p:attrName>
                                        </p:attrNameLst>
                                      </p:cBhvr>
                                      <p:tavLst>
                                        <p:tav tm="0">
                                          <p:val>
                                            <p:strVal val="ppt_h"/>
                                          </p:val>
                                        </p:tav>
                                        <p:tav tm="100000">
                                          <p:val>
                                            <p:strVal val="ppt_h"/>
                                          </p:val>
                                        </p:tav>
                                      </p:tavLst>
                                    </p:anim>
                                    <p:anim calcmode="lin" valueType="num">
                                      <p:cBhvr>
                                        <p:cTn id="27" dur="1000"/>
                                        <p:tgtEl>
                                          <p:spTgt spid="27662"/>
                                        </p:tgtEl>
                                        <p:attrNameLst>
                                          <p:attrName>ppt_x</p:attrName>
                                        </p:attrNameLst>
                                      </p:cBhvr>
                                      <p:tavLst>
                                        <p:tav tm="0">
                                          <p:val>
                                            <p:strVal val="ppt_x"/>
                                          </p:val>
                                        </p:tav>
                                        <p:tav tm="100000">
                                          <p:val>
                                            <p:strVal val="ppt_x-.2"/>
                                          </p:val>
                                        </p:tav>
                                      </p:tavLst>
                                    </p:anim>
                                    <p:anim calcmode="lin" valueType="num">
                                      <p:cBhvr>
                                        <p:cTn id="28" dur="1000"/>
                                        <p:tgtEl>
                                          <p:spTgt spid="27662"/>
                                        </p:tgtEl>
                                        <p:attrNameLst>
                                          <p:attrName>ppt_y</p:attrName>
                                        </p:attrNameLst>
                                      </p:cBhvr>
                                      <p:tavLst>
                                        <p:tav tm="0">
                                          <p:val>
                                            <p:strVal val="ppt_y"/>
                                          </p:val>
                                        </p:tav>
                                        <p:tav tm="100000">
                                          <p:val>
                                            <p:strVal val="ppt_y"/>
                                          </p:val>
                                        </p:tav>
                                      </p:tavLst>
                                    </p:anim>
                                    <p:animEffect transition="out" filter="fade">
                                      <p:cBhvr>
                                        <p:cTn id="29" dur="1000"/>
                                        <p:tgtEl>
                                          <p:spTgt spid="27662"/>
                                        </p:tgtEl>
                                      </p:cBhvr>
                                    </p:animEffect>
                                    <p:set>
                                      <p:cBhvr>
                                        <p:cTn id="30" dur="1" fill="hold">
                                          <p:stCondLst>
                                            <p:cond delay="999"/>
                                          </p:stCondLst>
                                        </p:cTn>
                                        <p:tgtEl>
                                          <p:spTgt spid="27662"/>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par>
                          <p:cTn id="31" fill="hold" nodeType="afterGroup">
                            <p:stCondLst>
                              <p:cond delay="4000"/>
                            </p:stCondLst>
                            <p:childTnLst>
                              <p:par>
                                <p:cTn id="32" presetID="54" presetClass="exit" presetSubtype="0" decel="100000" fill="hold" nodeType="afterEffect">
                                  <p:stCondLst>
                                    <p:cond delay="0"/>
                                  </p:stCondLst>
                                  <p:childTnLst>
                                    <p:anim calcmode="lin" valueType="num">
                                      <p:cBhvr>
                                        <p:cTn id="33" dur="1000"/>
                                        <p:tgtEl>
                                          <p:spTgt spid="27661"/>
                                        </p:tgtEl>
                                        <p:attrNameLst>
                                          <p:attrName>ppt_w</p:attrName>
                                        </p:attrNameLst>
                                      </p:cBhvr>
                                      <p:tavLst>
                                        <p:tav tm="0">
                                          <p:val>
                                            <p:strVal val="ppt_w"/>
                                          </p:val>
                                        </p:tav>
                                        <p:tav tm="100000">
                                          <p:val>
                                            <p:strVal val="ppt_w*0.05"/>
                                          </p:val>
                                        </p:tav>
                                      </p:tavLst>
                                    </p:anim>
                                    <p:anim calcmode="lin" valueType="num">
                                      <p:cBhvr>
                                        <p:cTn id="34" dur="1000"/>
                                        <p:tgtEl>
                                          <p:spTgt spid="27661"/>
                                        </p:tgtEl>
                                        <p:attrNameLst>
                                          <p:attrName>ppt_h</p:attrName>
                                        </p:attrNameLst>
                                      </p:cBhvr>
                                      <p:tavLst>
                                        <p:tav tm="0">
                                          <p:val>
                                            <p:strVal val="ppt_h"/>
                                          </p:val>
                                        </p:tav>
                                        <p:tav tm="100000">
                                          <p:val>
                                            <p:strVal val="ppt_h"/>
                                          </p:val>
                                        </p:tav>
                                      </p:tavLst>
                                    </p:anim>
                                    <p:anim calcmode="lin" valueType="num">
                                      <p:cBhvr>
                                        <p:cTn id="35" dur="1000"/>
                                        <p:tgtEl>
                                          <p:spTgt spid="27661"/>
                                        </p:tgtEl>
                                        <p:attrNameLst>
                                          <p:attrName>ppt_x</p:attrName>
                                        </p:attrNameLst>
                                      </p:cBhvr>
                                      <p:tavLst>
                                        <p:tav tm="0">
                                          <p:val>
                                            <p:strVal val="ppt_x"/>
                                          </p:val>
                                        </p:tav>
                                        <p:tav tm="100000">
                                          <p:val>
                                            <p:strVal val="ppt_x-.2"/>
                                          </p:val>
                                        </p:tav>
                                      </p:tavLst>
                                    </p:anim>
                                    <p:anim calcmode="lin" valueType="num">
                                      <p:cBhvr>
                                        <p:cTn id="36" dur="1000"/>
                                        <p:tgtEl>
                                          <p:spTgt spid="27661"/>
                                        </p:tgtEl>
                                        <p:attrNameLst>
                                          <p:attrName>ppt_y</p:attrName>
                                        </p:attrNameLst>
                                      </p:cBhvr>
                                      <p:tavLst>
                                        <p:tav tm="0">
                                          <p:val>
                                            <p:strVal val="ppt_y"/>
                                          </p:val>
                                        </p:tav>
                                        <p:tav tm="100000">
                                          <p:val>
                                            <p:strVal val="ppt_y"/>
                                          </p:val>
                                        </p:tav>
                                      </p:tavLst>
                                    </p:anim>
                                    <p:animEffect transition="out" filter="fade">
                                      <p:cBhvr>
                                        <p:cTn id="37" dur="1000"/>
                                        <p:tgtEl>
                                          <p:spTgt spid="27661"/>
                                        </p:tgtEl>
                                      </p:cBhvr>
                                    </p:animEffect>
                                    <p:set>
                                      <p:cBhvr>
                                        <p:cTn id="38" dur="1" fill="hold">
                                          <p:stCondLst>
                                            <p:cond delay="999"/>
                                          </p:stCondLst>
                                        </p:cTn>
                                        <p:tgtEl>
                                          <p:spTgt spid="27661"/>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9" fill="hold" nodeType="afterGroup">
                            <p:stCondLst>
                              <p:cond delay="5000"/>
                            </p:stCondLst>
                            <p:childTnLst>
                              <p:par>
                                <p:cTn id="40" presetID="54" presetClass="exit" presetSubtype="0" decel="100000" fill="hold" nodeType="afterEffect">
                                  <p:stCondLst>
                                    <p:cond delay="0"/>
                                  </p:stCondLst>
                                  <p:childTnLst>
                                    <p:anim calcmode="lin" valueType="num">
                                      <p:cBhvr>
                                        <p:cTn id="41" dur="1000"/>
                                        <p:tgtEl>
                                          <p:spTgt spid="27660"/>
                                        </p:tgtEl>
                                        <p:attrNameLst>
                                          <p:attrName>ppt_w</p:attrName>
                                        </p:attrNameLst>
                                      </p:cBhvr>
                                      <p:tavLst>
                                        <p:tav tm="0">
                                          <p:val>
                                            <p:strVal val="ppt_w"/>
                                          </p:val>
                                        </p:tav>
                                        <p:tav tm="100000">
                                          <p:val>
                                            <p:strVal val="ppt_w*0.05"/>
                                          </p:val>
                                        </p:tav>
                                      </p:tavLst>
                                    </p:anim>
                                    <p:anim calcmode="lin" valueType="num">
                                      <p:cBhvr>
                                        <p:cTn id="42" dur="1000"/>
                                        <p:tgtEl>
                                          <p:spTgt spid="27660"/>
                                        </p:tgtEl>
                                        <p:attrNameLst>
                                          <p:attrName>ppt_h</p:attrName>
                                        </p:attrNameLst>
                                      </p:cBhvr>
                                      <p:tavLst>
                                        <p:tav tm="0">
                                          <p:val>
                                            <p:strVal val="ppt_h"/>
                                          </p:val>
                                        </p:tav>
                                        <p:tav tm="100000">
                                          <p:val>
                                            <p:strVal val="ppt_h"/>
                                          </p:val>
                                        </p:tav>
                                      </p:tavLst>
                                    </p:anim>
                                    <p:anim calcmode="lin" valueType="num">
                                      <p:cBhvr>
                                        <p:cTn id="43" dur="1000"/>
                                        <p:tgtEl>
                                          <p:spTgt spid="27660"/>
                                        </p:tgtEl>
                                        <p:attrNameLst>
                                          <p:attrName>ppt_x</p:attrName>
                                        </p:attrNameLst>
                                      </p:cBhvr>
                                      <p:tavLst>
                                        <p:tav tm="0">
                                          <p:val>
                                            <p:strVal val="ppt_x"/>
                                          </p:val>
                                        </p:tav>
                                        <p:tav tm="100000">
                                          <p:val>
                                            <p:strVal val="ppt_x-.2"/>
                                          </p:val>
                                        </p:tav>
                                      </p:tavLst>
                                    </p:anim>
                                    <p:anim calcmode="lin" valueType="num">
                                      <p:cBhvr>
                                        <p:cTn id="44" dur="1000"/>
                                        <p:tgtEl>
                                          <p:spTgt spid="27660"/>
                                        </p:tgtEl>
                                        <p:attrNameLst>
                                          <p:attrName>ppt_y</p:attrName>
                                        </p:attrNameLst>
                                      </p:cBhvr>
                                      <p:tavLst>
                                        <p:tav tm="0">
                                          <p:val>
                                            <p:strVal val="ppt_y"/>
                                          </p:val>
                                        </p:tav>
                                        <p:tav tm="100000">
                                          <p:val>
                                            <p:strVal val="ppt_y"/>
                                          </p:val>
                                        </p:tav>
                                      </p:tavLst>
                                    </p:anim>
                                    <p:animEffect transition="out" filter="fade">
                                      <p:cBhvr>
                                        <p:cTn id="45" dur="1000"/>
                                        <p:tgtEl>
                                          <p:spTgt spid="27660"/>
                                        </p:tgtEl>
                                      </p:cBhvr>
                                    </p:animEffect>
                                    <p:set>
                                      <p:cBhvr>
                                        <p:cTn id="46" dur="1" fill="hold">
                                          <p:stCondLst>
                                            <p:cond delay="999"/>
                                          </p:stCondLst>
                                        </p:cTn>
                                        <p:tgtEl>
                                          <p:spTgt spid="2766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7" fill="hold" nodeType="afterGroup">
                            <p:stCondLst>
                              <p:cond delay="6000"/>
                            </p:stCondLst>
                            <p:childTnLst>
                              <p:par>
                                <p:cTn id="48" presetID="54" presetClass="exit" presetSubtype="0" decel="100000" fill="hold" nodeType="afterEffect">
                                  <p:stCondLst>
                                    <p:cond delay="0"/>
                                  </p:stCondLst>
                                  <p:childTnLst>
                                    <p:anim calcmode="lin" valueType="num">
                                      <p:cBhvr>
                                        <p:cTn id="49" dur="1000"/>
                                        <p:tgtEl>
                                          <p:spTgt spid="27659"/>
                                        </p:tgtEl>
                                        <p:attrNameLst>
                                          <p:attrName>ppt_w</p:attrName>
                                        </p:attrNameLst>
                                      </p:cBhvr>
                                      <p:tavLst>
                                        <p:tav tm="0">
                                          <p:val>
                                            <p:strVal val="ppt_w"/>
                                          </p:val>
                                        </p:tav>
                                        <p:tav tm="100000">
                                          <p:val>
                                            <p:strVal val="ppt_w*0.05"/>
                                          </p:val>
                                        </p:tav>
                                      </p:tavLst>
                                    </p:anim>
                                    <p:anim calcmode="lin" valueType="num">
                                      <p:cBhvr>
                                        <p:cTn id="50" dur="1000"/>
                                        <p:tgtEl>
                                          <p:spTgt spid="27659"/>
                                        </p:tgtEl>
                                        <p:attrNameLst>
                                          <p:attrName>ppt_h</p:attrName>
                                        </p:attrNameLst>
                                      </p:cBhvr>
                                      <p:tavLst>
                                        <p:tav tm="0">
                                          <p:val>
                                            <p:strVal val="ppt_h"/>
                                          </p:val>
                                        </p:tav>
                                        <p:tav tm="100000">
                                          <p:val>
                                            <p:strVal val="ppt_h"/>
                                          </p:val>
                                        </p:tav>
                                      </p:tavLst>
                                    </p:anim>
                                    <p:anim calcmode="lin" valueType="num">
                                      <p:cBhvr>
                                        <p:cTn id="51" dur="1000"/>
                                        <p:tgtEl>
                                          <p:spTgt spid="27659"/>
                                        </p:tgtEl>
                                        <p:attrNameLst>
                                          <p:attrName>ppt_x</p:attrName>
                                        </p:attrNameLst>
                                      </p:cBhvr>
                                      <p:tavLst>
                                        <p:tav tm="0">
                                          <p:val>
                                            <p:strVal val="ppt_x"/>
                                          </p:val>
                                        </p:tav>
                                        <p:tav tm="100000">
                                          <p:val>
                                            <p:strVal val="ppt_x-.2"/>
                                          </p:val>
                                        </p:tav>
                                      </p:tavLst>
                                    </p:anim>
                                    <p:anim calcmode="lin" valueType="num">
                                      <p:cBhvr>
                                        <p:cTn id="52" dur="1000"/>
                                        <p:tgtEl>
                                          <p:spTgt spid="27659"/>
                                        </p:tgtEl>
                                        <p:attrNameLst>
                                          <p:attrName>ppt_y</p:attrName>
                                        </p:attrNameLst>
                                      </p:cBhvr>
                                      <p:tavLst>
                                        <p:tav tm="0">
                                          <p:val>
                                            <p:strVal val="ppt_y"/>
                                          </p:val>
                                        </p:tav>
                                        <p:tav tm="100000">
                                          <p:val>
                                            <p:strVal val="ppt_y"/>
                                          </p:val>
                                        </p:tav>
                                      </p:tavLst>
                                    </p:anim>
                                    <p:animEffect transition="out" filter="fade">
                                      <p:cBhvr>
                                        <p:cTn id="53" dur="1000"/>
                                        <p:tgtEl>
                                          <p:spTgt spid="27659"/>
                                        </p:tgtEl>
                                      </p:cBhvr>
                                    </p:animEffect>
                                    <p:set>
                                      <p:cBhvr>
                                        <p:cTn id="54" dur="1" fill="hold">
                                          <p:stCondLst>
                                            <p:cond delay="999"/>
                                          </p:stCondLst>
                                        </p:cTn>
                                        <p:tgtEl>
                                          <p:spTgt spid="2765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5" fill="hold" nodeType="afterGroup">
                            <p:stCondLst>
                              <p:cond delay="7000"/>
                            </p:stCondLst>
                            <p:childTnLst>
                              <p:par>
                                <p:cTn id="56" presetID="54" presetClass="exit" presetSubtype="0" decel="100000" fill="hold" nodeType="afterEffect">
                                  <p:stCondLst>
                                    <p:cond delay="0"/>
                                  </p:stCondLst>
                                  <p:childTnLst>
                                    <p:anim calcmode="lin" valueType="num">
                                      <p:cBhvr>
                                        <p:cTn id="57" dur="1000"/>
                                        <p:tgtEl>
                                          <p:spTgt spid="27658"/>
                                        </p:tgtEl>
                                        <p:attrNameLst>
                                          <p:attrName>ppt_w</p:attrName>
                                        </p:attrNameLst>
                                      </p:cBhvr>
                                      <p:tavLst>
                                        <p:tav tm="0">
                                          <p:val>
                                            <p:strVal val="ppt_w"/>
                                          </p:val>
                                        </p:tav>
                                        <p:tav tm="100000">
                                          <p:val>
                                            <p:strVal val="ppt_w*0.05"/>
                                          </p:val>
                                        </p:tav>
                                      </p:tavLst>
                                    </p:anim>
                                    <p:anim calcmode="lin" valueType="num">
                                      <p:cBhvr>
                                        <p:cTn id="58" dur="1000"/>
                                        <p:tgtEl>
                                          <p:spTgt spid="27658"/>
                                        </p:tgtEl>
                                        <p:attrNameLst>
                                          <p:attrName>ppt_h</p:attrName>
                                        </p:attrNameLst>
                                      </p:cBhvr>
                                      <p:tavLst>
                                        <p:tav tm="0">
                                          <p:val>
                                            <p:strVal val="ppt_h"/>
                                          </p:val>
                                        </p:tav>
                                        <p:tav tm="100000">
                                          <p:val>
                                            <p:strVal val="ppt_h"/>
                                          </p:val>
                                        </p:tav>
                                      </p:tavLst>
                                    </p:anim>
                                    <p:anim calcmode="lin" valueType="num">
                                      <p:cBhvr>
                                        <p:cTn id="59" dur="1000"/>
                                        <p:tgtEl>
                                          <p:spTgt spid="27658"/>
                                        </p:tgtEl>
                                        <p:attrNameLst>
                                          <p:attrName>ppt_x</p:attrName>
                                        </p:attrNameLst>
                                      </p:cBhvr>
                                      <p:tavLst>
                                        <p:tav tm="0">
                                          <p:val>
                                            <p:strVal val="ppt_x"/>
                                          </p:val>
                                        </p:tav>
                                        <p:tav tm="100000">
                                          <p:val>
                                            <p:strVal val="ppt_x-.2"/>
                                          </p:val>
                                        </p:tav>
                                      </p:tavLst>
                                    </p:anim>
                                    <p:anim calcmode="lin" valueType="num">
                                      <p:cBhvr>
                                        <p:cTn id="60" dur="1000"/>
                                        <p:tgtEl>
                                          <p:spTgt spid="27658"/>
                                        </p:tgtEl>
                                        <p:attrNameLst>
                                          <p:attrName>ppt_y</p:attrName>
                                        </p:attrNameLst>
                                      </p:cBhvr>
                                      <p:tavLst>
                                        <p:tav tm="0">
                                          <p:val>
                                            <p:strVal val="ppt_y"/>
                                          </p:val>
                                        </p:tav>
                                        <p:tav tm="100000">
                                          <p:val>
                                            <p:strVal val="ppt_y"/>
                                          </p:val>
                                        </p:tav>
                                      </p:tavLst>
                                    </p:anim>
                                    <p:animEffect transition="out" filter="fade">
                                      <p:cBhvr>
                                        <p:cTn id="61" dur="1000"/>
                                        <p:tgtEl>
                                          <p:spTgt spid="27658"/>
                                        </p:tgtEl>
                                      </p:cBhvr>
                                    </p:animEffect>
                                    <p:set>
                                      <p:cBhvr>
                                        <p:cTn id="62" dur="1" fill="hold">
                                          <p:stCondLst>
                                            <p:cond delay="999"/>
                                          </p:stCondLst>
                                        </p:cTn>
                                        <p:tgtEl>
                                          <p:spTgt spid="27658"/>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63" fill="hold" nodeType="afterGroup">
                            <p:stCondLst>
                              <p:cond delay="8000"/>
                            </p:stCondLst>
                            <p:childTnLst>
                              <p:par>
                                <p:cTn id="64" presetID="54" presetClass="exit" presetSubtype="0" decel="100000" fill="hold" nodeType="afterEffect">
                                  <p:stCondLst>
                                    <p:cond delay="0"/>
                                  </p:stCondLst>
                                  <p:childTnLst>
                                    <p:anim calcmode="lin" valueType="num">
                                      <p:cBhvr>
                                        <p:cTn id="65" dur="1000"/>
                                        <p:tgtEl>
                                          <p:spTgt spid="27656"/>
                                        </p:tgtEl>
                                        <p:attrNameLst>
                                          <p:attrName>ppt_w</p:attrName>
                                        </p:attrNameLst>
                                      </p:cBhvr>
                                      <p:tavLst>
                                        <p:tav tm="0">
                                          <p:val>
                                            <p:strVal val="ppt_w"/>
                                          </p:val>
                                        </p:tav>
                                        <p:tav tm="100000">
                                          <p:val>
                                            <p:strVal val="ppt_w*0.05"/>
                                          </p:val>
                                        </p:tav>
                                      </p:tavLst>
                                    </p:anim>
                                    <p:anim calcmode="lin" valueType="num">
                                      <p:cBhvr>
                                        <p:cTn id="66" dur="1000"/>
                                        <p:tgtEl>
                                          <p:spTgt spid="27656"/>
                                        </p:tgtEl>
                                        <p:attrNameLst>
                                          <p:attrName>ppt_h</p:attrName>
                                        </p:attrNameLst>
                                      </p:cBhvr>
                                      <p:tavLst>
                                        <p:tav tm="0">
                                          <p:val>
                                            <p:strVal val="ppt_h"/>
                                          </p:val>
                                        </p:tav>
                                        <p:tav tm="100000">
                                          <p:val>
                                            <p:strVal val="ppt_h"/>
                                          </p:val>
                                        </p:tav>
                                      </p:tavLst>
                                    </p:anim>
                                    <p:anim calcmode="lin" valueType="num">
                                      <p:cBhvr>
                                        <p:cTn id="67" dur="1000"/>
                                        <p:tgtEl>
                                          <p:spTgt spid="27656"/>
                                        </p:tgtEl>
                                        <p:attrNameLst>
                                          <p:attrName>ppt_x</p:attrName>
                                        </p:attrNameLst>
                                      </p:cBhvr>
                                      <p:tavLst>
                                        <p:tav tm="0">
                                          <p:val>
                                            <p:strVal val="ppt_x"/>
                                          </p:val>
                                        </p:tav>
                                        <p:tav tm="100000">
                                          <p:val>
                                            <p:strVal val="ppt_x-.2"/>
                                          </p:val>
                                        </p:tav>
                                      </p:tavLst>
                                    </p:anim>
                                    <p:anim calcmode="lin" valueType="num">
                                      <p:cBhvr>
                                        <p:cTn id="68" dur="1000"/>
                                        <p:tgtEl>
                                          <p:spTgt spid="27656"/>
                                        </p:tgtEl>
                                        <p:attrNameLst>
                                          <p:attrName>ppt_y</p:attrName>
                                        </p:attrNameLst>
                                      </p:cBhvr>
                                      <p:tavLst>
                                        <p:tav tm="0">
                                          <p:val>
                                            <p:strVal val="ppt_y"/>
                                          </p:val>
                                        </p:tav>
                                        <p:tav tm="100000">
                                          <p:val>
                                            <p:strVal val="ppt_y"/>
                                          </p:val>
                                        </p:tav>
                                      </p:tavLst>
                                    </p:anim>
                                    <p:animEffect transition="out" filter="fade">
                                      <p:cBhvr>
                                        <p:cTn id="69" dur="1000"/>
                                        <p:tgtEl>
                                          <p:spTgt spid="27656"/>
                                        </p:tgtEl>
                                      </p:cBhvr>
                                    </p:animEffect>
                                    <p:set>
                                      <p:cBhvr>
                                        <p:cTn id="70" dur="1" fill="hold">
                                          <p:stCondLst>
                                            <p:cond delay="999"/>
                                          </p:stCondLst>
                                        </p:cTn>
                                        <p:tgtEl>
                                          <p:spTgt spid="27656"/>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71" fill="hold" nodeType="afterGroup">
                            <p:stCondLst>
                              <p:cond delay="9000"/>
                            </p:stCondLst>
                            <p:childTnLst>
                              <p:par>
                                <p:cTn id="72" presetID="54" presetClass="exit" presetSubtype="0" decel="100000" fill="hold" nodeType="afterEffect">
                                  <p:stCondLst>
                                    <p:cond delay="0"/>
                                  </p:stCondLst>
                                  <p:childTnLst>
                                    <p:anim calcmode="lin" valueType="num">
                                      <p:cBhvr>
                                        <p:cTn id="73" dur="1000"/>
                                        <p:tgtEl>
                                          <p:spTgt spid="27655"/>
                                        </p:tgtEl>
                                        <p:attrNameLst>
                                          <p:attrName>ppt_w</p:attrName>
                                        </p:attrNameLst>
                                      </p:cBhvr>
                                      <p:tavLst>
                                        <p:tav tm="0">
                                          <p:val>
                                            <p:strVal val="ppt_w"/>
                                          </p:val>
                                        </p:tav>
                                        <p:tav tm="100000">
                                          <p:val>
                                            <p:strVal val="ppt_w*0.05"/>
                                          </p:val>
                                        </p:tav>
                                      </p:tavLst>
                                    </p:anim>
                                    <p:anim calcmode="lin" valueType="num">
                                      <p:cBhvr>
                                        <p:cTn id="74" dur="1000"/>
                                        <p:tgtEl>
                                          <p:spTgt spid="27655"/>
                                        </p:tgtEl>
                                        <p:attrNameLst>
                                          <p:attrName>ppt_h</p:attrName>
                                        </p:attrNameLst>
                                      </p:cBhvr>
                                      <p:tavLst>
                                        <p:tav tm="0">
                                          <p:val>
                                            <p:strVal val="ppt_h"/>
                                          </p:val>
                                        </p:tav>
                                        <p:tav tm="100000">
                                          <p:val>
                                            <p:strVal val="ppt_h"/>
                                          </p:val>
                                        </p:tav>
                                      </p:tavLst>
                                    </p:anim>
                                    <p:anim calcmode="lin" valueType="num">
                                      <p:cBhvr>
                                        <p:cTn id="75" dur="1000"/>
                                        <p:tgtEl>
                                          <p:spTgt spid="27655"/>
                                        </p:tgtEl>
                                        <p:attrNameLst>
                                          <p:attrName>ppt_x</p:attrName>
                                        </p:attrNameLst>
                                      </p:cBhvr>
                                      <p:tavLst>
                                        <p:tav tm="0">
                                          <p:val>
                                            <p:strVal val="ppt_x"/>
                                          </p:val>
                                        </p:tav>
                                        <p:tav tm="100000">
                                          <p:val>
                                            <p:strVal val="ppt_x-.2"/>
                                          </p:val>
                                        </p:tav>
                                      </p:tavLst>
                                    </p:anim>
                                    <p:anim calcmode="lin" valueType="num">
                                      <p:cBhvr>
                                        <p:cTn id="76" dur="1000"/>
                                        <p:tgtEl>
                                          <p:spTgt spid="27655"/>
                                        </p:tgtEl>
                                        <p:attrNameLst>
                                          <p:attrName>ppt_y</p:attrName>
                                        </p:attrNameLst>
                                      </p:cBhvr>
                                      <p:tavLst>
                                        <p:tav tm="0">
                                          <p:val>
                                            <p:strVal val="ppt_y"/>
                                          </p:val>
                                        </p:tav>
                                        <p:tav tm="100000">
                                          <p:val>
                                            <p:strVal val="ppt_y"/>
                                          </p:val>
                                        </p:tav>
                                      </p:tavLst>
                                    </p:anim>
                                    <p:animEffect transition="out" filter="fade">
                                      <p:cBhvr>
                                        <p:cTn id="77" dur="1000"/>
                                        <p:tgtEl>
                                          <p:spTgt spid="27655"/>
                                        </p:tgtEl>
                                      </p:cBhvr>
                                    </p:animEffect>
                                    <p:set>
                                      <p:cBhvr>
                                        <p:cTn id="78" dur="1" fill="hold">
                                          <p:stCondLst>
                                            <p:cond delay="999"/>
                                          </p:stCondLst>
                                        </p:cTn>
                                        <p:tgtEl>
                                          <p:spTgt spid="27655"/>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childTnLst>
                          </p:cTn>
                        </p:par>
                        <p:par>
                          <p:cTn id="79" fill="hold" nodeType="afterGroup">
                            <p:stCondLst>
                              <p:cond delay="10000"/>
                            </p:stCondLst>
                            <p:childTnLst>
                              <p:par>
                                <p:cTn id="80" presetID="54" presetClass="exit" presetSubtype="0" decel="100000" fill="hold" nodeType="afterEffect">
                                  <p:stCondLst>
                                    <p:cond delay="0"/>
                                  </p:stCondLst>
                                  <p:childTnLst>
                                    <p:anim calcmode="lin" valueType="num">
                                      <p:cBhvr>
                                        <p:cTn id="81" dur="1000"/>
                                        <p:tgtEl>
                                          <p:spTgt spid="27654"/>
                                        </p:tgtEl>
                                        <p:attrNameLst>
                                          <p:attrName>ppt_w</p:attrName>
                                        </p:attrNameLst>
                                      </p:cBhvr>
                                      <p:tavLst>
                                        <p:tav tm="0">
                                          <p:val>
                                            <p:strVal val="ppt_w"/>
                                          </p:val>
                                        </p:tav>
                                        <p:tav tm="100000">
                                          <p:val>
                                            <p:strVal val="ppt_w*0.05"/>
                                          </p:val>
                                        </p:tav>
                                      </p:tavLst>
                                    </p:anim>
                                    <p:anim calcmode="lin" valueType="num">
                                      <p:cBhvr>
                                        <p:cTn id="82" dur="1000"/>
                                        <p:tgtEl>
                                          <p:spTgt spid="27654"/>
                                        </p:tgtEl>
                                        <p:attrNameLst>
                                          <p:attrName>ppt_h</p:attrName>
                                        </p:attrNameLst>
                                      </p:cBhvr>
                                      <p:tavLst>
                                        <p:tav tm="0">
                                          <p:val>
                                            <p:strVal val="ppt_h"/>
                                          </p:val>
                                        </p:tav>
                                        <p:tav tm="100000">
                                          <p:val>
                                            <p:strVal val="ppt_h"/>
                                          </p:val>
                                        </p:tav>
                                      </p:tavLst>
                                    </p:anim>
                                    <p:anim calcmode="lin" valueType="num">
                                      <p:cBhvr>
                                        <p:cTn id="83" dur="1000"/>
                                        <p:tgtEl>
                                          <p:spTgt spid="27654"/>
                                        </p:tgtEl>
                                        <p:attrNameLst>
                                          <p:attrName>ppt_x</p:attrName>
                                        </p:attrNameLst>
                                      </p:cBhvr>
                                      <p:tavLst>
                                        <p:tav tm="0">
                                          <p:val>
                                            <p:strVal val="ppt_x"/>
                                          </p:val>
                                        </p:tav>
                                        <p:tav tm="100000">
                                          <p:val>
                                            <p:strVal val="ppt_x-.2"/>
                                          </p:val>
                                        </p:tav>
                                      </p:tavLst>
                                    </p:anim>
                                    <p:anim calcmode="lin" valueType="num">
                                      <p:cBhvr>
                                        <p:cTn id="84" dur="1000"/>
                                        <p:tgtEl>
                                          <p:spTgt spid="27654"/>
                                        </p:tgtEl>
                                        <p:attrNameLst>
                                          <p:attrName>ppt_y</p:attrName>
                                        </p:attrNameLst>
                                      </p:cBhvr>
                                      <p:tavLst>
                                        <p:tav tm="0">
                                          <p:val>
                                            <p:strVal val="ppt_y"/>
                                          </p:val>
                                        </p:tav>
                                        <p:tav tm="100000">
                                          <p:val>
                                            <p:strVal val="ppt_y"/>
                                          </p:val>
                                        </p:tav>
                                      </p:tavLst>
                                    </p:anim>
                                    <p:animEffect transition="out" filter="fade">
                                      <p:cBhvr>
                                        <p:cTn id="85" dur="1000"/>
                                        <p:tgtEl>
                                          <p:spTgt spid="27654"/>
                                        </p:tgtEl>
                                      </p:cBhvr>
                                    </p:animEffect>
                                    <p:set>
                                      <p:cBhvr>
                                        <p:cTn id="86" dur="1" fill="hold">
                                          <p:stCondLst>
                                            <p:cond delay="999"/>
                                          </p:stCondLst>
                                        </p:cTn>
                                        <p:tgtEl>
                                          <p:spTgt spid="27654"/>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childTnLst>
                          </p:cTn>
                        </p:par>
                        <p:par>
                          <p:cTn id="87" fill="hold" nodeType="afterGroup">
                            <p:stCondLst>
                              <p:cond delay="11000"/>
                            </p:stCondLst>
                            <p:childTnLst>
                              <p:par>
                                <p:cTn id="88" presetID="53" presetClass="exit" presetSubtype="0" fill="hold" nodeType="afterEffect">
                                  <p:stCondLst>
                                    <p:cond delay="0"/>
                                  </p:stCondLst>
                                  <p:childTnLst>
                                    <p:anim calcmode="lin" valueType="num">
                                      <p:cBhvr>
                                        <p:cTn id="89" dur="500"/>
                                        <p:tgtEl>
                                          <p:spTgt spid="27653"/>
                                        </p:tgtEl>
                                        <p:attrNameLst>
                                          <p:attrName>ppt_w</p:attrName>
                                        </p:attrNameLst>
                                      </p:cBhvr>
                                      <p:tavLst>
                                        <p:tav tm="0">
                                          <p:val>
                                            <p:strVal val="ppt_w"/>
                                          </p:val>
                                        </p:tav>
                                        <p:tav tm="100000">
                                          <p:val>
                                            <p:fltVal val="0"/>
                                          </p:val>
                                        </p:tav>
                                      </p:tavLst>
                                    </p:anim>
                                    <p:anim calcmode="lin" valueType="num">
                                      <p:cBhvr>
                                        <p:cTn id="90" dur="500"/>
                                        <p:tgtEl>
                                          <p:spTgt spid="27653"/>
                                        </p:tgtEl>
                                        <p:attrNameLst>
                                          <p:attrName>ppt_h</p:attrName>
                                        </p:attrNameLst>
                                      </p:cBhvr>
                                      <p:tavLst>
                                        <p:tav tm="0">
                                          <p:val>
                                            <p:strVal val="ppt_h"/>
                                          </p:val>
                                        </p:tav>
                                        <p:tav tm="100000">
                                          <p:val>
                                            <p:fltVal val="0"/>
                                          </p:val>
                                        </p:tav>
                                      </p:tavLst>
                                    </p:anim>
                                    <p:animEffect transition="out" filter="fade">
                                      <p:cBhvr>
                                        <p:cTn id="91" dur="500"/>
                                        <p:tgtEl>
                                          <p:spTgt spid="27653"/>
                                        </p:tgtEl>
                                      </p:cBhvr>
                                    </p:animEffect>
                                    <p:set>
                                      <p:cBhvr>
                                        <p:cTn id="92" dur="1" fill="hold">
                                          <p:stCondLst>
                                            <p:cond delay="499"/>
                                          </p:stCondLst>
                                        </p:cTn>
                                        <p:tgtEl>
                                          <p:spTgt spid="27653"/>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3" name="BELL.WAV"/>
                                        </p:tgtEl>
                                      </p:cMediaNode>
                                    </p:audio>
                                  </p:subTnLst>
                                </p:cTn>
                              </p:par>
                            </p:childTnLst>
                          </p:cTn>
                        </p:par>
                        <p:par>
                          <p:cTn id="93" fill="hold" nodeType="afterGroup">
                            <p:stCondLst>
                              <p:cond delay="11500"/>
                            </p:stCondLst>
                            <p:childTnLst>
                              <p:par>
                                <p:cTn id="94" presetID="23" presetClass="entr" presetSubtype="16" fill="remove" nodeType="afterEffect">
                                  <p:stCondLst>
                                    <p:cond delay="0"/>
                                  </p:stCondLst>
                                  <p:childTnLst>
                                    <p:set>
                                      <p:cBhvr>
                                        <p:cTn id="95" dur="1" fill="hold">
                                          <p:stCondLst>
                                            <p:cond delay="0"/>
                                          </p:stCondLst>
                                        </p:cTn>
                                        <p:tgtEl>
                                          <p:spTgt spid="2"/>
                                        </p:tgtEl>
                                        <p:attrNameLst>
                                          <p:attrName>style.visibility</p:attrName>
                                        </p:attrNameLst>
                                      </p:cBhvr>
                                      <p:to>
                                        <p:strVal val="visible"/>
                                      </p:to>
                                    </p:set>
                                    <p:anim calcmode="lin" valueType="num">
                                      <p:cBhvr>
                                        <p:cTn id="96" dur="3000" fill="hold"/>
                                        <p:tgtEl>
                                          <p:spTgt spid="2"/>
                                        </p:tgtEl>
                                        <p:attrNameLst>
                                          <p:attrName>ppt_w</p:attrName>
                                        </p:attrNameLst>
                                      </p:cBhvr>
                                      <p:tavLst>
                                        <p:tav tm="0">
                                          <p:val>
                                            <p:fltVal val="0"/>
                                          </p:val>
                                        </p:tav>
                                        <p:tav tm="100000">
                                          <p:val>
                                            <p:strVal val="#ppt_w"/>
                                          </p:val>
                                        </p:tav>
                                      </p:tavLst>
                                    </p:anim>
                                    <p:anim calcmode="lin" valueType="num">
                                      <p:cBhvr>
                                        <p:cTn id="97" dur="3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Cau hoi.wav"/>
                                        </p:tgtEl>
                                      </p:cMediaNode>
                                    </p:audio>
                                  </p:subTnLst>
                                </p:cTn>
                              </p:par>
                            </p:childTnLst>
                          </p:cTn>
                        </p:par>
                      </p:childTnLst>
                    </p:cTn>
                  </p:par>
                  <p:par>
                    <p:cTn id="98" fill="hold" nodeType="clickPar">
                      <p:stCondLst>
                        <p:cond delay="indefinite"/>
                      </p:stCondLst>
                      <p:childTnLst>
                        <p:par>
                          <p:cTn id="99" fill="hold" nodeType="withGroup">
                            <p:stCondLst>
                              <p:cond delay="0"/>
                            </p:stCondLst>
                            <p:childTnLst>
                              <p:par>
                                <p:cTn id="100" presetID="53" presetClass="exit" presetSubtype="0" fill="hold" nodeType="clickEffect">
                                  <p:stCondLst>
                                    <p:cond delay="0"/>
                                  </p:stCondLst>
                                  <p:childTnLst>
                                    <p:anim calcmode="lin" valueType="num">
                                      <p:cBhvr>
                                        <p:cTn id="101" dur="500"/>
                                        <p:tgtEl>
                                          <p:spTgt spid="27686"/>
                                        </p:tgtEl>
                                        <p:attrNameLst>
                                          <p:attrName>ppt_w</p:attrName>
                                        </p:attrNameLst>
                                      </p:cBhvr>
                                      <p:tavLst>
                                        <p:tav tm="0">
                                          <p:val>
                                            <p:strVal val="ppt_w"/>
                                          </p:val>
                                        </p:tav>
                                        <p:tav tm="100000">
                                          <p:val>
                                            <p:fltVal val="0"/>
                                          </p:val>
                                        </p:tav>
                                      </p:tavLst>
                                    </p:anim>
                                    <p:anim calcmode="lin" valueType="num">
                                      <p:cBhvr>
                                        <p:cTn id="102" dur="500"/>
                                        <p:tgtEl>
                                          <p:spTgt spid="27686"/>
                                        </p:tgtEl>
                                        <p:attrNameLst>
                                          <p:attrName>ppt_h</p:attrName>
                                        </p:attrNameLst>
                                      </p:cBhvr>
                                      <p:tavLst>
                                        <p:tav tm="0">
                                          <p:val>
                                            <p:strVal val="ppt_h"/>
                                          </p:val>
                                        </p:tav>
                                        <p:tav tm="100000">
                                          <p:val>
                                            <p:fltVal val="0"/>
                                          </p:val>
                                        </p:tav>
                                      </p:tavLst>
                                    </p:anim>
                                    <p:animEffect transition="out" filter="fade">
                                      <p:cBhvr>
                                        <p:cTn id="103" dur="500"/>
                                        <p:tgtEl>
                                          <p:spTgt spid="27686"/>
                                        </p:tgtEl>
                                      </p:cBhvr>
                                    </p:animEffect>
                                    <p:set>
                                      <p:cBhvr>
                                        <p:cTn id="104" dur="1" fill="hold">
                                          <p:stCondLst>
                                            <p:cond delay="499"/>
                                          </p:stCondLst>
                                        </p:cTn>
                                        <p:tgtEl>
                                          <p:spTgt spid="27686"/>
                                        </p:tgtEl>
                                        <p:attrNameLst>
                                          <p:attrName>style.visibility</p:attrName>
                                        </p:attrNameLst>
                                      </p:cBhvr>
                                      <p:to>
                                        <p:strVal val="hidden"/>
                                      </p:to>
                                    </p:set>
                                  </p:childTnLst>
                                </p:cTn>
                              </p:par>
                              <p:par>
                                <p:cTn id="105" presetID="53" presetClass="entr" presetSubtype="0" fill="hold" nodeType="withEffect">
                                  <p:stCondLst>
                                    <p:cond delay="0"/>
                                  </p:stCondLst>
                                  <p:childTnLst>
                                    <p:set>
                                      <p:cBhvr>
                                        <p:cTn id="106" dur="1" fill="hold">
                                          <p:stCondLst>
                                            <p:cond delay="0"/>
                                          </p:stCondLst>
                                        </p:cTn>
                                        <p:tgtEl>
                                          <p:spTgt spid="27687"/>
                                        </p:tgtEl>
                                        <p:attrNameLst>
                                          <p:attrName>style.visibility</p:attrName>
                                        </p:attrNameLst>
                                      </p:cBhvr>
                                      <p:to>
                                        <p:strVal val="visible"/>
                                      </p:to>
                                    </p:set>
                                    <p:anim calcmode="lin" valueType="num">
                                      <p:cBhvr>
                                        <p:cTn id="107" dur="500" fill="hold"/>
                                        <p:tgtEl>
                                          <p:spTgt spid="27687"/>
                                        </p:tgtEl>
                                        <p:attrNameLst>
                                          <p:attrName>ppt_w</p:attrName>
                                        </p:attrNameLst>
                                      </p:cBhvr>
                                      <p:tavLst>
                                        <p:tav tm="0">
                                          <p:val>
                                            <p:fltVal val="0"/>
                                          </p:val>
                                        </p:tav>
                                        <p:tav tm="100000">
                                          <p:val>
                                            <p:strVal val="#ppt_w"/>
                                          </p:val>
                                        </p:tav>
                                      </p:tavLst>
                                    </p:anim>
                                    <p:anim calcmode="lin" valueType="num">
                                      <p:cBhvr>
                                        <p:cTn id="108" dur="500" fill="hold"/>
                                        <p:tgtEl>
                                          <p:spTgt spid="27687"/>
                                        </p:tgtEl>
                                        <p:attrNameLst>
                                          <p:attrName>ppt_h</p:attrName>
                                        </p:attrNameLst>
                                      </p:cBhvr>
                                      <p:tavLst>
                                        <p:tav tm="0">
                                          <p:val>
                                            <p:fltVal val="0"/>
                                          </p:val>
                                        </p:tav>
                                        <p:tav tm="100000">
                                          <p:val>
                                            <p:strVal val="#ppt_h"/>
                                          </p:val>
                                        </p:tav>
                                      </p:tavLst>
                                    </p:anim>
                                    <p:animEffect transition="in" filter="fade">
                                      <p:cBhvr>
                                        <p:cTn id="109" dur="500"/>
                                        <p:tgtEl>
                                          <p:spTgt spid="27687"/>
                                        </p:tgtEl>
                                      </p:cBhvr>
                                    </p:animEffect>
                                  </p:childTnLst>
                                  <p:subTnLst>
                                    <p:audio>
                                      <p:cMediaNode>
                                        <p:cTn display="0" masterRel="sameClick">
                                          <p:stCondLst>
                                            <p:cond evt="begin" delay="0">
                                              <p:tn val="10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4" grpId="0" animBg="1"/>
      <p:bldP spid="27655" grpId="0" animBg="1"/>
      <p:bldP spid="27656" grpId="0" animBg="1"/>
      <p:bldP spid="27658" grpId="0" animBg="1"/>
      <p:bldP spid="27659" grpId="0" animBg="1"/>
      <p:bldP spid="27660" grpId="0" animBg="1"/>
      <p:bldP spid="27661" grpId="0" animBg="1"/>
      <p:bldP spid="27662" grpId="0" animBg="1"/>
      <p:bldP spid="27663" grpId="0" animBg="1"/>
      <p:bldP spid="27664" grpId="0" animBg="1"/>
      <p:bldP spid="27686" grpId="0"/>
      <p:bldP spid="27686" grpId="1"/>
      <p:bldP spid="2768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E9055E29-22C2-8F2A-151D-5F41C1E991C7}"/>
              </a:ext>
            </a:extLst>
          </p:cNvPr>
          <p:cNvSpPr>
            <a:spLocks noChangeArrowheads="1"/>
          </p:cNvSpPr>
          <p:nvPr/>
        </p:nvSpPr>
        <p:spPr bwMode="auto">
          <a:xfrm>
            <a:off x="1955800" y="322263"/>
            <a:ext cx="8321675" cy="6172200"/>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sp>
        <p:nvSpPr>
          <p:cNvPr id="51203" name="Rectangle 3">
            <a:extLst>
              <a:ext uri="{FF2B5EF4-FFF2-40B4-BE49-F238E27FC236}">
                <a16:creationId xmlns:a16="http://schemas.microsoft.com/office/drawing/2014/main" id="{FFF67E53-D22F-2147-73C6-7D2F4F42BA49}"/>
              </a:ext>
            </a:extLst>
          </p:cNvPr>
          <p:cNvSpPr>
            <a:spLocks noChangeArrowheads="1"/>
          </p:cNvSpPr>
          <p:nvPr/>
        </p:nvSpPr>
        <p:spPr bwMode="auto">
          <a:xfrm>
            <a:off x="2362925" y="1214998"/>
            <a:ext cx="7867650" cy="4098925"/>
          </a:xfrm>
          <a:prstGeom prst="rect">
            <a:avLst/>
          </a:prstGeom>
          <a:gradFill rotWithShape="1">
            <a:gsLst>
              <a:gs pos="0">
                <a:srgbClr val="FFCC99"/>
              </a:gs>
              <a:gs pos="50000">
                <a:srgbClr val="FFFFFF"/>
              </a:gs>
              <a:gs pos="100000">
                <a:srgbClr val="FFCC99"/>
              </a:gs>
            </a:gsLst>
            <a:lin ang="2700000" scaled="1"/>
          </a:gradFill>
          <a:ln w="9525">
            <a:solidFill>
              <a:srgbClr val="FF0000"/>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sp>
        <p:nvSpPr>
          <p:cNvPr id="51204" name="Text Box 4">
            <a:extLst>
              <a:ext uri="{FF2B5EF4-FFF2-40B4-BE49-F238E27FC236}">
                <a16:creationId xmlns:a16="http://schemas.microsoft.com/office/drawing/2014/main" id="{3B2B0567-B5F6-6EDE-E3B7-2E78A1DF418C}"/>
              </a:ext>
            </a:extLst>
          </p:cNvPr>
          <p:cNvSpPr txBox="1">
            <a:spLocks noChangeArrowheads="1"/>
          </p:cNvSpPr>
          <p:nvPr/>
        </p:nvSpPr>
        <p:spPr bwMode="auto">
          <a:xfrm>
            <a:off x="2279650" y="1133475"/>
            <a:ext cx="7378700" cy="95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sz="4500" b="1" i="1" dirty="0">
                <a:latin typeface="Times New Roman" panose="02020603050405020304" pitchFamily="18" charset="0"/>
                <a:cs typeface="Times New Roman" panose="02020603050405020304" pitchFamily="18" charset="0"/>
              </a:rPr>
              <a:t> </a:t>
            </a:r>
            <a:r>
              <a:rPr lang="en-US" altLang="en-US" sz="5400" b="1" dirty="0">
                <a:solidFill>
                  <a:srgbClr val="0033CC"/>
                </a:solidFill>
                <a:latin typeface="Times New Roman" panose="02020603050405020304" pitchFamily="18" charset="0"/>
                <a:cs typeface="Times New Roman" panose="02020603050405020304" pitchFamily="18" charset="0"/>
              </a:rPr>
              <a:t>ĐÚNG</a:t>
            </a:r>
            <a:r>
              <a:rPr lang="en-US" altLang="en-US" sz="5400" b="1" dirty="0">
                <a:latin typeface="Times New Roman" panose="02020603050405020304" pitchFamily="18" charset="0"/>
                <a:cs typeface="Times New Roman" panose="02020603050405020304" pitchFamily="18" charset="0"/>
              </a:rPr>
              <a:t> hay </a:t>
            </a:r>
            <a:r>
              <a:rPr lang="en-US" altLang="en-US" sz="5400" b="1" dirty="0">
                <a:solidFill>
                  <a:srgbClr val="FF0000"/>
                </a:solidFill>
                <a:latin typeface="Times New Roman" panose="02020603050405020304" pitchFamily="18" charset="0"/>
                <a:cs typeface="Times New Roman" panose="02020603050405020304" pitchFamily="18" charset="0"/>
              </a:rPr>
              <a:t>SAI</a:t>
            </a:r>
          </a:p>
        </p:txBody>
      </p:sp>
      <p:sp>
        <p:nvSpPr>
          <p:cNvPr id="28677" name="AutoShape 5">
            <a:extLst>
              <a:ext uri="{FF2B5EF4-FFF2-40B4-BE49-F238E27FC236}">
                <a16:creationId xmlns:a16="http://schemas.microsoft.com/office/drawing/2014/main" id="{C35FCAD3-76AA-6B98-1557-76B9AB1633E7}"/>
              </a:ext>
            </a:extLst>
          </p:cNvPr>
          <p:cNvSpPr>
            <a:spLocks noChangeArrowheads="1"/>
          </p:cNvSpPr>
          <p:nvPr/>
        </p:nvSpPr>
        <p:spPr bwMode="auto">
          <a:xfrm>
            <a:off x="5448300"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FF0000"/>
                </a:solidFill>
                <a:latin typeface="Arial" panose="020B0604020202020204" pitchFamily="34" charset="0"/>
              </a:rPr>
              <a:t>0</a:t>
            </a:r>
          </a:p>
        </p:txBody>
      </p:sp>
      <p:sp>
        <p:nvSpPr>
          <p:cNvPr id="28678" name="AutoShape 6">
            <a:extLst>
              <a:ext uri="{FF2B5EF4-FFF2-40B4-BE49-F238E27FC236}">
                <a16:creationId xmlns:a16="http://schemas.microsoft.com/office/drawing/2014/main" id="{D0B51694-1124-4161-9FB0-E310A982CE8A}"/>
              </a:ext>
            </a:extLst>
          </p:cNvPr>
          <p:cNvSpPr>
            <a:spLocks noChangeArrowheads="1"/>
          </p:cNvSpPr>
          <p:nvPr/>
        </p:nvSpPr>
        <p:spPr bwMode="auto">
          <a:xfrm>
            <a:off x="5451475"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800000"/>
                </a:solidFill>
                <a:latin typeface="Arial" panose="020B0604020202020204" pitchFamily="34" charset="0"/>
              </a:rPr>
              <a:t>1</a:t>
            </a:r>
          </a:p>
        </p:txBody>
      </p:sp>
      <p:sp>
        <p:nvSpPr>
          <p:cNvPr id="28679" name="AutoShape 7">
            <a:extLst>
              <a:ext uri="{FF2B5EF4-FFF2-40B4-BE49-F238E27FC236}">
                <a16:creationId xmlns:a16="http://schemas.microsoft.com/office/drawing/2014/main" id="{693F0434-EB25-5168-0FFD-DB7350EA1AF9}"/>
              </a:ext>
            </a:extLst>
          </p:cNvPr>
          <p:cNvSpPr>
            <a:spLocks noChangeArrowheads="1"/>
          </p:cNvSpPr>
          <p:nvPr/>
        </p:nvSpPr>
        <p:spPr bwMode="auto">
          <a:xfrm>
            <a:off x="5456238"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Arial" panose="020B0604020202020204" pitchFamily="34" charset="0"/>
              </a:rPr>
              <a:t>2</a:t>
            </a:r>
          </a:p>
        </p:txBody>
      </p:sp>
      <p:sp>
        <p:nvSpPr>
          <p:cNvPr id="28680" name="AutoShape 8">
            <a:extLst>
              <a:ext uri="{FF2B5EF4-FFF2-40B4-BE49-F238E27FC236}">
                <a16:creationId xmlns:a16="http://schemas.microsoft.com/office/drawing/2014/main" id="{BF2DB0A3-6CDD-1489-7E7D-D794C825785C}"/>
              </a:ext>
            </a:extLst>
          </p:cNvPr>
          <p:cNvSpPr>
            <a:spLocks noChangeArrowheads="1"/>
          </p:cNvSpPr>
          <p:nvPr/>
        </p:nvSpPr>
        <p:spPr bwMode="auto">
          <a:xfrm>
            <a:off x="5448300"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Arial" panose="020B0604020202020204" pitchFamily="34" charset="0"/>
              </a:rPr>
              <a:t>3</a:t>
            </a:r>
          </a:p>
        </p:txBody>
      </p:sp>
      <p:sp>
        <p:nvSpPr>
          <p:cNvPr id="28682" name="AutoShape 10">
            <a:extLst>
              <a:ext uri="{FF2B5EF4-FFF2-40B4-BE49-F238E27FC236}">
                <a16:creationId xmlns:a16="http://schemas.microsoft.com/office/drawing/2014/main" id="{84F1E766-27BF-38F2-17C1-E81ECC6AEB21}"/>
              </a:ext>
            </a:extLst>
          </p:cNvPr>
          <p:cNvSpPr>
            <a:spLocks noChangeArrowheads="1"/>
          </p:cNvSpPr>
          <p:nvPr/>
        </p:nvSpPr>
        <p:spPr bwMode="auto">
          <a:xfrm>
            <a:off x="5448300"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Arial" panose="020B0604020202020204" pitchFamily="34" charset="0"/>
              </a:rPr>
              <a:t>4</a:t>
            </a:r>
          </a:p>
        </p:txBody>
      </p:sp>
      <p:sp>
        <p:nvSpPr>
          <p:cNvPr id="28683" name="AutoShape 11">
            <a:extLst>
              <a:ext uri="{FF2B5EF4-FFF2-40B4-BE49-F238E27FC236}">
                <a16:creationId xmlns:a16="http://schemas.microsoft.com/office/drawing/2014/main" id="{B2099D23-334E-B7DB-28C9-F2EEB727433B}"/>
              </a:ext>
            </a:extLst>
          </p:cNvPr>
          <p:cNvSpPr>
            <a:spLocks noChangeArrowheads="1"/>
          </p:cNvSpPr>
          <p:nvPr/>
        </p:nvSpPr>
        <p:spPr bwMode="auto">
          <a:xfrm>
            <a:off x="5438775" y="5462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Arial" panose="020B0604020202020204" pitchFamily="34" charset="0"/>
              </a:rPr>
              <a:t>5</a:t>
            </a:r>
          </a:p>
        </p:txBody>
      </p:sp>
      <p:sp>
        <p:nvSpPr>
          <p:cNvPr id="28684" name="AutoShape 12">
            <a:extLst>
              <a:ext uri="{FF2B5EF4-FFF2-40B4-BE49-F238E27FC236}">
                <a16:creationId xmlns:a16="http://schemas.microsoft.com/office/drawing/2014/main" id="{1108B7BC-7669-83A6-58EA-017CEBE4CF22}"/>
              </a:ext>
            </a:extLst>
          </p:cNvPr>
          <p:cNvSpPr>
            <a:spLocks noChangeArrowheads="1"/>
          </p:cNvSpPr>
          <p:nvPr/>
        </p:nvSpPr>
        <p:spPr bwMode="auto">
          <a:xfrm>
            <a:off x="5457825" y="547687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Arial" panose="020B0604020202020204" pitchFamily="34" charset="0"/>
              </a:rPr>
              <a:t>6</a:t>
            </a:r>
          </a:p>
        </p:txBody>
      </p:sp>
      <p:sp>
        <p:nvSpPr>
          <p:cNvPr id="28685" name="AutoShape 13">
            <a:extLst>
              <a:ext uri="{FF2B5EF4-FFF2-40B4-BE49-F238E27FC236}">
                <a16:creationId xmlns:a16="http://schemas.microsoft.com/office/drawing/2014/main" id="{06F47ECA-8874-9B1F-4A99-1E7B35F2756A}"/>
              </a:ext>
            </a:extLst>
          </p:cNvPr>
          <p:cNvSpPr>
            <a:spLocks noChangeArrowheads="1"/>
          </p:cNvSpPr>
          <p:nvPr/>
        </p:nvSpPr>
        <p:spPr bwMode="auto">
          <a:xfrm>
            <a:off x="5430838" y="546893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Arial" panose="020B0604020202020204" pitchFamily="34" charset="0"/>
              </a:rPr>
              <a:t>7</a:t>
            </a:r>
          </a:p>
        </p:txBody>
      </p:sp>
      <p:sp>
        <p:nvSpPr>
          <p:cNvPr id="28686" name="AutoShape 14">
            <a:extLst>
              <a:ext uri="{FF2B5EF4-FFF2-40B4-BE49-F238E27FC236}">
                <a16:creationId xmlns:a16="http://schemas.microsoft.com/office/drawing/2014/main" id="{1D911821-596C-F139-A5A6-C792EA0F86FC}"/>
              </a:ext>
            </a:extLst>
          </p:cNvPr>
          <p:cNvSpPr>
            <a:spLocks noChangeArrowheads="1"/>
          </p:cNvSpPr>
          <p:nvPr/>
        </p:nvSpPr>
        <p:spPr bwMode="auto">
          <a:xfrm>
            <a:off x="5438775"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Arial" panose="020B0604020202020204" pitchFamily="34" charset="0"/>
              </a:rPr>
              <a:t>8</a:t>
            </a:r>
          </a:p>
        </p:txBody>
      </p:sp>
      <p:sp>
        <p:nvSpPr>
          <p:cNvPr id="28687" name="AutoShape 15">
            <a:extLst>
              <a:ext uri="{FF2B5EF4-FFF2-40B4-BE49-F238E27FC236}">
                <a16:creationId xmlns:a16="http://schemas.microsoft.com/office/drawing/2014/main" id="{CADFAEEB-E2ED-78EB-546C-F55B09B75A3F}"/>
              </a:ext>
            </a:extLst>
          </p:cNvPr>
          <p:cNvSpPr>
            <a:spLocks noChangeArrowheads="1"/>
          </p:cNvSpPr>
          <p:nvPr/>
        </p:nvSpPr>
        <p:spPr bwMode="auto">
          <a:xfrm>
            <a:off x="5459413"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Arial" panose="020B0604020202020204" pitchFamily="34" charset="0"/>
              </a:rPr>
              <a:t>9</a:t>
            </a:r>
          </a:p>
        </p:txBody>
      </p:sp>
      <p:sp>
        <p:nvSpPr>
          <p:cNvPr id="28688" name="AutoShape 16">
            <a:extLst>
              <a:ext uri="{FF2B5EF4-FFF2-40B4-BE49-F238E27FC236}">
                <a16:creationId xmlns:a16="http://schemas.microsoft.com/office/drawing/2014/main" id="{3AB5F42D-3C56-B53A-60E4-FFE8AFEB917F}"/>
              </a:ext>
            </a:extLst>
          </p:cNvPr>
          <p:cNvSpPr>
            <a:spLocks noChangeArrowheads="1"/>
          </p:cNvSpPr>
          <p:nvPr/>
        </p:nvSpPr>
        <p:spPr bwMode="auto">
          <a:xfrm>
            <a:off x="5446713" y="54864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Arial" panose="020B0604020202020204" pitchFamily="34" charset="0"/>
              </a:rPr>
              <a:t>10</a:t>
            </a:r>
          </a:p>
        </p:txBody>
      </p:sp>
      <p:pic>
        <p:nvPicPr>
          <p:cNvPr id="51221" name="Picture 23" descr="3d butterfly">
            <a:extLst>
              <a:ext uri="{FF2B5EF4-FFF2-40B4-BE49-F238E27FC236}">
                <a16:creationId xmlns:a16="http://schemas.microsoft.com/office/drawing/2014/main" id="{6F38ED87-927A-EBCF-21CD-F03A1817B1B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410700" y="457200"/>
            <a:ext cx="8001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4">
            <a:extLst>
              <a:ext uri="{FF2B5EF4-FFF2-40B4-BE49-F238E27FC236}">
                <a16:creationId xmlns:a16="http://schemas.microsoft.com/office/drawing/2014/main" id="{A555C894-4746-4207-BC8E-9299DA6EA714}"/>
              </a:ext>
            </a:extLst>
          </p:cNvPr>
          <p:cNvGrpSpPr>
            <a:grpSpLocks/>
          </p:cNvGrpSpPr>
          <p:nvPr/>
        </p:nvGrpSpPr>
        <p:grpSpPr bwMode="auto">
          <a:xfrm>
            <a:off x="4464356" y="5429589"/>
            <a:ext cx="3436938" cy="936625"/>
            <a:chOff x="912" y="2592"/>
            <a:chExt cx="3072" cy="960"/>
          </a:xfrm>
        </p:grpSpPr>
        <p:sp>
          <p:nvSpPr>
            <p:cNvPr id="51249" name="Oval 25">
              <a:extLst>
                <a:ext uri="{FF2B5EF4-FFF2-40B4-BE49-F238E27FC236}">
                  <a16:creationId xmlns:a16="http://schemas.microsoft.com/office/drawing/2014/main" id="{27D88990-7ECD-42D9-45E9-804A47CB3CF4}"/>
                </a:ext>
              </a:extLst>
            </p:cNvPr>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sp>
          <p:nvSpPr>
            <p:cNvPr id="51250" name="WordArt 26">
              <a:extLst>
                <a:ext uri="{FF2B5EF4-FFF2-40B4-BE49-F238E27FC236}">
                  <a16:creationId xmlns:a16="http://schemas.microsoft.com/office/drawing/2014/main" id="{3D291966-2534-26A2-9E68-C9BA0441564F}"/>
                </a:ext>
              </a:extLst>
            </p:cNvPr>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i="1" kern="10">
                  <a:ln w="9525">
                    <a:solidFill>
                      <a:srgbClr val="FF0000"/>
                    </a:solidFill>
                    <a:round/>
                    <a:headEnd/>
                    <a:tailEnd/>
                  </a:ln>
                  <a:solidFill>
                    <a:srgbClr val="FF6600"/>
                  </a:solidFill>
                  <a:latin typeface=".VnTime"/>
                </a:rPr>
                <a:t>Hết giờ</a:t>
              </a:r>
              <a:endParaRPr lang="x-none" sz="3600" i="1" kern="10">
                <a:ln w="9525">
                  <a:solidFill>
                    <a:srgbClr val="FF0000"/>
                  </a:solidFill>
                  <a:round/>
                  <a:headEnd/>
                  <a:tailEnd/>
                </a:ln>
                <a:solidFill>
                  <a:srgbClr val="FF6600"/>
                </a:solidFill>
                <a:latin typeface=".VnTime"/>
              </a:endParaRPr>
            </a:p>
          </p:txBody>
        </p:sp>
      </p:grpSp>
      <p:pic>
        <p:nvPicPr>
          <p:cNvPr id="51223" name="Picture 27" descr="Book-03-june">
            <a:extLst>
              <a:ext uri="{FF2B5EF4-FFF2-40B4-BE49-F238E27FC236}">
                <a16:creationId xmlns:a16="http://schemas.microsoft.com/office/drawing/2014/main" id="{C398590F-C19F-F0B9-38B3-2F78263EC36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4" name="AutoShape 28">
            <a:hlinkClick r:id="rId8" action="ppaction://hlinksldjump" highlightClick="1">
              <a:snd r:embed="rId9" name="camera.wav"/>
            </a:hlinkClick>
            <a:extLst>
              <a:ext uri="{FF2B5EF4-FFF2-40B4-BE49-F238E27FC236}">
                <a16:creationId xmlns:a16="http://schemas.microsoft.com/office/drawing/2014/main" id="{10480B49-68A1-C704-177D-37DB4848550E}"/>
              </a:ext>
            </a:extLst>
          </p:cNvPr>
          <p:cNvSpPr>
            <a:spLocks noChangeArrowheads="1"/>
          </p:cNvSpPr>
          <p:nvPr/>
        </p:nvSpPr>
        <p:spPr bwMode="auto">
          <a:xfrm>
            <a:off x="9540875" y="5795963"/>
            <a:ext cx="550863" cy="477837"/>
          </a:xfrm>
          <a:prstGeom prst="actionButtonReturn">
            <a:avLst/>
          </a:prstGeom>
          <a:solidFill>
            <a:srgbClr val="CCFFCC"/>
          </a:solidFill>
          <a:ln w="9525">
            <a:solidFill>
              <a:srgbClr val="0000FF"/>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sp>
        <p:nvSpPr>
          <p:cNvPr id="51225" name="Text Box 29">
            <a:extLst>
              <a:ext uri="{FF2B5EF4-FFF2-40B4-BE49-F238E27FC236}">
                <a16:creationId xmlns:a16="http://schemas.microsoft.com/office/drawing/2014/main" id="{EC13AA0E-4D67-A2B5-A9DF-D37AACCED9D6}"/>
              </a:ext>
            </a:extLst>
          </p:cNvPr>
          <p:cNvSpPr txBox="1">
            <a:spLocks noChangeArrowheads="1"/>
          </p:cNvSpPr>
          <p:nvPr/>
        </p:nvSpPr>
        <p:spPr bwMode="auto">
          <a:xfrm>
            <a:off x="5576888" y="2224088"/>
            <a:ext cx="889000"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vi-VN" altLang="en-US" sz="3600" dirty="0">
                <a:latin typeface="Times New Roman" panose="02020603050405020304" pitchFamily="18" charset="0"/>
                <a:cs typeface="Times New Roman" panose="02020603050405020304" pitchFamily="18" charset="0"/>
              </a:rPr>
              <a:t>1</a:t>
            </a:r>
            <a:r>
              <a:rPr lang="en-US" altLang="en-US" sz="3600" dirty="0">
                <a:latin typeface="Times New Roman" panose="02020603050405020304" pitchFamily="18" charset="0"/>
                <a:cs typeface="Times New Roman" panose="02020603050405020304" pitchFamily="18" charset="0"/>
              </a:rPr>
              <a:t>6</a:t>
            </a:r>
          </a:p>
        </p:txBody>
      </p:sp>
      <p:sp>
        <p:nvSpPr>
          <p:cNvPr id="51226" name="Text Box 30">
            <a:extLst>
              <a:ext uri="{FF2B5EF4-FFF2-40B4-BE49-F238E27FC236}">
                <a16:creationId xmlns:a16="http://schemas.microsoft.com/office/drawing/2014/main" id="{DCCACFA9-29FA-AAC3-A87E-EAE40D6B92DE}"/>
              </a:ext>
            </a:extLst>
          </p:cNvPr>
          <p:cNvSpPr txBox="1">
            <a:spLocks noChangeArrowheads="1"/>
          </p:cNvSpPr>
          <p:nvPr/>
        </p:nvSpPr>
        <p:spPr bwMode="auto">
          <a:xfrm>
            <a:off x="5629275" y="2682875"/>
            <a:ext cx="762000"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3600" dirty="0">
                <a:latin typeface="Times New Roman" panose="02020603050405020304" pitchFamily="18" charset="0"/>
                <a:cs typeface="Times New Roman" panose="02020603050405020304" pitchFamily="18" charset="0"/>
              </a:rPr>
              <a:t>31</a:t>
            </a:r>
          </a:p>
        </p:txBody>
      </p:sp>
      <p:graphicFrame>
        <p:nvGraphicFramePr>
          <p:cNvPr id="51227" name="Object 2">
            <a:extLst>
              <a:ext uri="{FF2B5EF4-FFF2-40B4-BE49-F238E27FC236}">
                <a16:creationId xmlns:a16="http://schemas.microsoft.com/office/drawing/2014/main" id="{710A799C-5467-3457-4823-301712B205F1}"/>
              </a:ext>
            </a:extLst>
          </p:cNvPr>
          <p:cNvGraphicFramePr>
            <a:graphicFrameLocks noChangeAspect="1"/>
          </p:cNvGraphicFramePr>
          <p:nvPr>
            <p:extLst>
              <p:ext uri="{D42A27DB-BD31-4B8C-83A1-F6EECF244321}">
                <p14:modId xmlns:p14="http://schemas.microsoft.com/office/powerpoint/2010/main" val="3557169128"/>
              </p:ext>
            </p:extLst>
          </p:nvPr>
        </p:nvGraphicFramePr>
        <p:xfrm>
          <a:off x="5484527" y="2616520"/>
          <a:ext cx="282575" cy="314325"/>
        </p:xfrm>
        <a:graphic>
          <a:graphicData uri="http://schemas.openxmlformats.org/presentationml/2006/ole">
            <mc:AlternateContent xmlns:mc="http://schemas.openxmlformats.org/markup-compatibility/2006">
              <mc:Choice xmlns:v="urn:schemas-microsoft-com:vml" Requires="v">
                <p:oleObj name="Equation" r:id="rId10" imgW="2628900" imgH="2921000" progId="Equation.3">
                  <p:embed/>
                </p:oleObj>
              </mc:Choice>
              <mc:Fallback>
                <p:oleObj name="Equation" r:id="rId10" imgW="2628900" imgH="2921000" progId="Equation.3">
                  <p:embed/>
                  <p:pic>
                    <p:nvPicPr>
                      <p:cNvPr id="51227" name="Object 2">
                        <a:extLst>
                          <a:ext uri="{FF2B5EF4-FFF2-40B4-BE49-F238E27FC236}">
                            <a16:creationId xmlns:a16="http://schemas.microsoft.com/office/drawing/2014/main" id="{710A799C-5467-3457-4823-301712B205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4527" y="2616520"/>
                        <a:ext cx="282575"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28" name="Line 32">
            <a:extLst>
              <a:ext uri="{FF2B5EF4-FFF2-40B4-BE49-F238E27FC236}">
                <a16:creationId xmlns:a16="http://schemas.microsoft.com/office/drawing/2014/main" id="{D7A00EA5-2FC5-C3CD-D65E-0ECC81C80E36}"/>
              </a:ext>
            </a:extLst>
          </p:cNvPr>
          <p:cNvSpPr>
            <a:spLocks noChangeShapeType="1"/>
          </p:cNvSpPr>
          <p:nvPr/>
        </p:nvSpPr>
        <p:spPr bwMode="auto">
          <a:xfrm>
            <a:off x="5622925" y="3300845"/>
            <a:ext cx="736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21917" tIns="60958" rIns="121917" bIns="60958"/>
          <a:lstStyle/>
          <a:p>
            <a:endParaRPr lang="x-none"/>
          </a:p>
        </p:txBody>
      </p:sp>
      <p:sp>
        <p:nvSpPr>
          <p:cNvPr id="51229" name="Text Box 33">
            <a:extLst>
              <a:ext uri="{FF2B5EF4-FFF2-40B4-BE49-F238E27FC236}">
                <a16:creationId xmlns:a16="http://schemas.microsoft.com/office/drawing/2014/main" id="{A760CE7D-946E-AC99-96AF-D557438C31B4}"/>
              </a:ext>
            </a:extLst>
          </p:cNvPr>
          <p:cNvSpPr txBox="1">
            <a:spLocks noChangeArrowheads="1"/>
          </p:cNvSpPr>
          <p:nvPr/>
        </p:nvSpPr>
        <p:spPr bwMode="auto">
          <a:xfrm>
            <a:off x="5391150" y="3169132"/>
            <a:ext cx="1155700"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vi-VN" altLang="en-US" sz="3600" dirty="0">
                <a:latin typeface="Times New Roman" panose="02020603050405020304" pitchFamily="18" charset="0"/>
                <a:cs typeface="Times New Roman" panose="02020603050405020304" pitchFamily="18" charset="0"/>
              </a:rPr>
              <a:t>1</a:t>
            </a:r>
            <a:r>
              <a:rPr lang="en-US" altLang="en-US" sz="3600" dirty="0">
                <a:latin typeface="Times New Roman" panose="02020603050405020304" pitchFamily="18" charset="0"/>
                <a:cs typeface="Times New Roman" panose="02020603050405020304" pitchFamily="18" charset="0"/>
              </a:rPr>
              <a:t>6</a:t>
            </a:r>
          </a:p>
        </p:txBody>
      </p:sp>
      <p:sp>
        <p:nvSpPr>
          <p:cNvPr id="51230" name="Text Box 34">
            <a:extLst>
              <a:ext uri="{FF2B5EF4-FFF2-40B4-BE49-F238E27FC236}">
                <a16:creationId xmlns:a16="http://schemas.microsoft.com/office/drawing/2014/main" id="{96C9007A-0D39-5387-3AAC-7AC6BC0CCCF6}"/>
              </a:ext>
            </a:extLst>
          </p:cNvPr>
          <p:cNvSpPr txBox="1">
            <a:spLocks noChangeArrowheads="1"/>
          </p:cNvSpPr>
          <p:nvPr/>
        </p:nvSpPr>
        <p:spPr bwMode="auto">
          <a:xfrm>
            <a:off x="5412944" y="3659188"/>
            <a:ext cx="914400"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vi-VN" altLang="en-US" sz="2800" dirty="0">
                <a:latin typeface="Times New Roman" panose="02020603050405020304" pitchFamily="18" charset="0"/>
                <a:cs typeface="Times New Roman" panose="02020603050405020304" pitchFamily="18" charset="0"/>
              </a:rPr>
              <a:t>  </a:t>
            </a:r>
            <a:r>
              <a:rPr lang="vi-VN" altLang="en-US" sz="3600" dirty="0">
                <a:latin typeface="Times New Roman" panose="02020603050405020304" pitchFamily="18" charset="0"/>
                <a:cs typeface="Times New Roman" panose="02020603050405020304" pitchFamily="18" charset="0"/>
              </a:rPr>
              <a:t>4</a:t>
            </a:r>
            <a:r>
              <a:rPr lang="en-US" altLang="en-US" sz="3600" dirty="0">
                <a:latin typeface="Times New Roman" panose="02020603050405020304" pitchFamily="18" charset="0"/>
                <a:cs typeface="Times New Roman" panose="02020603050405020304" pitchFamily="18" charset="0"/>
              </a:rPr>
              <a:t>8</a:t>
            </a:r>
          </a:p>
        </p:txBody>
      </p:sp>
      <p:sp>
        <p:nvSpPr>
          <p:cNvPr id="51231" name="Line 35">
            <a:extLst>
              <a:ext uri="{FF2B5EF4-FFF2-40B4-BE49-F238E27FC236}">
                <a16:creationId xmlns:a16="http://schemas.microsoft.com/office/drawing/2014/main" id="{AFE03E83-EF18-F40F-054A-F505E652F444}"/>
              </a:ext>
            </a:extLst>
          </p:cNvPr>
          <p:cNvSpPr>
            <a:spLocks noChangeShapeType="1"/>
          </p:cNvSpPr>
          <p:nvPr/>
        </p:nvSpPr>
        <p:spPr bwMode="auto">
          <a:xfrm>
            <a:off x="5498811" y="4236027"/>
            <a:ext cx="889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21917" tIns="60958" rIns="121917" bIns="60958"/>
          <a:lstStyle/>
          <a:p>
            <a:endParaRPr lang="x-none"/>
          </a:p>
        </p:txBody>
      </p:sp>
      <p:sp>
        <p:nvSpPr>
          <p:cNvPr id="51232" name="Text Box 36">
            <a:extLst>
              <a:ext uri="{FF2B5EF4-FFF2-40B4-BE49-F238E27FC236}">
                <a16:creationId xmlns:a16="http://schemas.microsoft.com/office/drawing/2014/main" id="{DFAE3027-E219-7BE9-7A12-3C5BED0AF12F}"/>
              </a:ext>
            </a:extLst>
          </p:cNvPr>
          <p:cNvSpPr txBox="1">
            <a:spLocks noChangeArrowheads="1"/>
          </p:cNvSpPr>
          <p:nvPr/>
        </p:nvSpPr>
        <p:spPr bwMode="auto">
          <a:xfrm>
            <a:off x="5379031" y="4186650"/>
            <a:ext cx="1181100"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vi-VN" altLang="en-US" sz="3600" dirty="0">
                <a:latin typeface="Times New Roman" panose="02020603050405020304" pitchFamily="18" charset="0"/>
                <a:cs typeface="Times New Roman" panose="02020603050405020304" pitchFamily="18" charset="0"/>
              </a:rPr>
              <a:t>5</a:t>
            </a:r>
            <a:r>
              <a:rPr lang="en-US" altLang="en-US" sz="3600" dirty="0">
                <a:latin typeface="Times New Roman" panose="02020603050405020304" pitchFamily="18" charset="0"/>
                <a:cs typeface="Times New Roman" panose="02020603050405020304" pitchFamily="18" charset="0"/>
              </a:rPr>
              <a:t>4</a:t>
            </a:r>
          </a:p>
        </p:txBody>
      </p:sp>
      <p:sp>
        <p:nvSpPr>
          <p:cNvPr id="51233" name="Rectangle 37">
            <a:extLst>
              <a:ext uri="{FF2B5EF4-FFF2-40B4-BE49-F238E27FC236}">
                <a16:creationId xmlns:a16="http://schemas.microsoft.com/office/drawing/2014/main" id="{64654F7A-50B3-BD4A-DA11-2D628F2403D5}"/>
              </a:ext>
            </a:extLst>
          </p:cNvPr>
          <p:cNvSpPr>
            <a:spLocks noChangeArrowheads="1"/>
          </p:cNvSpPr>
          <p:nvPr/>
        </p:nvSpPr>
        <p:spPr bwMode="auto">
          <a:xfrm>
            <a:off x="7302500" y="3149600"/>
            <a:ext cx="2336800" cy="1816100"/>
          </a:xfrm>
          <a:prstGeom prst="rect">
            <a:avLst/>
          </a:prstGeom>
          <a:solidFill>
            <a:srgbClr val="FFFF00"/>
          </a:soli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sp>
        <p:nvSpPr>
          <p:cNvPr id="28710" name="Text Box 38">
            <a:extLst>
              <a:ext uri="{FF2B5EF4-FFF2-40B4-BE49-F238E27FC236}">
                <a16:creationId xmlns:a16="http://schemas.microsoft.com/office/drawing/2014/main" id="{F05B85DD-70AA-3865-6EFE-0419F124A66B}"/>
              </a:ext>
            </a:extLst>
          </p:cNvPr>
          <p:cNvSpPr txBox="1">
            <a:spLocks noChangeArrowheads="1"/>
          </p:cNvSpPr>
          <p:nvPr/>
        </p:nvSpPr>
        <p:spPr bwMode="auto">
          <a:xfrm>
            <a:off x="8001000" y="3314700"/>
            <a:ext cx="914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800">
                <a:solidFill>
                  <a:srgbClr val="FF0000"/>
                </a:solidFill>
                <a:latin typeface="Arial" panose="020B0604020202020204" pitchFamily="34" charset="0"/>
              </a:rPr>
              <a:t>?</a:t>
            </a:r>
          </a:p>
        </p:txBody>
      </p:sp>
      <p:sp>
        <p:nvSpPr>
          <p:cNvPr id="28711" name="Text Box 39">
            <a:extLst>
              <a:ext uri="{FF2B5EF4-FFF2-40B4-BE49-F238E27FC236}">
                <a16:creationId xmlns:a16="http://schemas.microsoft.com/office/drawing/2014/main" id="{CE7458D1-E479-B133-0ED1-E0E54C99E030}"/>
              </a:ext>
            </a:extLst>
          </p:cNvPr>
          <p:cNvSpPr txBox="1">
            <a:spLocks noChangeArrowheads="1"/>
          </p:cNvSpPr>
          <p:nvPr/>
        </p:nvSpPr>
        <p:spPr bwMode="auto">
          <a:xfrm>
            <a:off x="7353300" y="3556000"/>
            <a:ext cx="22352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b="1">
                <a:solidFill>
                  <a:srgbClr val="FF0000"/>
                </a:solidFill>
                <a:latin typeface="Arial" panose="020B0604020202020204" pitchFamily="34" charset="0"/>
              </a:rPr>
              <a:t>SAI</a:t>
            </a:r>
          </a:p>
        </p:txBody>
      </p:sp>
      <p:grpSp>
        <p:nvGrpSpPr>
          <p:cNvPr id="51236" name="Group 40">
            <a:extLst>
              <a:ext uri="{FF2B5EF4-FFF2-40B4-BE49-F238E27FC236}">
                <a16:creationId xmlns:a16="http://schemas.microsoft.com/office/drawing/2014/main" id="{45E4774A-3531-A554-90D2-39DAB63A2B61}"/>
              </a:ext>
            </a:extLst>
          </p:cNvPr>
          <p:cNvGrpSpPr>
            <a:grpSpLocks/>
          </p:cNvGrpSpPr>
          <p:nvPr/>
        </p:nvGrpSpPr>
        <p:grpSpPr bwMode="auto">
          <a:xfrm>
            <a:off x="2171700" y="5583238"/>
            <a:ext cx="717550" cy="558800"/>
            <a:chOff x="960" y="480"/>
            <a:chExt cx="2134" cy="2400"/>
          </a:xfrm>
        </p:grpSpPr>
        <p:grpSp>
          <p:nvGrpSpPr>
            <p:cNvPr id="51237" name="Group 41">
              <a:extLst>
                <a:ext uri="{FF2B5EF4-FFF2-40B4-BE49-F238E27FC236}">
                  <a16:creationId xmlns:a16="http://schemas.microsoft.com/office/drawing/2014/main" id="{7A4C3F6A-E6FF-A53E-5C1F-DC20625CF316}"/>
                </a:ext>
              </a:extLst>
            </p:cNvPr>
            <p:cNvGrpSpPr>
              <a:grpSpLocks/>
            </p:cNvGrpSpPr>
            <p:nvPr/>
          </p:nvGrpSpPr>
          <p:grpSpPr bwMode="auto">
            <a:xfrm>
              <a:off x="960" y="480"/>
              <a:ext cx="2134" cy="2400"/>
              <a:chOff x="930" y="1104"/>
              <a:chExt cx="1056" cy="1236"/>
            </a:xfrm>
          </p:grpSpPr>
          <p:grpSp>
            <p:nvGrpSpPr>
              <p:cNvPr id="51239" name="Group 42">
                <a:extLst>
                  <a:ext uri="{FF2B5EF4-FFF2-40B4-BE49-F238E27FC236}">
                    <a16:creationId xmlns:a16="http://schemas.microsoft.com/office/drawing/2014/main" id="{851C0CBC-7897-D951-9C32-9EA211A77FBF}"/>
                  </a:ext>
                </a:extLst>
              </p:cNvPr>
              <p:cNvGrpSpPr>
                <a:grpSpLocks/>
              </p:cNvGrpSpPr>
              <p:nvPr/>
            </p:nvGrpSpPr>
            <p:grpSpPr bwMode="auto">
              <a:xfrm>
                <a:off x="960" y="1104"/>
                <a:ext cx="1008" cy="1152"/>
                <a:chOff x="960" y="1104"/>
                <a:chExt cx="1008" cy="1152"/>
              </a:xfrm>
            </p:grpSpPr>
            <p:sp>
              <p:nvSpPr>
                <p:cNvPr id="51245" name="Freeform 43">
                  <a:extLst>
                    <a:ext uri="{FF2B5EF4-FFF2-40B4-BE49-F238E27FC236}">
                      <a16:creationId xmlns:a16="http://schemas.microsoft.com/office/drawing/2014/main" id="{5BEBD271-8918-5609-E9AF-02365E1455B3}"/>
                    </a:ext>
                  </a:extLst>
                </p:cNvPr>
                <p:cNvSpPr>
                  <a:spLocks/>
                </p:cNvSpPr>
                <p:nvPr/>
              </p:nvSpPr>
              <p:spPr bwMode="auto">
                <a:xfrm>
                  <a:off x="960"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 name="T12" fmla="*/ 0 w 384"/>
                    <a:gd name="T13" fmla="*/ 0 h 912"/>
                    <a:gd name="T14" fmla="*/ 384 w 384"/>
                    <a:gd name="T15" fmla="*/ 912 h 912"/>
                  </a:gdLst>
                  <a:ahLst/>
                  <a:cxnLst>
                    <a:cxn ang="T8">
                      <a:pos x="T0" y="T1"/>
                    </a:cxn>
                    <a:cxn ang="T9">
                      <a:pos x="T2" y="T3"/>
                    </a:cxn>
                    <a:cxn ang="T10">
                      <a:pos x="T4" y="T5"/>
                    </a:cxn>
                    <a:cxn ang="T11">
                      <a:pos x="T6" y="T7"/>
                    </a:cxn>
                  </a:cxnLst>
                  <a:rect l="T12" t="T13" r="T14" b="T15"/>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p:spPr>
              <p:txBody>
                <a:bodyPr/>
                <a:lstStyle/>
                <a:p>
                  <a:endParaRPr lang="x-none"/>
                </a:p>
              </p:txBody>
            </p:sp>
            <p:sp>
              <p:nvSpPr>
                <p:cNvPr id="51246" name="Freeform 44">
                  <a:extLst>
                    <a:ext uri="{FF2B5EF4-FFF2-40B4-BE49-F238E27FC236}">
                      <a16:creationId xmlns:a16="http://schemas.microsoft.com/office/drawing/2014/main" id="{5D140201-5697-4038-717C-D867F044AF5E}"/>
                    </a:ext>
                  </a:extLst>
                </p:cNvPr>
                <p:cNvSpPr>
                  <a:spLocks/>
                </p:cNvSpPr>
                <p:nvPr/>
              </p:nvSpPr>
              <p:spPr bwMode="auto">
                <a:xfrm flipH="1">
                  <a:off x="1584"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 name="T12" fmla="*/ 0 w 384"/>
                    <a:gd name="T13" fmla="*/ 0 h 912"/>
                    <a:gd name="T14" fmla="*/ 384 w 384"/>
                    <a:gd name="T15" fmla="*/ 912 h 912"/>
                  </a:gdLst>
                  <a:ahLst/>
                  <a:cxnLst>
                    <a:cxn ang="T8">
                      <a:pos x="T0" y="T1"/>
                    </a:cxn>
                    <a:cxn ang="T9">
                      <a:pos x="T2" y="T3"/>
                    </a:cxn>
                    <a:cxn ang="T10">
                      <a:pos x="T4" y="T5"/>
                    </a:cxn>
                    <a:cxn ang="T11">
                      <a:pos x="T6" y="T7"/>
                    </a:cxn>
                  </a:cxnLst>
                  <a:rect l="T12" t="T13" r="T14" b="T15"/>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p:spPr>
              <p:txBody>
                <a:bodyPr/>
                <a:lstStyle/>
                <a:p>
                  <a:endParaRPr lang="x-none"/>
                </a:p>
              </p:txBody>
            </p:sp>
            <p:sp>
              <p:nvSpPr>
                <p:cNvPr id="51247" name="Line 45">
                  <a:extLst>
                    <a:ext uri="{FF2B5EF4-FFF2-40B4-BE49-F238E27FC236}">
                      <a16:creationId xmlns:a16="http://schemas.microsoft.com/office/drawing/2014/main" id="{E7F7AFBA-C825-70C7-BFC2-388982F14E23}"/>
                    </a:ext>
                  </a:extLst>
                </p:cNvPr>
                <p:cNvSpPr>
                  <a:spLocks noChangeShapeType="1"/>
                </p:cNvSpPr>
                <p:nvPr/>
              </p:nvSpPr>
              <p:spPr bwMode="auto">
                <a:xfrm>
                  <a:off x="960" y="2256"/>
                  <a:ext cx="1008" cy="0"/>
                </a:xfrm>
                <a:prstGeom prst="line">
                  <a:avLst/>
                </a:prstGeom>
                <a:noFill/>
                <a:ln w="53975">
                  <a:solidFill>
                    <a:srgbClr val="FFFF66"/>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51248" name="Oval 46">
                  <a:extLst>
                    <a:ext uri="{FF2B5EF4-FFF2-40B4-BE49-F238E27FC236}">
                      <a16:creationId xmlns:a16="http://schemas.microsoft.com/office/drawing/2014/main" id="{EFB48CAE-FF99-4E0C-16D8-05920EB95CD6}"/>
                    </a:ext>
                  </a:extLst>
                </p:cNvPr>
                <p:cNvSpPr>
                  <a:spLocks noChangeArrowheads="1"/>
                </p:cNvSpPr>
                <p:nvPr/>
              </p:nvSpPr>
              <p:spPr bwMode="auto">
                <a:xfrm>
                  <a:off x="1316" y="1104"/>
                  <a:ext cx="288" cy="288"/>
                </a:xfrm>
                <a:prstGeom prst="ellipse">
                  <a:avLst/>
                </a:prstGeom>
                <a:solidFill>
                  <a:srgbClr val="FFFF00"/>
                </a:solidFill>
                <a:ln w="53975">
                  <a:solidFill>
                    <a:srgbClr val="FFFF66"/>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grpSp>
          <p:sp>
            <p:nvSpPr>
              <p:cNvPr id="51240" name="Oval 47">
                <a:extLst>
                  <a:ext uri="{FF2B5EF4-FFF2-40B4-BE49-F238E27FC236}">
                    <a16:creationId xmlns:a16="http://schemas.microsoft.com/office/drawing/2014/main" id="{9069C61F-1462-51C8-2977-AC21B820E4D4}"/>
                  </a:ext>
                </a:extLst>
              </p:cNvPr>
              <p:cNvSpPr>
                <a:spLocks noChangeArrowheads="1"/>
              </p:cNvSpPr>
              <p:nvPr/>
            </p:nvSpPr>
            <p:spPr bwMode="auto">
              <a:xfrm>
                <a:off x="1152" y="1334"/>
                <a:ext cx="624" cy="864"/>
              </a:xfrm>
              <a:prstGeom prst="ellipse">
                <a:avLst/>
              </a:prstGeom>
              <a:solidFill>
                <a:srgbClr val="FFFF00"/>
              </a:solidFill>
              <a:ln w="9525">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sp>
            <p:nvSpPr>
              <p:cNvPr id="51241" name="Rectangle 48">
                <a:extLst>
                  <a:ext uri="{FF2B5EF4-FFF2-40B4-BE49-F238E27FC236}">
                    <a16:creationId xmlns:a16="http://schemas.microsoft.com/office/drawing/2014/main" id="{5F353DF1-DECC-7672-B8DC-CB4F2ABEBBE2}"/>
                  </a:ext>
                </a:extLst>
              </p:cNvPr>
              <p:cNvSpPr>
                <a:spLocks noChangeArrowheads="1"/>
              </p:cNvSpPr>
              <p:nvPr/>
            </p:nvSpPr>
            <p:spPr bwMode="auto">
              <a:xfrm>
                <a:off x="1132" y="1776"/>
                <a:ext cx="672" cy="480"/>
              </a:xfrm>
              <a:prstGeom prst="rect">
                <a:avLst/>
              </a:prstGeom>
              <a:solidFill>
                <a:srgbClr val="FFFF00"/>
              </a:solidFill>
              <a:ln w="9525">
                <a:solidFill>
                  <a:srgbClr val="FFFF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sp>
            <p:nvSpPr>
              <p:cNvPr id="51242" name="Oval 49">
                <a:extLst>
                  <a:ext uri="{FF2B5EF4-FFF2-40B4-BE49-F238E27FC236}">
                    <a16:creationId xmlns:a16="http://schemas.microsoft.com/office/drawing/2014/main" id="{34EFBCC1-8481-BCCA-A03F-A5147CEA8409}"/>
                  </a:ext>
                </a:extLst>
              </p:cNvPr>
              <p:cNvSpPr>
                <a:spLocks noChangeArrowheads="1"/>
              </p:cNvSpPr>
              <p:nvPr/>
            </p:nvSpPr>
            <p:spPr bwMode="auto">
              <a:xfrm>
                <a:off x="1008" y="2074"/>
                <a:ext cx="192" cy="192"/>
              </a:xfrm>
              <a:prstGeom prst="ellipse">
                <a:avLst/>
              </a:prstGeom>
              <a:solidFill>
                <a:srgbClr val="FFFF00"/>
              </a:solidFill>
              <a:ln w="9525">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sp>
            <p:nvSpPr>
              <p:cNvPr id="51243" name="Oval 50">
                <a:extLst>
                  <a:ext uri="{FF2B5EF4-FFF2-40B4-BE49-F238E27FC236}">
                    <a16:creationId xmlns:a16="http://schemas.microsoft.com/office/drawing/2014/main" id="{127095CC-B9B5-FA6E-27AD-3C0A0A7EE347}"/>
                  </a:ext>
                </a:extLst>
              </p:cNvPr>
              <p:cNvSpPr>
                <a:spLocks noChangeArrowheads="1"/>
              </p:cNvSpPr>
              <p:nvPr/>
            </p:nvSpPr>
            <p:spPr bwMode="auto">
              <a:xfrm>
                <a:off x="1730" y="2074"/>
                <a:ext cx="192" cy="192"/>
              </a:xfrm>
              <a:prstGeom prst="ellipse">
                <a:avLst/>
              </a:prstGeom>
              <a:solidFill>
                <a:srgbClr val="FFFF00"/>
              </a:solidFill>
              <a:ln w="9525">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sp>
            <p:nvSpPr>
              <p:cNvPr id="51244" name="Oval 51">
                <a:extLst>
                  <a:ext uri="{FF2B5EF4-FFF2-40B4-BE49-F238E27FC236}">
                    <a16:creationId xmlns:a16="http://schemas.microsoft.com/office/drawing/2014/main" id="{53D2C835-33FD-D17F-182A-A5B90AADB734}"/>
                  </a:ext>
                </a:extLst>
              </p:cNvPr>
              <p:cNvSpPr>
                <a:spLocks noChangeArrowheads="1"/>
              </p:cNvSpPr>
              <p:nvPr/>
            </p:nvSpPr>
            <p:spPr bwMode="auto">
              <a:xfrm>
                <a:off x="930" y="2196"/>
                <a:ext cx="1056" cy="144"/>
              </a:xfrm>
              <a:prstGeom prst="ellipse">
                <a:avLst/>
              </a:prstGeom>
              <a:solidFill>
                <a:srgbClr val="FF6600"/>
              </a:solidFill>
              <a:ln w="9525">
                <a:solidFill>
                  <a:srgbClr val="333333"/>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grpSp>
        <p:pic>
          <p:nvPicPr>
            <p:cNvPr id="51238" name="Picture 52" descr="054">
              <a:extLst>
                <a:ext uri="{FF2B5EF4-FFF2-40B4-BE49-F238E27FC236}">
                  <a16:creationId xmlns:a16="http://schemas.microsoft.com/office/drawing/2014/main" id="{FC8BE01A-A3DD-FC4A-8659-7119046D77B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48" y="480"/>
              <a:ext cx="148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28710"/>
                                        </p:tgtEl>
                                        <p:attrNameLst>
                                          <p:attrName>style.visibility</p:attrName>
                                        </p:attrNameLst>
                                      </p:cBhvr>
                                      <p:tavLst>
                                        <p:tav tm="0">
                                          <p:val>
                                            <p:strVal val="hidden"/>
                                          </p:val>
                                        </p:tav>
                                        <p:tav tm="50000">
                                          <p:val>
                                            <p:strVal val="visible"/>
                                          </p:val>
                                        </p:tav>
                                      </p:tavLst>
                                    </p:anim>
                                  </p:childTnLst>
                                </p:cTn>
                              </p:par>
                            </p:childTnLst>
                          </p:cTn>
                        </p:par>
                        <p:par>
                          <p:cTn id="7" fill="hold" nodeType="afterGroup">
                            <p:stCondLst>
                              <p:cond delay="1000"/>
                            </p:stCondLst>
                            <p:childTnLst>
                              <p:par>
                                <p:cTn id="8" presetID="54" presetClass="exit" presetSubtype="0" decel="100000" fill="hold" nodeType="afterEffect">
                                  <p:stCondLst>
                                    <p:cond delay="0"/>
                                  </p:stCondLst>
                                  <p:childTnLst>
                                    <p:anim calcmode="lin" valueType="num">
                                      <p:cBhvr>
                                        <p:cTn id="9" dur="1000"/>
                                        <p:tgtEl>
                                          <p:spTgt spid="28688"/>
                                        </p:tgtEl>
                                        <p:attrNameLst>
                                          <p:attrName>ppt_w</p:attrName>
                                        </p:attrNameLst>
                                      </p:cBhvr>
                                      <p:tavLst>
                                        <p:tav tm="0">
                                          <p:val>
                                            <p:strVal val="ppt_w"/>
                                          </p:val>
                                        </p:tav>
                                        <p:tav tm="100000">
                                          <p:val>
                                            <p:strVal val="ppt_w*0.05"/>
                                          </p:val>
                                        </p:tav>
                                      </p:tavLst>
                                    </p:anim>
                                    <p:anim calcmode="lin" valueType="num">
                                      <p:cBhvr>
                                        <p:cTn id="10" dur="1000"/>
                                        <p:tgtEl>
                                          <p:spTgt spid="28688"/>
                                        </p:tgtEl>
                                        <p:attrNameLst>
                                          <p:attrName>ppt_h</p:attrName>
                                        </p:attrNameLst>
                                      </p:cBhvr>
                                      <p:tavLst>
                                        <p:tav tm="0">
                                          <p:val>
                                            <p:strVal val="ppt_h"/>
                                          </p:val>
                                        </p:tav>
                                        <p:tav tm="100000">
                                          <p:val>
                                            <p:strVal val="ppt_h"/>
                                          </p:val>
                                        </p:tav>
                                      </p:tavLst>
                                    </p:anim>
                                    <p:anim calcmode="lin" valueType="num">
                                      <p:cBhvr>
                                        <p:cTn id="11" dur="1000"/>
                                        <p:tgtEl>
                                          <p:spTgt spid="28688"/>
                                        </p:tgtEl>
                                        <p:attrNameLst>
                                          <p:attrName>ppt_x</p:attrName>
                                        </p:attrNameLst>
                                      </p:cBhvr>
                                      <p:tavLst>
                                        <p:tav tm="0">
                                          <p:val>
                                            <p:strVal val="ppt_x"/>
                                          </p:val>
                                        </p:tav>
                                        <p:tav tm="100000">
                                          <p:val>
                                            <p:strVal val="ppt_x-.2"/>
                                          </p:val>
                                        </p:tav>
                                      </p:tavLst>
                                    </p:anim>
                                    <p:anim calcmode="lin" valueType="num">
                                      <p:cBhvr>
                                        <p:cTn id="12" dur="1000"/>
                                        <p:tgtEl>
                                          <p:spTgt spid="28688"/>
                                        </p:tgtEl>
                                        <p:attrNameLst>
                                          <p:attrName>ppt_y</p:attrName>
                                        </p:attrNameLst>
                                      </p:cBhvr>
                                      <p:tavLst>
                                        <p:tav tm="0">
                                          <p:val>
                                            <p:strVal val="ppt_y"/>
                                          </p:val>
                                        </p:tav>
                                        <p:tav tm="100000">
                                          <p:val>
                                            <p:strVal val="ppt_y"/>
                                          </p:val>
                                        </p:tav>
                                      </p:tavLst>
                                    </p:anim>
                                    <p:animEffect transition="out" filter="fade">
                                      <p:cBhvr>
                                        <p:cTn id="13" dur="1000"/>
                                        <p:tgtEl>
                                          <p:spTgt spid="28688"/>
                                        </p:tgtEl>
                                      </p:cBhvr>
                                    </p:animEffect>
                                    <p:set>
                                      <p:cBhvr>
                                        <p:cTn id="14" dur="1" fill="hold">
                                          <p:stCondLst>
                                            <p:cond delay="999"/>
                                          </p:stCondLst>
                                        </p:cTn>
                                        <p:tgtEl>
                                          <p:spTgt spid="2868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par>
                          <p:cTn id="15" fill="hold" nodeType="afterGroup">
                            <p:stCondLst>
                              <p:cond delay="2000"/>
                            </p:stCondLst>
                            <p:childTnLst>
                              <p:par>
                                <p:cTn id="16" presetID="54" presetClass="exit" presetSubtype="0" decel="100000" fill="hold" nodeType="afterEffect">
                                  <p:stCondLst>
                                    <p:cond delay="0"/>
                                  </p:stCondLst>
                                  <p:childTnLst>
                                    <p:anim calcmode="lin" valueType="num">
                                      <p:cBhvr>
                                        <p:cTn id="17" dur="1000"/>
                                        <p:tgtEl>
                                          <p:spTgt spid="28687"/>
                                        </p:tgtEl>
                                        <p:attrNameLst>
                                          <p:attrName>ppt_w</p:attrName>
                                        </p:attrNameLst>
                                      </p:cBhvr>
                                      <p:tavLst>
                                        <p:tav tm="0">
                                          <p:val>
                                            <p:strVal val="ppt_w"/>
                                          </p:val>
                                        </p:tav>
                                        <p:tav tm="100000">
                                          <p:val>
                                            <p:strVal val="ppt_w*0.05"/>
                                          </p:val>
                                        </p:tav>
                                      </p:tavLst>
                                    </p:anim>
                                    <p:anim calcmode="lin" valueType="num">
                                      <p:cBhvr>
                                        <p:cTn id="18" dur="1000"/>
                                        <p:tgtEl>
                                          <p:spTgt spid="28687"/>
                                        </p:tgtEl>
                                        <p:attrNameLst>
                                          <p:attrName>ppt_h</p:attrName>
                                        </p:attrNameLst>
                                      </p:cBhvr>
                                      <p:tavLst>
                                        <p:tav tm="0">
                                          <p:val>
                                            <p:strVal val="ppt_h"/>
                                          </p:val>
                                        </p:tav>
                                        <p:tav tm="100000">
                                          <p:val>
                                            <p:strVal val="ppt_h"/>
                                          </p:val>
                                        </p:tav>
                                      </p:tavLst>
                                    </p:anim>
                                    <p:anim calcmode="lin" valueType="num">
                                      <p:cBhvr>
                                        <p:cTn id="19" dur="1000"/>
                                        <p:tgtEl>
                                          <p:spTgt spid="28687"/>
                                        </p:tgtEl>
                                        <p:attrNameLst>
                                          <p:attrName>ppt_x</p:attrName>
                                        </p:attrNameLst>
                                      </p:cBhvr>
                                      <p:tavLst>
                                        <p:tav tm="0">
                                          <p:val>
                                            <p:strVal val="ppt_x"/>
                                          </p:val>
                                        </p:tav>
                                        <p:tav tm="100000">
                                          <p:val>
                                            <p:strVal val="ppt_x-.2"/>
                                          </p:val>
                                        </p:tav>
                                      </p:tavLst>
                                    </p:anim>
                                    <p:anim calcmode="lin" valueType="num">
                                      <p:cBhvr>
                                        <p:cTn id="20" dur="1000"/>
                                        <p:tgtEl>
                                          <p:spTgt spid="28687"/>
                                        </p:tgtEl>
                                        <p:attrNameLst>
                                          <p:attrName>ppt_y</p:attrName>
                                        </p:attrNameLst>
                                      </p:cBhvr>
                                      <p:tavLst>
                                        <p:tav tm="0">
                                          <p:val>
                                            <p:strVal val="ppt_y"/>
                                          </p:val>
                                        </p:tav>
                                        <p:tav tm="100000">
                                          <p:val>
                                            <p:strVal val="ppt_y"/>
                                          </p:val>
                                        </p:tav>
                                      </p:tavLst>
                                    </p:anim>
                                    <p:animEffect transition="out" filter="fade">
                                      <p:cBhvr>
                                        <p:cTn id="21" dur="1000"/>
                                        <p:tgtEl>
                                          <p:spTgt spid="28687"/>
                                        </p:tgtEl>
                                      </p:cBhvr>
                                    </p:animEffect>
                                    <p:set>
                                      <p:cBhvr>
                                        <p:cTn id="22" dur="1" fill="hold">
                                          <p:stCondLst>
                                            <p:cond delay="999"/>
                                          </p:stCondLst>
                                        </p:cTn>
                                        <p:tgtEl>
                                          <p:spTgt spid="28687"/>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3" fill="hold" nodeType="afterGroup">
                            <p:stCondLst>
                              <p:cond delay="3000"/>
                            </p:stCondLst>
                            <p:childTnLst>
                              <p:par>
                                <p:cTn id="24" presetID="54" presetClass="exit" presetSubtype="0" decel="100000" fill="hold" nodeType="afterEffect">
                                  <p:stCondLst>
                                    <p:cond delay="0"/>
                                  </p:stCondLst>
                                  <p:childTnLst>
                                    <p:anim calcmode="lin" valueType="num">
                                      <p:cBhvr>
                                        <p:cTn id="25" dur="1000"/>
                                        <p:tgtEl>
                                          <p:spTgt spid="28686"/>
                                        </p:tgtEl>
                                        <p:attrNameLst>
                                          <p:attrName>ppt_w</p:attrName>
                                        </p:attrNameLst>
                                      </p:cBhvr>
                                      <p:tavLst>
                                        <p:tav tm="0">
                                          <p:val>
                                            <p:strVal val="ppt_w"/>
                                          </p:val>
                                        </p:tav>
                                        <p:tav tm="100000">
                                          <p:val>
                                            <p:strVal val="ppt_w*0.05"/>
                                          </p:val>
                                        </p:tav>
                                      </p:tavLst>
                                    </p:anim>
                                    <p:anim calcmode="lin" valueType="num">
                                      <p:cBhvr>
                                        <p:cTn id="26" dur="1000"/>
                                        <p:tgtEl>
                                          <p:spTgt spid="28686"/>
                                        </p:tgtEl>
                                        <p:attrNameLst>
                                          <p:attrName>ppt_h</p:attrName>
                                        </p:attrNameLst>
                                      </p:cBhvr>
                                      <p:tavLst>
                                        <p:tav tm="0">
                                          <p:val>
                                            <p:strVal val="ppt_h"/>
                                          </p:val>
                                        </p:tav>
                                        <p:tav tm="100000">
                                          <p:val>
                                            <p:strVal val="ppt_h"/>
                                          </p:val>
                                        </p:tav>
                                      </p:tavLst>
                                    </p:anim>
                                    <p:anim calcmode="lin" valueType="num">
                                      <p:cBhvr>
                                        <p:cTn id="27" dur="1000"/>
                                        <p:tgtEl>
                                          <p:spTgt spid="28686"/>
                                        </p:tgtEl>
                                        <p:attrNameLst>
                                          <p:attrName>ppt_x</p:attrName>
                                        </p:attrNameLst>
                                      </p:cBhvr>
                                      <p:tavLst>
                                        <p:tav tm="0">
                                          <p:val>
                                            <p:strVal val="ppt_x"/>
                                          </p:val>
                                        </p:tav>
                                        <p:tav tm="100000">
                                          <p:val>
                                            <p:strVal val="ppt_x-.2"/>
                                          </p:val>
                                        </p:tav>
                                      </p:tavLst>
                                    </p:anim>
                                    <p:anim calcmode="lin" valueType="num">
                                      <p:cBhvr>
                                        <p:cTn id="28" dur="1000"/>
                                        <p:tgtEl>
                                          <p:spTgt spid="28686"/>
                                        </p:tgtEl>
                                        <p:attrNameLst>
                                          <p:attrName>ppt_y</p:attrName>
                                        </p:attrNameLst>
                                      </p:cBhvr>
                                      <p:tavLst>
                                        <p:tav tm="0">
                                          <p:val>
                                            <p:strVal val="ppt_y"/>
                                          </p:val>
                                        </p:tav>
                                        <p:tav tm="100000">
                                          <p:val>
                                            <p:strVal val="ppt_y"/>
                                          </p:val>
                                        </p:tav>
                                      </p:tavLst>
                                    </p:anim>
                                    <p:animEffect transition="out" filter="fade">
                                      <p:cBhvr>
                                        <p:cTn id="29" dur="1000"/>
                                        <p:tgtEl>
                                          <p:spTgt spid="28686"/>
                                        </p:tgtEl>
                                      </p:cBhvr>
                                    </p:animEffect>
                                    <p:set>
                                      <p:cBhvr>
                                        <p:cTn id="30" dur="1" fill="hold">
                                          <p:stCondLst>
                                            <p:cond delay="999"/>
                                          </p:stCondLst>
                                        </p:cTn>
                                        <p:tgtEl>
                                          <p:spTgt spid="28686"/>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par>
                          <p:cTn id="31" fill="hold" nodeType="afterGroup">
                            <p:stCondLst>
                              <p:cond delay="4000"/>
                            </p:stCondLst>
                            <p:childTnLst>
                              <p:par>
                                <p:cTn id="32" presetID="54" presetClass="exit" presetSubtype="0" decel="100000" fill="hold" nodeType="afterEffect">
                                  <p:stCondLst>
                                    <p:cond delay="0"/>
                                  </p:stCondLst>
                                  <p:childTnLst>
                                    <p:anim calcmode="lin" valueType="num">
                                      <p:cBhvr>
                                        <p:cTn id="33" dur="1000"/>
                                        <p:tgtEl>
                                          <p:spTgt spid="28685"/>
                                        </p:tgtEl>
                                        <p:attrNameLst>
                                          <p:attrName>ppt_w</p:attrName>
                                        </p:attrNameLst>
                                      </p:cBhvr>
                                      <p:tavLst>
                                        <p:tav tm="0">
                                          <p:val>
                                            <p:strVal val="ppt_w"/>
                                          </p:val>
                                        </p:tav>
                                        <p:tav tm="100000">
                                          <p:val>
                                            <p:strVal val="ppt_w*0.05"/>
                                          </p:val>
                                        </p:tav>
                                      </p:tavLst>
                                    </p:anim>
                                    <p:anim calcmode="lin" valueType="num">
                                      <p:cBhvr>
                                        <p:cTn id="34" dur="1000"/>
                                        <p:tgtEl>
                                          <p:spTgt spid="28685"/>
                                        </p:tgtEl>
                                        <p:attrNameLst>
                                          <p:attrName>ppt_h</p:attrName>
                                        </p:attrNameLst>
                                      </p:cBhvr>
                                      <p:tavLst>
                                        <p:tav tm="0">
                                          <p:val>
                                            <p:strVal val="ppt_h"/>
                                          </p:val>
                                        </p:tav>
                                        <p:tav tm="100000">
                                          <p:val>
                                            <p:strVal val="ppt_h"/>
                                          </p:val>
                                        </p:tav>
                                      </p:tavLst>
                                    </p:anim>
                                    <p:anim calcmode="lin" valueType="num">
                                      <p:cBhvr>
                                        <p:cTn id="35" dur="1000"/>
                                        <p:tgtEl>
                                          <p:spTgt spid="28685"/>
                                        </p:tgtEl>
                                        <p:attrNameLst>
                                          <p:attrName>ppt_x</p:attrName>
                                        </p:attrNameLst>
                                      </p:cBhvr>
                                      <p:tavLst>
                                        <p:tav tm="0">
                                          <p:val>
                                            <p:strVal val="ppt_x"/>
                                          </p:val>
                                        </p:tav>
                                        <p:tav tm="100000">
                                          <p:val>
                                            <p:strVal val="ppt_x-.2"/>
                                          </p:val>
                                        </p:tav>
                                      </p:tavLst>
                                    </p:anim>
                                    <p:anim calcmode="lin" valueType="num">
                                      <p:cBhvr>
                                        <p:cTn id="36" dur="1000"/>
                                        <p:tgtEl>
                                          <p:spTgt spid="28685"/>
                                        </p:tgtEl>
                                        <p:attrNameLst>
                                          <p:attrName>ppt_y</p:attrName>
                                        </p:attrNameLst>
                                      </p:cBhvr>
                                      <p:tavLst>
                                        <p:tav tm="0">
                                          <p:val>
                                            <p:strVal val="ppt_y"/>
                                          </p:val>
                                        </p:tav>
                                        <p:tav tm="100000">
                                          <p:val>
                                            <p:strVal val="ppt_y"/>
                                          </p:val>
                                        </p:tav>
                                      </p:tavLst>
                                    </p:anim>
                                    <p:animEffect transition="out" filter="fade">
                                      <p:cBhvr>
                                        <p:cTn id="37" dur="1000"/>
                                        <p:tgtEl>
                                          <p:spTgt spid="28685"/>
                                        </p:tgtEl>
                                      </p:cBhvr>
                                    </p:animEffect>
                                    <p:set>
                                      <p:cBhvr>
                                        <p:cTn id="38" dur="1" fill="hold">
                                          <p:stCondLst>
                                            <p:cond delay="999"/>
                                          </p:stCondLst>
                                        </p:cTn>
                                        <p:tgtEl>
                                          <p:spTgt spid="28685"/>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9" fill="hold" nodeType="afterGroup">
                            <p:stCondLst>
                              <p:cond delay="5000"/>
                            </p:stCondLst>
                            <p:childTnLst>
                              <p:par>
                                <p:cTn id="40" presetID="54" presetClass="exit" presetSubtype="0" decel="100000" fill="hold" nodeType="afterEffect">
                                  <p:stCondLst>
                                    <p:cond delay="0"/>
                                  </p:stCondLst>
                                  <p:childTnLst>
                                    <p:anim calcmode="lin" valueType="num">
                                      <p:cBhvr>
                                        <p:cTn id="41" dur="1000"/>
                                        <p:tgtEl>
                                          <p:spTgt spid="28684"/>
                                        </p:tgtEl>
                                        <p:attrNameLst>
                                          <p:attrName>ppt_w</p:attrName>
                                        </p:attrNameLst>
                                      </p:cBhvr>
                                      <p:tavLst>
                                        <p:tav tm="0">
                                          <p:val>
                                            <p:strVal val="ppt_w"/>
                                          </p:val>
                                        </p:tav>
                                        <p:tav tm="100000">
                                          <p:val>
                                            <p:strVal val="ppt_w*0.05"/>
                                          </p:val>
                                        </p:tav>
                                      </p:tavLst>
                                    </p:anim>
                                    <p:anim calcmode="lin" valueType="num">
                                      <p:cBhvr>
                                        <p:cTn id="42" dur="1000"/>
                                        <p:tgtEl>
                                          <p:spTgt spid="28684"/>
                                        </p:tgtEl>
                                        <p:attrNameLst>
                                          <p:attrName>ppt_h</p:attrName>
                                        </p:attrNameLst>
                                      </p:cBhvr>
                                      <p:tavLst>
                                        <p:tav tm="0">
                                          <p:val>
                                            <p:strVal val="ppt_h"/>
                                          </p:val>
                                        </p:tav>
                                        <p:tav tm="100000">
                                          <p:val>
                                            <p:strVal val="ppt_h"/>
                                          </p:val>
                                        </p:tav>
                                      </p:tavLst>
                                    </p:anim>
                                    <p:anim calcmode="lin" valueType="num">
                                      <p:cBhvr>
                                        <p:cTn id="43" dur="1000"/>
                                        <p:tgtEl>
                                          <p:spTgt spid="28684"/>
                                        </p:tgtEl>
                                        <p:attrNameLst>
                                          <p:attrName>ppt_x</p:attrName>
                                        </p:attrNameLst>
                                      </p:cBhvr>
                                      <p:tavLst>
                                        <p:tav tm="0">
                                          <p:val>
                                            <p:strVal val="ppt_x"/>
                                          </p:val>
                                        </p:tav>
                                        <p:tav tm="100000">
                                          <p:val>
                                            <p:strVal val="ppt_x-.2"/>
                                          </p:val>
                                        </p:tav>
                                      </p:tavLst>
                                    </p:anim>
                                    <p:anim calcmode="lin" valueType="num">
                                      <p:cBhvr>
                                        <p:cTn id="44" dur="1000"/>
                                        <p:tgtEl>
                                          <p:spTgt spid="28684"/>
                                        </p:tgtEl>
                                        <p:attrNameLst>
                                          <p:attrName>ppt_y</p:attrName>
                                        </p:attrNameLst>
                                      </p:cBhvr>
                                      <p:tavLst>
                                        <p:tav tm="0">
                                          <p:val>
                                            <p:strVal val="ppt_y"/>
                                          </p:val>
                                        </p:tav>
                                        <p:tav tm="100000">
                                          <p:val>
                                            <p:strVal val="ppt_y"/>
                                          </p:val>
                                        </p:tav>
                                      </p:tavLst>
                                    </p:anim>
                                    <p:animEffect transition="out" filter="fade">
                                      <p:cBhvr>
                                        <p:cTn id="45" dur="1000"/>
                                        <p:tgtEl>
                                          <p:spTgt spid="28684"/>
                                        </p:tgtEl>
                                      </p:cBhvr>
                                    </p:animEffect>
                                    <p:set>
                                      <p:cBhvr>
                                        <p:cTn id="46" dur="1" fill="hold">
                                          <p:stCondLst>
                                            <p:cond delay="999"/>
                                          </p:stCondLst>
                                        </p:cTn>
                                        <p:tgtEl>
                                          <p:spTgt spid="2868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7" fill="hold" nodeType="afterGroup">
                            <p:stCondLst>
                              <p:cond delay="6000"/>
                            </p:stCondLst>
                            <p:childTnLst>
                              <p:par>
                                <p:cTn id="48" presetID="54" presetClass="exit" presetSubtype="0" decel="100000" fill="hold" nodeType="afterEffect">
                                  <p:stCondLst>
                                    <p:cond delay="0"/>
                                  </p:stCondLst>
                                  <p:childTnLst>
                                    <p:anim calcmode="lin" valueType="num">
                                      <p:cBhvr>
                                        <p:cTn id="49" dur="1000"/>
                                        <p:tgtEl>
                                          <p:spTgt spid="28683"/>
                                        </p:tgtEl>
                                        <p:attrNameLst>
                                          <p:attrName>ppt_w</p:attrName>
                                        </p:attrNameLst>
                                      </p:cBhvr>
                                      <p:tavLst>
                                        <p:tav tm="0">
                                          <p:val>
                                            <p:strVal val="ppt_w"/>
                                          </p:val>
                                        </p:tav>
                                        <p:tav tm="100000">
                                          <p:val>
                                            <p:strVal val="ppt_w*0.05"/>
                                          </p:val>
                                        </p:tav>
                                      </p:tavLst>
                                    </p:anim>
                                    <p:anim calcmode="lin" valueType="num">
                                      <p:cBhvr>
                                        <p:cTn id="50" dur="1000"/>
                                        <p:tgtEl>
                                          <p:spTgt spid="28683"/>
                                        </p:tgtEl>
                                        <p:attrNameLst>
                                          <p:attrName>ppt_h</p:attrName>
                                        </p:attrNameLst>
                                      </p:cBhvr>
                                      <p:tavLst>
                                        <p:tav tm="0">
                                          <p:val>
                                            <p:strVal val="ppt_h"/>
                                          </p:val>
                                        </p:tav>
                                        <p:tav tm="100000">
                                          <p:val>
                                            <p:strVal val="ppt_h"/>
                                          </p:val>
                                        </p:tav>
                                      </p:tavLst>
                                    </p:anim>
                                    <p:anim calcmode="lin" valueType="num">
                                      <p:cBhvr>
                                        <p:cTn id="51" dur="1000"/>
                                        <p:tgtEl>
                                          <p:spTgt spid="28683"/>
                                        </p:tgtEl>
                                        <p:attrNameLst>
                                          <p:attrName>ppt_x</p:attrName>
                                        </p:attrNameLst>
                                      </p:cBhvr>
                                      <p:tavLst>
                                        <p:tav tm="0">
                                          <p:val>
                                            <p:strVal val="ppt_x"/>
                                          </p:val>
                                        </p:tav>
                                        <p:tav tm="100000">
                                          <p:val>
                                            <p:strVal val="ppt_x-.2"/>
                                          </p:val>
                                        </p:tav>
                                      </p:tavLst>
                                    </p:anim>
                                    <p:anim calcmode="lin" valueType="num">
                                      <p:cBhvr>
                                        <p:cTn id="52" dur="1000"/>
                                        <p:tgtEl>
                                          <p:spTgt spid="28683"/>
                                        </p:tgtEl>
                                        <p:attrNameLst>
                                          <p:attrName>ppt_y</p:attrName>
                                        </p:attrNameLst>
                                      </p:cBhvr>
                                      <p:tavLst>
                                        <p:tav tm="0">
                                          <p:val>
                                            <p:strVal val="ppt_y"/>
                                          </p:val>
                                        </p:tav>
                                        <p:tav tm="100000">
                                          <p:val>
                                            <p:strVal val="ppt_y"/>
                                          </p:val>
                                        </p:tav>
                                      </p:tavLst>
                                    </p:anim>
                                    <p:animEffect transition="out" filter="fade">
                                      <p:cBhvr>
                                        <p:cTn id="53" dur="1000"/>
                                        <p:tgtEl>
                                          <p:spTgt spid="28683"/>
                                        </p:tgtEl>
                                      </p:cBhvr>
                                    </p:animEffect>
                                    <p:set>
                                      <p:cBhvr>
                                        <p:cTn id="54" dur="1" fill="hold">
                                          <p:stCondLst>
                                            <p:cond delay="999"/>
                                          </p:stCondLst>
                                        </p:cTn>
                                        <p:tgtEl>
                                          <p:spTgt spid="28683"/>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5" fill="hold" nodeType="afterGroup">
                            <p:stCondLst>
                              <p:cond delay="7000"/>
                            </p:stCondLst>
                            <p:childTnLst>
                              <p:par>
                                <p:cTn id="56" presetID="54" presetClass="exit" presetSubtype="0" decel="100000" fill="hold" nodeType="afterEffect">
                                  <p:stCondLst>
                                    <p:cond delay="0"/>
                                  </p:stCondLst>
                                  <p:childTnLst>
                                    <p:anim calcmode="lin" valueType="num">
                                      <p:cBhvr>
                                        <p:cTn id="57" dur="1000"/>
                                        <p:tgtEl>
                                          <p:spTgt spid="28682"/>
                                        </p:tgtEl>
                                        <p:attrNameLst>
                                          <p:attrName>ppt_w</p:attrName>
                                        </p:attrNameLst>
                                      </p:cBhvr>
                                      <p:tavLst>
                                        <p:tav tm="0">
                                          <p:val>
                                            <p:strVal val="ppt_w"/>
                                          </p:val>
                                        </p:tav>
                                        <p:tav tm="100000">
                                          <p:val>
                                            <p:strVal val="ppt_w*0.05"/>
                                          </p:val>
                                        </p:tav>
                                      </p:tavLst>
                                    </p:anim>
                                    <p:anim calcmode="lin" valueType="num">
                                      <p:cBhvr>
                                        <p:cTn id="58" dur="1000"/>
                                        <p:tgtEl>
                                          <p:spTgt spid="28682"/>
                                        </p:tgtEl>
                                        <p:attrNameLst>
                                          <p:attrName>ppt_h</p:attrName>
                                        </p:attrNameLst>
                                      </p:cBhvr>
                                      <p:tavLst>
                                        <p:tav tm="0">
                                          <p:val>
                                            <p:strVal val="ppt_h"/>
                                          </p:val>
                                        </p:tav>
                                        <p:tav tm="100000">
                                          <p:val>
                                            <p:strVal val="ppt_h"/>
                                          </p:val>
                                        </p:tav>
                                      </p:tavLst>
                                    </p:anim>
                                    <p:anim calcmode="lin" valueType="num">
                                      <p:cBhvr>
                                        <p:cTn id="59" dur="1000"/>
                                        <p:tgtEl>
                                          <p:spTgt spid="28682"/>
                                        </p:tgtEl>
                                        <p:attrNameLst>
                                          <p:attrName>ppt_x</p:attrName>
                                        </p:attrNameLst>
                                      </p:cBhvr>
                                      <p:tavLst>
                                        <p:tav tm="0">
                                          <p:val>
                                            <p:strVal val="ppt_x"/>
                                          </p:val>
                                        </p:tav>
                                        <p:tav tm="100000">
                                          <p:val>
                                            <p:strVal val="ppt_x-.2"/>
                                          </p:val>
                                        </p:tav>
                                      </p:tavLst>
                                    </p:anim>
                                    <p:anim calcmode="lin" valueType="num">
                                      <p:cBhvr>
                                        <p:cTn id="60" dur="1000"/>
                                        <p:tgtEl>
                                          <p:spTgt spid="28682"/>
                                        </p:tgtEl>
                                        <p:attrNameLst>
                                          <p:attrName>ppt_y</p:attrName>
                                        </p:attrNameLst>
                                      </p:cBhvr>
                                      <p:tavLst>
                                        <p:tav tm="0">
                                          <p:val>
                                            <p:strVal val="ppt_y"/>
                                          </p:val>
                                        </p:tav>
                                        <p:tav tm="100000">
                                          <p:val>
                                            <p:strVal val="ppt_y"/>
                                          </p:val>
                                        </p:tav>
                                      </p:tavLst>
                                    </p:anim>
                                    <p:animEffect transition="out" filter="fade">
                                      <p:cBhvr>
                                        <p:cTn id="61" dur="1000"/>
                                        <p:tgtEl>
                                          <p:spTgt spid="28682"/>
                                        </p:tgtEl>
                                      </p:cBhvr>
                                    </p:animEffect>
                                    <p:set>
                                      <p:cBhvr>
                                        <p:cTn id="62" dur="1" fill="hold">
                                          <p:stCondLst>
                                            <p:cond delay="999"/>
                                          </p:stCondLst>
                                        </p:cTn>
                                        <p:tgtEl>
                                          <p:spTgt spid="2868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63" fill="hold" nodeType="afterGroup">
                            <p:stCondLst>
                              <p:cond delay="8000"/>
                            </p:stCondLst>
                            <p:childTnLst>
                              <p:par>
                                <p:cTn id="64" presetID="54" presetClass="exit" presetSubtype="0" decel="100000" fill="hold" nodeType="afterEffect">
                                  <p:stCondLst>
                                    <p:cond delay="0"/>
                                  </p:stCondLst>
                                  <p:childTnLst>
                                    <p:anim calcmode="lin" valueType="num">
                                      <p:cBhvr>
                                        <p:cTn id="65" dur="1000"/>
                                        <p:tgtEl>
                                          <p:spTgt spid="28680"/>
                                        </p:tgtEl>
                                        <p:attrNameLst>
                                          <p:attrName>ppt_w</p:attrName>
                                        </p:attrNameLst>
                                      </p:cBhvr>
                                      <p:tavLst>
                                        <p:tav tm="0">
                                          <p:val>
                                            <p:strVal val="ppt_w"/>
                                          </p:val>
                                        </p:tav>
                                        <p:tav tm="100000">
                                          <p:val>
                                            <p:strVal val="ppt_w*0.05"/>
                                          </p:val>
                                        </p:tav>
                                      </p:tavLst>
                                    </p:anim>
                                    <p:anim calcmode="lin" valueType="num">
                                      <p:cBhvr>
                                        <p:cTn id="66" dur="1000"/>
                                        <p:tgtEl>
                                          <p:spTgt spid="28680"/>
                                        </p:tgtEl>
                                        <p:attrNameLst>
                                          <p:attrName>ppt_h</p:attrName>
                                        </p:attrNameLst>
                                      </p:cBhvr>
                                      <p:tavLst>
                                        <p:tav tm="0">
                                          <p:val>
                                            <p:strVal val="ppt_h"/>
                                          </p:val>
                                        </p:tav>
                                        <p:tav tm="100000">
                                          <p:val>
                                            <p:strVal val="ppt_h"/>
                                          </p:val>
                                        </p:tav>
                                      </p:tavLst>
                                    </p:anim>
                                    <p:anim calcmode="lin" valueType="num">
                                      <p:cBhvr>
                                        <p:cTn id="67" dur="1000"/>
                                        <p:tgtEl>
                                          <p:spTgt spid="28680"/>
                                        </p:tgtEl>
                                        <p:attrNameLst>
                                          <p:attrName>ppt_x</p:attrName>
                                        </p:attrNameLst>
                                      </p:cBhvr>
                                      <p:tavLst>
                                        <p:tav tm="0">
                                          <p:val>
                                            <p:strVal val="ppt_x"/>
                                          </p:val>
                                        </p:tav>
                                        <p:tav tm="100000">
                                          <p:val>
                                            <p:strVal val="ppt_x-.2"/>
                                          </p:val>
                                        </p:tav>
                                      </p:tavLst>
                                    </p:anim>
                                    <p:anim calcmode="lin" valueType="num">
                                      <p:cBhvr>
                                        <p:cTn id="68" dur="1000"/>
                                        <p:tgtEl>
                                          <p:spTgt spid="28680"/>
                                        </p:tgtEl>
                                        <p:attrNameLst>
                                          <p:attrName>ppt_y</p:attrName>
                                        </p:attrNameLst>
                                      </p:cBhvr>
                                      <p:tavLst>
                                        <p:tav tm="0">
                                          <p:val>
                                            <p:strVal val="ppt_y"/>
                                          </p:val>
                                        </p:tav>
                                        <p:tav tm="100000">
                                          <p:val>
                                            <p:strVal val="ppt_y"/>
                                          </p:val>
                                        </p:tav>
                                      </p:tavLst>
                                    </p:anim>
                                    <p:animEffect transition="out" filter="fade">
                                      <p:cBhvr>
                                        <p:cTn id="69" dur="1000"/>
                                        <p:tgtEl>
                                          <p:spTgt spid="28680"/>
                                        </p:tgtEl>
                                      </p:cBhvr>
                                    </p:animEffect>
                                    <p:set>
                                      <p:cBhvr>
                                        <p:cTn id="70" dur="1" fill="hold">
                                          <p:stCondLst>
                                            <p:cond delay="999"/>
                                          </p:stCondLst>
                                        </p:cTn>
                                        <p:tgtEl>
                                          <p:spTgt spid="2868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71" fill="hold" nodeType="afterGroup">
                            <p:stCondLst>
                              <p:cond delay="9000"/>
                            </p:stCondLst>
                            <p:childTnLst>
                              <p:par>
                                <p:cTn id="72" presetID="54" presetClass="exit" presetSubtype="0" decel="100000" fill="hold" nodeType="afterEffect">
                                  <p:stCondLst>
                                    <p:cond delay="0"/>
                                  </p:stCondLst>
                                  <p:childTnLst>
                                    <p:anim calcmode="lin" valueType="num">
                                      <p:cBhvr>
                                        <p:cTn id="73" dur="1000"/>
                                        <p:tgtEl>
                                          <p:spTgt spid="28679"/>
                                        </p:tgtEl>
                                        <p:attrNameLst>
                                          <p:attrName>ppt_w</p:attrName>
                                        </p:attrNameLst>
                                      </p:cBhvr>
                                      <p:tavLst>
                                        <p:tav tm="0">
                                          <p:val>
                                            <p:strVal val="ppt_w"/>
                                          </p:val>
                                        </p:tav>
                                        <p:tav tm="100000">
                                          <p:val>
                                            <p:strVal val="ppt_w*0.05"/>
                                          </p:val>
                                        </p:tav>
                                      </p:tavLst>
                                    </p:anim>
                                    <p:anim calcmode="lin" valueType="num">
                                      <p:cBhvr>
                                        <p:cTn id="74" dur="1000"/>
                                        <p:tgtEl>
                                          <p:spTgt spid="28679"/>
                                        </p:tgtEl>
                                        <p:attrNameLst>
                                          <p:attrName>ppt_h</p:attrName>
                                        </p:attrNameLst>
                                      </p:cBhvr>
                                      <p:tavLst>
                                        <p:tav tm="0">
                                          <p:val>
                                            <p:strVal val="ppt_h"/>
                                          </p:val>
                                        </p:tav>
                                        <p:tav tm="100000">
                                          <p:val>
                                            <p:strVal val="ppt_h"/>
                                          </p:val>
                                        </p:tav>
                                      </p:tavLst>
                                    </p:anim>
                                    <p:anim calcmode="lin" valueType="num">
                                      <p:cBhvr>
                                        <p:cTn id="75" dur="1000"/>
                                        <p:tgtEl>
                                          <p:spTgt spid="28679"/>
                                        </p:tgtEl>
                                        <p:attrNameLst>
                                          <p:attrName>ppt_x</p:attrName>
                                        </p:attrNameLst>
                                      </p:cBhvr>
                                      <p:tavLst>
                                        <p:tav tm="0">
                                          <p:val>
                                            <p:strVal val="ppt_x"/>
                                          </p:val>
                                        </p:tav>
                                        <p:tav tm="100000">
                                          <p:val>
                                            <p:strVal val="ppt_x-.2"/>
                                          </p:val>
                                        </p:tav>
                                      </p:tavLst>
                                    </p:anim>
                                    <p:anim calcmode="lin" valueType="num">
                                      <p:cBhvr>
                                        <p:cTn id="76" dur="1000"/>
                                        <p:tgtEl>
                                          <p:spTgt spid="28679"/>
                                        </p:tgtEl>
                                        <p:attrNameLst>
                                          <p:attrName>ppt_y</p:attrName>
                                        </p:attrNameLst>
                                      </p:cBhvr>
                                      <p:tavLst>
                                        <p:tav tm="0">
                                          <p:val>
                                            <p:strVal val="ppt_y"/>
                                          </p:val>
                                        </p:tav>
                                        <p:tav tm="100000">
                                          <p:val>
                                            <p:strVal val="ppt_y"/>
                                          </p:val>
                                        </p:tav>
                                      </p:tavLst>
                                    </p:anim>
                                    <p:animEffect transition="out" filter="fade">
                                      <p:cBhvr>
                                        <p:cTn id="77" dur="1000"/>
                                        <p:tgtEl>
                                          <p:spTgt spid="28679"/>
                                        </p:tgtEl>
                                      </p:cBhvr>
                                    </p:animEffect>
                                    <p:set>
                                      <p:cBhvr>
                                        <p:cTn id="78" dur="1" fill="hold">
                                          <p:stCondLst>
                                            <p:cond delay="999"/>
                                          </p:stCondLst>
                                        </p:cTn>
                                        <p:tgtEl>
                                          <p:spTgt spid="2867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childTnLst>
                          </p:cTn>
                        </p:par>
                        <p:par>
                          <p:cTn id="79" fill="hold" nodeType="afterGroup">
                            <p:stCondLst>
                              <p:cond delay="10000"/>
                            </p:stCondLst>
                            <p:childTnLst>
                              <p:par>
                                <p:cTn id="80" presetID="54" presetClass="exit" presetSubtype="0" decel="100000" fill="hold" nodeType="afterEffect">
                                  <p:stCondLst>
                                    <p:cond delay="0"/>
                                  </p:stCondLst>
                                  <p:childTnLst>
                                    <p:anim calcmode="lin" valueType="num">
                                      <p:cBhvr>
                                        <p:cTn id="81" dur="1000"/>
                                        <p:tgtEl>
                                          <p:spTgt spid="28678"/>
                                        </p:tgtEl>
                                        <p:attrNameLst>
                                          <p:attrName>ppt_w</p:attrName>
                                        </p:attrNameLst>
                                      </p:cBhvr>
                                      <p:tavLst>
                                        <p:tav tm="0">
                                          <p:val>
                                            <p:strVal val="ppt_w"/>
                                          </p:val>
                                        </p:tav>
                                        <p:tav tm="100000">
                                          <p:val>
                                            <p:strVal val="ppt_w*0.05"/>
                                          </p:val>
                                        </p:tav>
                                      </p:tavLst>
                                    </p:anim>
                                    <p:anim calcmode="lin" valueType="num">
                                      <p:cBhvr>
                                        <p:cTn id="82" dur="1000"/>
                                        <p:tgtEl>
                                          <p:spTgt spid="28678"/>
                                        </p:tgtEl>
                                        <p:attrNameLst>
                                          <p:attrName>ppt_h</p:attrName>
                                        </p:attrNameLst>
                                      </p:cBhvr>
                                      <p:tavLst>
                                        <p:tav tm="0">
                                          <p:val>
                                            <p:strVal val="ppt_h"/>
                                          </p:val>
                                        </p:tav>
                                        <p:tav tm="100000">
                                          <p:val>
                                            <p:strVal val="ppt_h"/>
                                          </p:val>
                                        </p:tav>
                                      </p:tavLst>
                                    </p:anim>
                                    <p:anim calcmode="lin" valueType="num">
                                      <p:cBhvr>
                                        <p:cTn id="83" dur="1000"/>
                                        <p:tgtEl>
                                          <p:spTgt spid="28678"/>
                                        </p:tgtEl>
                                        <p:attrNameLst>
                                          <p:attrName>ppt_x</p:attrName>
                                        </p:attrNameLst>
                                      </p:cBhvr>
                                      <p:tavLst>
                                        <p:tav tm="0">
                                          <p:val>
                                            <p:strVal val="ppt_x"/>
                                          </p:val>
                                        </p:tav>
                                        <p:tav tm="100000">
                                          <p:val>
                                            <p:strVal val="ppt_x-.2"/>
                                          </p:val>
                                        </p:tav>
                                      </p:tavLst>
                                    </p:anim>
                                    <p:anim calcmode="lin" valueType="num">
                                      <p:cBhvr>
                                        <p:cTn id="84" dur="1000"/>
                                        <p:tgtEl>
                                          <p:spTgt spid="28678"/>
                                        </p:tgtEl>
                                        <p:attrNameLst>
                                          <p:attrName>ppt_y</p:attrName>
                                        </p:attrNameLst>
                                      </p:cBhvr>
                                      <p:tavLst>
                                        <p:tav tm="0">
                                          <p:val>
                                            <p:strVal val="ppt_y"/>
                                          </p:val>
                                        </p:tav>
                                        <p:tav tm="100000">
                                          <p:val>
                                            <p:strVal val="ppt_y"/>
                                          </p:val>
                                        </p:tav>
                                      </p:tavLst>
                                    </p:anim>
                                    <p:animEffect transition="out" filter="fade">
                                      <p:cBhvr>
                                        <p:cTn id="85" dur="1000"/>
                                        <p:tgtEl>
                                          <p:spTgt spid="28678"/>
                                        </p:tgtEl>
                                      </p:cBhvr>
                                    </p:animEffect>
                                    <p:set>
                                      <p:cBhvr>
                                        <p:cTn id="86" dur="1" fill="hold">
                                          <p:stCondLst>
                                            <p:cond delay="999"/>
                                          </p:stCondLst>
                                        </p:cTn>
                                        <p:tgtEl>
                                          <p:spTgt spid="28678"/>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childTnLst>
                          </p:cTn>
                        </p:par>
                        <p:par>
                          <p:cTn id="87" fill="hold" nodeType="afterGroup">
                            <p:stCondLst>
                              <p:cond delay="11000"/>
                            </p:stCondLst>
                            <p:childTnLst>
                              <p:par>
                                <p:cTn id="88" presetID="53" presetClass="exit" presetSubtype="0" fill="hold" nodeType="afterEffect">
                                  <p:stCondLst>
                                    <p:cond delay="0"/>
                                  </p:stCondLst>
                                  <p:childTnLst>
                                    <p:anim calcmode="lin" valueType="num">
                                      <p:cBhvr>
                                        <p:cTn id="89" dur="500"/>
                                        <p:tgtEl>
                                          <p:spTgt spid="28677"/>
                                        </p:tgtEl>
                                        <p:attrNameLst>
                                          <p:attrName>ppt_w</p:attrName>
                                        </p:attrNameLst>
                                      </p:cBhvr>
                                      <p:tavLst>
                                        <p:tav tm="0">
                                          <p:val>
                                            <p:strVal val="ppt_w"/>
                                          </p:val>
                                        </p:tav>
                                        <p:tav tm="100000">
                                          <p:val>
                                            <p:fltVal val="0"/>
                                          </p:val>
                                        </p:tav>
                                      </p:tavLst>
                                    </p:anim>
                                    <p:anim calcmode="lin" valueType="num">
                                      <p:cBhvr>
                                        <p:cTn id="90" dur="500"/>
                                        <p:tgtEl>
                                          <p:spTgt spid="28677"/>
                                        </p:tgtEl>
                                        <p:attrNameLst>
                                          <p:attrName>ppt_h</p:attrName>
                                        </p:attrNameLst>
                                      </p:cBhvr>
                                      <p:tavLst>
                                        <p:tav tm="0">
                                          <p:val>
                                            <p:strVal val="ppt_h"/>
                                          </p:val>
                                        </p:tav>
                                        <p:tav tm="100000">
                                          <p:val>
                                            <p:fltVal val="0"/>
                                          </p:val>
                                        </p:tav>
                                      </p:tavLst>
                                    </p:anim>
                                    <p:animEffect transition="out" filter="fade">
                                      <p:cBhvr>
                                        <p:cTn id="91" dur="500"/>
                                        <p:tgtEl>
                                          <p:spTgt spid="28677"/>
                                        </p:tgtEl>
                                      </p:cBhvr>
                                    </p:animEffect>
                                    <p:set>
                                      <p:cBhvr>
                                        <p:cTn id="92" dur="1" fill="hold">
                                          <p:stCondLst>
                                            <p:cond delay="499"/>
                                          </p:stCondLst>
                                        </p:cTn>
                                        <p:tgtEl>
                                          <p:spTgt spid="28677"/>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3" name="BELL.WAV"/>
                                        </p:tgtEl>
                                      </p:cMediaNode>
                                    </p:audio>
                                  </p:subTnLst>
                                </p:cTn>
                              </p:par>
                            </p:childTnLst>
                          </p:cTn>
                        </p:par>
                        <p:par>
                          <p:cTn id="93" fill="hold" nodeType="afterGroup">
                            <p:stCondLst>
                              <p:cond delay="11500"/>
                            </p:stCondLst>
                            <p:childTnLst>
                              <p:par>
                                <p:cTn id="94" presetID="23" presetClass="entr" presetSubtype="16" fill="remove" nodeType="afterEffect">
                                  <p:stCondLst>
                                    <p:cond delay="0"/>
                                  </p:stCondLst>
                                  <p:childTnLst>
                                    <p:set>
                                      <p:cBhvr>
                                        <p:cTn id="95" dur="1" fill="hold">
                                          <p:stCondLst>
                                            <p:cond delay="0"/>
                                          </p:stCondLst>
                                        </p:cTn>
                                        <p:tgtEl>
                                          <p:spTgt spid="2"/>
                                        </p:tgtEl>
                                        <p:attrNameLst>
                                          <p:attrName>style.visibility</p:attrName>
                                        </p:attrNameLst>
                                      </p:cBhvr>
                                      <p:to>
                                        <p:strVal val="visible"/>
                                      </p:to>
                                    </p:set>
                                    <p:anim calcmode="lin" valueType="num">
                                      <p:cBhvr>
                                        <p:cTn id="96" dur="3000" fill="hold"/>
                                        <p:tgtEl>
                                          <p:spTgt spid="2"/>
                                        </p:tgtEl>
                                        <p:attrNameLst>
                                          <p:attrName>ppt_w</p:attrName>
                                        </p:attrNameLst>
                                      </p:cBhvr>
                                      <p:tavLst>
                                        <p:tav tm="0">
                                          <p:val>
                                            <p:fltVal val="0"/>
                                          </p:val>
                                        </p:tav>
                                        <p:tav tm="100000">
                                          <p:val>
                                            <p:strVal val="#ppt_w"/>
                                          </p:val>
                                        </p:tav>
                                      </p:tavLst>
                                    </p:anim>
                                    <p:anim calcmode="lin" valueType="num">
                                      <p:cBhvr>
                                        <p:cTn id="97" dur="3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Cau hoi.wav"/>
                                        </p:tgtEl>
                                      </p:cMediaNode>
                                    </p:audio>
                                  </p:subTnLst>
                                </p:cTn>
                              </p:par>
                            </p:childTnLst>
                          </p:cTn>
                        </p:par>
                      </p:childTnLst>
                    </p:cTn>
                  </p:par>
                  <p:par>
                    <p:cTn id="98" fill="hold" nodeType="clickPar">
                      <p:stCondLst>
                        <p:cond delay="indefinite"/>
                      </p:stCondLst>
                      <p:childTnLst>
                        <p:par>
                          <p:cTn id="99" fill="hold" nodeType="withGroup">
                            <p:stCondLst>
                              <p:cond delay="0"/>
                            </p:stCondLst>
                            <p:childTnLst>
                              <p:par>
                                <p:cTn id="100" presetID="53" presetClass="exit" presetSubtype="0" fill="hold" nodeType="clickEffect">
                                  <p:stCondLst>
                                    <p:cond delay="0"/>
                                  </p:stCondLst>
                                  <p:childTnLst>
                                    <p:anim calcmode="lin" valueType="num">
                                      <p:cBhvr>
                                        <p:cTn id="101" dur="500"/>
                                        <p:tgtEl>
                                          <p:spTgt spid="28710"/>
                                        </p:tgtEl>
                                        <p:attrNameLst>
                                          <p:attrName>ppt_w</p:attrName>
                                        </p:attrNameLst>
                                      </p:cBhvr>
                                      <p:tavLst>
                                        <p:tav tm="0">
                                          <p:val>
                                            <p:strVal val="ppt_w"/>
                                          </p:val>
                                        </p:tav>
                                        <p:tav tm="100000">
                                          <p:val>
                                            <p:fltVal val="0"/>
                                          </p:val>
                                        </p:tav>
                                      </p:tavLst>
                                    </p:anim>
                                    <p:anim calcmode="lin" valueType="num">
                                      <p:cBhvr>
                                        <p:cTn id="102" dur="500"/>
                                        <p:tgtEl>
                                          <p:spTgt spid="28710"/>
                                        </p:tgtEl>
                                        <p:attrNameLst>
                                          <p:attrName>ppt_h</p:attrName>
                                        </p:attrNameLst>
                                      </p:cBhvr>
                                      <p:tavLst>
                                        <p:tav tm="0">
                                          <p:val>
                                            <p:strVal val="ppt_h"/>
                                          </p:val>
                                        </p:tav>
                                        <p:tav tm="100000">
                                          <p:val>
                                            <p:fltVal val="0"/>
                                          </p:val>
                                        </p:tav>
                                      </p:tavLst>
                                    </p:anim>
                                    <p:animEffect transition="out" filter="fade">
                                      <p:cBhvr>
                                        <p:cTn id="103" dur="500"/>
                                        <p:tgtEl>
                                          <p:spTgt spid="28710"/>
                                        </p:tgtEl>
                                      </p:cBhvr>
                                    </p:animEffect>
                                    <p:set>
                                      <p:cBhvr>
                                        <p:cTn id="104" dur="1" fill="hold">
                                          <p:stCondLst>
                                            <p:cond delay="499"/>
                                          </p:stCondLst>
                                        </p:cTn>
                                        <p:tgtEl>
                                          <p:spTgt spid="28710"/>
                                        </p:tgtEl>
                                        <p:attrNameLst>
                                          <p:attrName>style.visibility</p:attrName>
                                        </p:attrNameLst>
                                      </p:cBhvr>
                                      <p:to>
                                        <p:strVal val="hidden"/>
                                      </p:to>
                                    </p:set>
                                  </p:childTnLst>
                                </p:cTn>
                              </p:par>
                              <p:par>
                                <p:cTn id="105" presetID="53" presetClass="entr" presetSubtype="0" fill="hold" nodeType="withEffect">
                                  <p:stCondLst>
                                    <p:cond delay="0"/>
                                  </p:stCondLst>
                                  <p:childTnLst>
                                    <p:set>
                                      <p:cBhvr>
                                        <p:cTn id="106" dur="1" fill="hold">
                                          <p:stCondLst>
                                            <p:cond delay="0"/>
                                          </p:stCondLst>
                                        </p:cTn>
                                        <p:tgtEl>
                                          <p:spTgt spid="28711"/>
                                        </p:tgtEl>
                                        <p:attrNameLst>
                                          <p:attrName>style.visibility</p:attrName>
                                        </p:attrNameLst>
                                      </p:cBhvr>
                                      <p:to>
                                        <p:strVal val="visible"/>
                                      </p:to>
                                    </p:set>
                                    <p:anim calcmode="lin" valueType="num">
                                      <p:cBhvr>
                                        <p:cTn id="107" dur="500" fill="hold"/>
                                        <p:tgtEl>
                                          <p:spTgt spid="28711"/>
                                        </p:tgtEl>
                                        <p:attrNameLst>
                                          <p:attrName>ppt_w</p:attrName>
                                        </p:attrNameLst>
                                      </p:cBhvr>
                                      <p:tavLst>
                                        <p:tav tm="0">
                                          <p:val>
                                            <p:fltVal val="0"/>
                                          </p:val>
                                        </p:tav>
                                        <p:tav tm="100000">
                                          <p:val>
                                            <p:strVal val="#ppt_w"/>
                                          </p:val>
                                        </p:tav>
                                      </p:tavLst>
                                    </p:anim>
                                    <p:anim calcmode="lin" valueType="num">
                                      <p:cBhvr>
                                        <p:cTn id="108" dur="500" fill="hold"/>
                                        <p:tgtEl>
                                          <p:spTgt spid="28711"/>
                                        </p:tgtEl>
                                        <p:attrNameLst>
                                          <p:attrName>ppt_h</p:attrName>
                                        </p:attrNameLst>
                                      </p:cBhvr>
                                      <p:tavLst>
                                        <p:tav tm="0">
                                          <p:val>
                                            <p:fltVal val="0"/>
                                          </p:val>
                                        </p:tav>
                                        <p:tav tm="100000">
                                          <p:val>
                                            <p:strVal val="#ppt_h"/>
                                          </p:val>
                                        </p:tav>
                                      </p:tavLst>
                                    </p:anim>
                                    <p:animEffect transition="in" filter="fade">
                                      <p:cBhvr>
                                        <p:cTn id="109" dur="500"/>
                                        <p:tgtEl>
                                          <p:spTgt spid="28711"/>
                                        </p:tgtEl>
                                      </p:cBhvr>
                                    </p:animEffect>
                                  </p:childTnLst>
                                  <p:subTnLst>
                                    <p:audio>
                                      <p:cMediaNode>
                                        <p:cTn display="0" masterRel="sameClick">
                                          <p:stCondLst>
                                            <p:cond evt="begin" delay="0">
                                              <p:tn val="10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P spid="28678" grpId="0" animBg="1"/>
      <p:bldP spid="28679" grpId="0" animBg="1"/>
      <p:bldP spid="28680" grpId="0" animBg="1"/>
      <p:bldP spid="28682" grpId="0" animBg="1"/>
      <p:bldP spid="28683" grpId="0" animBg="1"/>
      <p:bldP spid="28684" grpId="0" animBg="1"/>
      <p:bldP spid="28685" grpId="0" animBg="1"/>
      <p:bldP spid="28686" grpId="0" animBg="1"/>
      <p:bldP spid="28687" grpId="0" animBg="1"/>
      <p:bldP spid="28688" grpId="0" animBg="1"/>
      <p:bldP spid="28710" grpId="0"/>
      <p:bldP spid="28710" grpId="1"/>
      <p:bldP spid="287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id="{B1E29BB6-20CA-4E7E-85F8-6C9E2DFA8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50" y="-332407"/>
            <a:ext cx="11766700" cy="5893305"/>
          </a:xfrm>
          <a:prstGeom prst="rect">
            <a:avLst/>
          </a:prstGeom>
        </p:spPr>
      </p:pic>
      <p:sp>
        <p:nvSpPr>
          <p:cNvPr id="4" name="TextBox 3"/>
          <p:cNvSpPr txBox="1"/>
          <p:nvPr/>
        </p:nvSpPr>
        <p:spPr>
          <a:xfrm>
            <a:off x="3576711" y="2492326"/>
            <a:ext cx="538089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KHỞI ĐỘNG</a:t>
            </a:r>
          </a:p>
        </p:txBody>
      </p:sp>
      <p:pic>
        <p:nvPicPr>
          <p:cNvPr id="7" name="Hình ảnh 6" descr="Ảnh có chứa búp bê, đồ chơi, vài&#10;&#10;Mô tả được tạo tự động">
            <a:extLst>
              <a:ext uri="{FF2B5EF4-FFF2-40B4-BE49-F238E27FC236}">
                <a16:creationId xmlns:a16="http://schemas.microsoft.com/office/drawing/2014/main" id="{D04CD9B7-7400-45BD-84C5-11086A0048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3441" y="4335068"/>
            <a:ext cx="7189838" cy="2451659"/>
          </a:xfrm>
          <a:prstGeom prst="rect">
            <a:avLst/>
          </a:prstGeom>
        </p:spPr>
      </p:pic>
    </p:spTree>
    <p:extLst>
      <p:ext uri="{BB962C8B-B14F-4D97-AF65-F5344CB8AC3E}">
        <p14:creationId xmlns:p14="http://schemas.microsoft.com/office/powerpoint/2010/main" val="1673504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33FBD244-E9F3-08EC-2509-B6DD97DB34F7}"/>
              </a:ext>
            </a:extLst>
          </p:cNvPr>
          <p:cNvSpPr>
            <a:spLocks noChangeArrowheads="1"/>
          </p:cNvSpPr>
          <p:nvPr/>
        </p:nvSpPr>
        <p:spPr bwMode="auto">
          <a:xfrm>
            <a:off x="2028825" y="1098605"/>
            <a:ext cx="7997825" cy="4356865"/>
          </a:xfrm>
          <a:prstGeom prst="rect">
            <a:avLst/>
          </a:prstGeom>
          <a:gradFill rotWithShape="1">
            <a:gsLst>
              <a:gs pos="0">
                <a:srgbClr val="FFCC99"/>
              </a:gs>
              <a:gs pos="50000">
                <a:srgbClr val="FFFFFF"/>
              </a:gs>
              <a:gs pos="100000">
                <a:srgbClr val="FFCC99"/>
              </a:gs>
            </a:gsLst>
            <a:lin ang="2700000" scaled="1"/>
          </a:gradFill>
          <a:ln w="9525">
            <a:solidFill>
              <a:srgbClr val="FF0000"/>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sp>
        <p:nvSpPr>
          <p:cNvPr id="52226" name="Rectangle 2">
            <a:extLst>
              <a:ext uri="{FF2B5EF4-FFF2-40B4-BE49-F238E27FC236}">
                <a16:creationId xmlns:a16="http://schemas.microsoft.com/office/drawing/2014/main" id="{23965690-30CD-132D-E0A0-FEEAE70299FD}"/>
              </a:ext>
            </a:extLst>
          </p:cNvPr>
          <p:cNvSpPr>
            <a:spLocks noChangeArrowheads="1"/>
          </p:cNvSpPr>
          <p:nvPr/>
        </p:nvSpPr>
        <p:spPr bwMode="auto">
          <a:xfrm>
            <a:off x="1955800" y="322263"/>
            <a:ext cx="8321675" cy="6172200"/>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sp>
        <p:nvSpPr>
          <p:cNvPr id="52227" name="Text Box 3">
            <a:extLst>
              <a:ext uri="{FF2B5EF4-FFF2-40B4-BE49-F238E27FC236}">
                <a16:creationId xmlns:a16="http://schemas.microsoft.com/office/drawing/2014/main" id="{761D65CB-CA33-2046-A662-8D6C9632B609}"/>
              </a:ext>
            </a:extLst>
          </p:cNvPr>
          <p:cNvSpPr txBox="1">
            <a:spLocks noChangeArrowheads="1"/>
          </p:cNvSpPr>
          <p:nvPr/>
        </p:nvSpPr>
        <p:spPr bwMode="auto">
          <a:xfrm>
            <a:off x="2279650" y="1133475"/>
            <a:ext cx="7378700" cy="95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sz="5400" b="1" dirty="0">
                <a:solidFill>
                  <a:srgbClr val="0033CC"/>
                </a:solidFill>
                <a:latin typeface="Times New Roman" panose="02020603050405020304" pitchFamily="18" charset="0"/>
                <a:cs typeface="Times New Roman" panose="02020603050405020304" pitchFamily="18" charset="0"/>
              </a:rPr>
              <a:t>ĐÚNG</a:t>
            </a:r>
            <a:r>
              <a:rPr lang="en-US" altLang="en-US" sz="5400" b="1" dirty="0">
                <a:latin typeface="Times New Roman" panose="02020603050405020304" pitchFamily="18" charset="0"/>
                <a:cs typeface="Times New Roman" panose="02020603050405020304" pitchFamily="18" charset="0"/>
              </a:rPr>
              <a:t> hay </a:t>
            </a:r>
            <a:r>
              <a:rPr lang="en-US" altLang="en-US" sz="5400" b="1" dirty="0">
                <a:solidFill>
                  <a:srgbClr val="FF0000"/>
                </a:solidFill>
                <a:latin typeface="Times New Roman" panose="02020603050405020304" pitchFamily="18" charset="0"/>
                <a:cs typeface="Times New Roman" panose="02020603050405020304" pitchFamily="18" charset="0"/>
              </a:rPr>
              <a:t>SAI</a:t>
            </a:r>
          </a:p>
        </p:txBody>
      </p:sp>
      <p:sp>
        <p:nvSpPr>
          <p:cNvPr id="29700" name="AutoShape 4">
            <a:extLst>
              <a:ext uri="{FF2B5EF4-FFF2-40B4-BE49-F238E27FC236}">
                <a16:creationId xmlns:a16="http://schemas.microsoft.com/office/drawing/2014/main" id="{0D4B9325-63CF-DBC0-ABC6-B6D1FC3758DA}"/>
              </a:ext>
            </a:extLst>
          </p:cNvPr>
          <p:cNvSpPr>
            <a:spLocks noChangeArrowheads="1"/>
          </p:cNvSpPr>
          <p:nvPr/>
        </p:nvSpPr>
        <p:spPr bwMode="auto">
          <a:xfrm>
            <a:off x="5448300"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FF0000"/>
                </a:solidFill>
                <a:latin typeface="Arial" panose="020B0604020202020204" pitchFamily="34" charset="0"/>
              </a:rPr>
              <a:t>0</a:t>
            </a:r>
          </a:p>
        </p:txBody>
      </p:sp>
      <p:sp>
        <p:nvSpPr>
          <p:cNvPr id="29701" name="AutoShape 5">
            <a:extLst>
              <a:ext uri="{FF2B5EF4-FFF2-40B4-BE49-F238E27FC236}">
                <a16:creationId xmlns:a16="http://schemas.microsoft.com/office/drawing/2014/main" id="{F9949D31-6851-B3DD-54E0-5C6A130FE5ED}"/>
              </a:ext>
            </a:extLst>
          </p:cNvPr>
          <p:cNvSpPr>
            <a:spLocks noChangeArrowheads="1"/>
          </p:cNvSpPr>
          <p:nvPr/>
        </p:nvSpPr>
        <p:spPr bwMode="auto">
          <a:xfrm>
            <a:off x="5451475"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800000"/>
                </a:solidFill>
                <a:latin typeface="Arial" panose="020B0604020202020204" pitchFamily="34" charset="0"/>
              </a:rPr>
              <a:t>1</a:t>
            </a:r>
          </a:p>
        </p:txBody>
      </p:sp>
      <p:sp>
        <p:nvSpPr>
          <p:cNvPr id="29702" name="AutoShape 6">
            <a:extLst>
              <a:ext uri="{FF2B5EF4-FFF2-40B4-BE49-F238E27FC236}">
                <a16:creationId xmlns:a16="http://schemas.microsoft.com/office/drawing/2014/main" id="{C1B811D8-BD87-15A2-D37A-750935198425}"/>
              </a:ext>
            </a:extLst>
          </p:cNvPr>
          <p:cNvSpPr>
            <a:spLocks noChangeArrowheads="1"/>
          </p:cNvSpPr>
          <p:nvPr/>
        </p:nvSpPr>
        <p:spPr bwMode="auto">
          <a:xfrm>
            <a:off x="5456238"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Arial" panose="020B0604020202020204" pitchFamily="34" charset="0"/>
              </a:rPr>
              <a:t>2</a:t>
            </a:r>
          </a:p>
        </p:txBody>
      </p:sp>
      <p:sp>
        <p:nvSpPr>
          <p:cNvPr id="29703" name="AutoShape 7">
            <a:extLst>
              <a:ext uri="{FF2B5EF4-FFF2-40B4-BE49-F238E27FC236}">
                <a16:creationId xmlns:a16="http://schemas.microsoft.com/office/drawing/2014/main" id="{6DAD7FAC-8C04-2F91-AFC4-6FBB657D268D}"/>
              </a:ext>
            </a:extLst>
          </p:cNvPr>
          <p:cNvSpPr>
            <a:spLocks noChangeArrowheads="1"/>
          </p:cNvSpPr>
          <p:nvPr/>
        </p:nvSpPr>
        <p:spPr bwMode="auto">
          <a:xfrm>
            <a:off x="5448300"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Arial" panose="020B0604020202020204" pitchFamily="34" charset="0"/>
              </a:rPr>
              <a:t>3</a:t>
            </a:r>
          </a:p>
        </p:txBody>
      </p:sp>
      <p:sp>
        <p:nvSpPr>
          <p:cNvPr id="29704" name="AutoShape 8">
            <a:extLst>
              <a:ext uri="{FF2B5EF4-FFF2-40B4-BE49-F238E27FC236}">
                <a16:creationId xmlns:a16="http://schemas.microsoft.com/office/drawing/2014/main" id="{EDBA845B-EDEC-CC3D-82C6-FF6ED69C60CD}"/>
              </a:ext>
            </a:extLst>
          </p:cNvPr>
          <p:cNvSpPr>
            <a:spLocks noChangeArrowheads="1"/>
          </p:cNvSpPr>
          <p:nvPr/>
        </p:nvSpPr>
        <p:spPr bwMode="auto">
          <a:xfrm>
            <a:off x="5448300"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Arial" panose="020B0604020202020204" pitchFamily="34" charset="0"/>
              </a:rPr>
              <a:t>4</a:t>
            </a:r>
          </a:p>
        </p:txBody>
      </p:sp>
      <p:sp>
        <p:nvSpPr>
          <p:cNvPr id="29705" name="AutoShape 9">
            <a:extLst>
              <a:ext uri="{FF2B5EF4-FFF2-40B4-BE49-F238E27FC236}">
                <a16:creationId xmlns:a16="http://schemas.microsoft.com/office/drawing/2014/main" id="{B602A4AB-8F6B-039E-6026-F83B2CED5726}"/>
              </a:ext>
            </a:extLst>
          </p:cNvPr>
          <p:cNvSpPr>
            <a:spLocks noChangeArrowheads="1"/>
          </p:cNvSpPr>
          <p:nvPr/>
        </p:nvSpPr>
        <p:spPr bwMode="auto">
          <a:xfrm>
            <a:off x="5438775" y="5462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Arial" panose="020B0604020202020204" pitchFamily="34" charset="0"/>
              </a:rPr>
              <a:t>5</a:t>
            </a:r>
          </a:p>
        </p:txBody>
      </p:sp>
      <p:sp>
        <p:nvSpPr>
          <p:cNvPr id="29706" name="AutoShape 10">
            <a:extLst>
              <a:ext uri="{FF2B5EF4-FFF2-40B4-BE49-F238E27FC236}">
                <a16:creationId xmlns:a16="http://schemas.microsoft.com/office/drawing/2014/main" id="{18B25B1C-38E9-17C1-2E86-BFB011291CC3}"/>
              </a:ext>
            </a:extLst>
          </p:cNvPr>
          <p:cNvSpPr>
            <a:spLocks noChangeArrowheads="1"/>
          </p:cNvSpPr>
          <p:nvPr/>
        </p:nvSpPr>
        <p:spPr bwMode="auto">
          <a:xfrm>
            <a:off x="5457825" y="547687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Arial" panose="020B0604020202020204" pitchFamily="34" charset="0"/>
              </a:rPr>
              <a:t>6</a:t>
            </a:r>
          </a:p>
        </p:txBody>
      </p:sp>
      <p:sp>
        <p:nvSpPr>
          <p:cNvPr id="29707" name="AutoShape 11">
            <a:extLst>
              <a:ext uri="{FF2B5EF4-FFF2-40B4-BE49-F238E27FC236}">
                <a16:creationId xmlns:a16="http://schemas.microsoft.com/office/drawing/2014/main" id="{1275B05D-49E7-B654-3C40-024B6D65C94B}"/>
              </a:ext>
            </a:extLst>
          </p:cNvPr>
          <p:cNvSpPr>
            <a:spLocks noChangeArrowheads="1"/>
          </p:cNvSpPr>
          <p:nvPr/>
        </p:nvSpPr>
        <p:spPr bwMode="auto">
          <a:xfrm>
            <a:off x="5430838" y="546893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Arial" panose="020B0604020202020204" pitchFamily="34" charset="0"/>
              </a:rPr>
              <a:t>7</a:t>
            </a:r>
          </a:p>
        </p:txBody>
      </p:sp>
      <p:sp>
        <p:nvSpPr>
          <p:cNvPr id="29708" name="AutoShape 12">
            <a:extLst>
              <a:ext uri="{FF2B5EF4-FFF2-40B4-BE49-F238E27FC236}">
                <a16:creationId xmlns:a16="http://schemas.microsoft.com/office/drawing/2014/main" id="{B440AB28-9547-DA65-F37A-CE816653E7EE}"/>
              </a:ext>
            </a:extLst>
          </p:cNvPr>
          <p:cNvSpPr>
            <a:spLocks noChangeArrowheads="1"/>
          </p:cNvSpPr>
          <p:nvPr/>
        </p:nvSpPr>
        <p:spPr bwMode="auto">
          <a:xfrm>
            <a:off x="5438775"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Arial" panose="020B0604020202020204" pitchFamily="34" charset="0"/>
              </a:rPr>
              <a:t>8</a:t>
            </a:r>
          </a:p>
        </p:txBody>
      </p:sp>
      <p:sp>
        <p:nvSpPr>
          <p:cNvPr id="29709" name="AutoShape 13">
            <a:extLst>
              <a:ext uri="{FF2B5EF4-FFF2-40B4-BE49-F238E27FC236}">
                <a16:creationId xmlns:a16="http://schemas.microsoft.com/office/drawing/2014/main" id="{E7976B9B-AF2E-3BE8-C629-7F97329F7267}"/>
              </a:ext>
            </a:extLst>
          </p:cNvPr>
          <p:cNvSpPr>
            <a:spLocks noChangeArrowheads="1"/>
          </p:cNvSpPr>
          <p:nvPr/>
        </p:nvSpPr>
        <p:spPr bwMode="auto">
          <a:xfrm>
            <a:off x="5459413"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Arial" panose="020B0604020202020204" pitchFamily="34" charset="0"/>
              </a:rPr>
              <a:t>9</a:t>
            </a:r>
          </a:p>
        </p:txBody>
      </p:sp>
      <p:sp>
        <p:nvSpPr>
          <p:cNvPr id="29710" name="AutoShape 14">
            <a:extLst>
              <a:ext uri="{FF2B5EF4-FFF2-40B4-BE49-F238E27FC236}">
                <a16:creationId xmlns:a16="http://schemas.microsoft.com/office/drawing/2014/main" id="{27EC2ED8-9568-E7F8-E8B1-73D0F4A805A7}"/>
              </a:ext>
            </a:extLst>
          </p:cNvPr>
          <p:cNvSpPr>
            <a:spLocks noChangeArrowheads="1"/>
          </p:cNvSpPr>
          <p:nvPr/>
        </p:nvSpPr>
        <p:spPr bwMode="auto">
          <a:xfrm>
            <a:off x="5446713" y="54864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0033CC"/>
                </a:solidFill>
                <a:latin typeface="Arial" panose="020B0604020202020204" pitchFamily="34" charset="0"/>
              </a:rPr>
              <a:t>10</a:t>
            </a:r>
          </a:p>
        </p:txBody>
      </p:sp>
      <p:grpSp>
        <p:nvGrpSpPr>
          <p:cNvPr id="2" name="Group 21">
            <a:extLst>
              <a:ext uri="{FF2B5EF4-FFF2-40B4-BE49-F238E27FC236}">
                <a16:creationId xmlns:a16="http://schemas.microsoft.com/office/drawing/2014/main" id="{70363C93-EBDB-9D0F-FCD6-75EE6765787C}"/>
              </a:ext>
            </a:extLst>
          </p:cNvPr>
          <p:cNvGrpSpPr>
            <a:grpSpLocks/>
          </p:cNvGrpSpPr>
          <p:nvPr/>
        </p:nvGrpSpPr>
        <p:grpSpPr bwMode="auto">
          <a:xfrm>
            <a:off x="4299744" y="5492750"/>
            <a:ext cx="3436938" cy="936625"/>
            <a:chOff x="912" y="2592"/>
            <a:chExt cx="3072" cy="960"/>
          </a:xfrm>
        </p:grpSpPr>
        <p:sp>
          <p:nvSpPr>
            <p:cNvPr id="52272" name="Oval 22">
              <a:extLst>
                <a:ext uri="{FF2B5EF4-FFF2-40B4-BE49-F238E27FC236}">
                  <a16:creationId xmlns:a16="http://schemas.microsoft.com/office/drawing/2014/main" id="{EAAA1BCC-4E87-4492-A071-6085237988A0}"/>
                </a:ext>
              </a:extLst>
            </p:cNvPr>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sp>
          <p:nvSpPr>
            <p:cNvPr id="52273" name="WordArt 23">
              <a:extLst>
                <a:ext uri="{FF2B5EF4-FFF2-40B4-BE49-F238E27FC236}">
                  <a16:creationId xmlns:a16="http://schemas.microsoft.com/office/drawing/2014/main" id="{D20BB6FA-49BB-ED2E-BBCE-95C8CBE9E79C}"/>
                </a:ext>
              </a:extLst>
            </p:cNvPr>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i="1" kern="10">
                  <a:ln w="9525">
                    <a:solidFill>
                      <a:srgbClr val="FF0000"/>
                    </a:solidFill>
                    <a:round/>
                    <a:headEnd/>
                    <a:tailEnd/>
                  </a:ln>
                  <a:solidFill>
                    <a:srgbClr val="FF6600"/>
                  </a:solidFill>
                  <a:latin typeface=".VnTime"/>
                </a:rPr>
                <a:t>Hết giờ</a:t>
              </a:r>
              <a:endParaRPr lang="x-none" sz="3600" i="1" kern="10">
                <a:ln w="9525">
                  <a:solidFill>
                    <a:srgbClr val="FF0000"/>
                  </a:solidFill>
                  <a:round/>
                  <a:headEnd/>
                  <a:tailEnd/>
                </a:ln>
                <a:solidFill>
                  <a:srgbClr val="FF6600"/>
                </a:solidFill>
                <a:latin typeface=".VnTime"/>
              </a:endParaRPr>
            </a:p>
          </p:txBody>
        </p:sp>
      </p:grpSp>
      <p:pic>
        <p:nvPicPr>
          <p:cNvPr id="52245" name="Picture 24" descr="Book-03-june">
            <a:extLst>
              <a:ext uri="{FF2B5EF4-FFF2-40B4-BE49-F238E27FC236}">
                <a16:creationId xmlns:a16="http://schemas.microsoft.com/office/drawing/2014/main" id="{E86C9F7F-29B6-1048-D56B-37B065E9B39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76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6" name="AutoShape 25">
            <a:hlinkClick r:id="rId7" action="ppaction://hlinksldjump" highlightClick="1">
              <a:snd r:embed="rId8" name="camera.wav"/>
            </a:hlinkClick>
            <a:extLst>
              <a:ext uri="{FF2B5EF4-FFF2-40B4-BE49-F238E27FC236}">
                <a16:creationId xmlns:a16="http://schemas.microsoft.com/office/drawing/2014/main" id="{39BE5D3C-2372-E16F-0D70-79563BD86009}"/>
              </a:ext>
            </a:extLst>
          </p:cNvPr>
          <p:cNvSpPr>
            <a:spLocks noChangeArrowheads="1"/>
          </p:cNvSpPr>
          <p:nvPr/>
        </p:nvSpPr>
        <p:spPr bwMode="auto">
          <a:xfrm>
            <a:off x="9540875" y="5795963"/>
            <a:ext cx="550863" cy="477837"/>
          </a:xfrm>
          <a:prstGeom prst="actionButtonReturn">
            <a:avLst/>
          </a:prstGeom>
          <a:solidFill>
            <a:srgbClr val="CCFFCC"/>
          </a:solidFill>
          <a:ln w="9525">
            <a:solidFill>
              <a:srgbClr val="0000FF"/>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sp>
        <p:nvSpPr>
          <p:cNvPr id="52247" name="Text Box 26">
            <a:extLst>
              <a:ext uri="{FF2B5EF4-FFF2-40B4-BE49-F238E27FC236}">
                <a16:creationId xmlns:a16="http://schemas.microsoft.com/office/drawing/2014/main" id="{B4C77C17-D0F7-550A-F54D-773F69191345}"/>
              </a:ext>
            </a:extLst>
          </p:cNvPr>
          <p:cNvSpPr txBox="1">
            <a:spLocks noChangeArrowheads="1"/>
          </p:cNvSpPr>
          <p:nvPr/>
        </p:nvSpPr>
        <p:spPr bwMode="auto">
          <a:xfrm>
            <a:off x="5576888" y="2224088"/>
            <a:ext cx="889000"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vi-VN" altLang="en-US" sz="3600" dirty="0">
                <a:latin typeface="Times New Roman" panose="02020603050405020304" pitchFamily="18" charset="0"/>
                <a:cs typeface="Times New Roman" panose="02020603050405020304" pitchFamily="18" charset="0"/>
              </a:rPr>
              <a:t>15</a:t>
            </a:r>
            <a:endParaRPr lang="en-US" altLang="en-US" sz="3600" dirty="0">
              <a:latin typeface="Times New Roman" panose="02020603050405020304" pitchFamily="18" charset="0"/>
              <a:cs typeface="Times New Roman" panose="02020603050405020304" pitchFamily="18" charset="0"/>
            </a:endParaRPr>
          </a:p>
        </p:txBody>
      </p:sp>
      <p:sp>
        <p:nvSpPr>
          <p:cNvPr id="52248" name="Text Box 27">
            <a:extLst>
              <a:ext uri="{FF2B5EF4-FFF2-40B4-BE49-F238E27FC236}">
                <a16:creationId xmlns:a16="http://schemas.microsoft.com/office/drawing/2014/main" id="{13ECF98C-C9E3-F7E8-F7C5-D1B0B279AA97}"/>
              </a:ext>
            </a:extLst>
          </p:cNvPr>
          <p:cNvSpPr txBox="1">
            <a:spLocks noChangeArrowheads="1"/>
          </p:cNvSpPr>
          <p:nvPr/>
        </p:nvSpPr>
        <p:spPr bwMode="auto">
          <a:xfrm>
            <a:off x="5629275" y="2682875"/>
            <a:ext cx="762000"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vi-VN" altLang="en-US" sz="3600" dirty="0">
                <a:latin typeface="Times New Roman" panose="02020603050405020304" pitchFamily="18" charset="0"/>
                <a:cs typeface="Times New Roman" panose="02020603050405020304" pitchFamily="18" charset="0"/>
              </a:rPr>
              <a:t>2</a:t>
            </a:r>
            <a:r>
              <a:rPr lang="en-US" altLang="en-US" sz="3600" dirty="0">
                <a:latin typeface="Times New Roman" panose="02020603050405020304" pitchFamily="18" charset="0"/>
                <a:cs typeface="Times New Roman" panose="02020603050405020304" pitchFamily="18" charset="0"/>
              </a:rPr>
              <a:t>3</a:t>
            </a:r>
          </a:p>
        </p:txBody>
      </p:sp>
      <p:graphicFrame>
        <p:nvGraphicFramePr>
          <p:cNvPr id="52249" name="Object 2">
            <a:extLst>
              <a:ext uri="{FF2B5EF4-FFF2-40B4-BE49-F238E27FC236}">
                <a16:creationId xmlns:a16="http://schemas.microsoft.com/office/drawing/2014/main" id="{16B1CB38-D0AC-B0B9-BDBA-7103BE9774BA}"/>
              </a:ext>
            </a:extLst>
          </p:cNvPr>
          <p:cNvGraphicFramePr>
            <a:graphicFrameLocks noChangeAspect="1"/>
          </p:cNvGraphicFramePr>
          <p:nvPr/>
        </p:nvGraphicFramePr>
        <p:xfrm>
          <a:off x="5529263" y="2570163"/>
          <a:ext cx="282575" cy="314325"/>
        </p:xfrm>
        <a:graphic>
          <a:graphicData uri="http://schemas.openxmlformats.org/presentationml/2006/ole">
            <mc:AlternateContent xmlns:mc="http://schemas.openxmlformats.org/markup-compatibility/2006">
              <mc:Choice xmlns:v="urn:schemas-microsoft-com:vml" Requires="v">
                <p:oleObj name="Equation" r:id="rId9" imgW="2628900" imgH="2921000" progId="Equation.3">
                  <p:embed/>
                </p:oleObj>
              </mc:Choice>
              <mc:Fallback>
                <p:oleObj name="Equation" r:id="rId9" imgW="2628900" imgH="2921000" progId="Equation.3">
                  <p:embed/>
                  <p:pic>
                    <p:nvPicPr>
                      <p:cNvPr id="52249" name="Object 2">
                        <a:extLst>
                          <a:ext uri="{FF2B5EF4-FFF2-40B4-BE49-F238E27FC236}">
                            <a16:creationId xmlns:a16="http://schemas.microsoft.com/office/drawing/2014/main" id="{16B1CB38-D0AC-B0B9-BDBA-7103BE9774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29263" y="2570163"/>
                        <a:ext cx="282575"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50" name="Line 29">
            <a:extLst>
              <a:ext uri="{FF2B5EF4-FFF2-40B4-BE49-F238E27FC236}">
                <a16:creationId xmlns:a16="http://schemas.microsoft.com/office/drawing/2014/main" id="{E81C7B38-93BE-06D8-70A4-CE4A325AB854}"/>
              </a:ext>
            </a:extLst>
          </p:cNvPr>
          <p:cNvSpPr>
            <a:spLocks noChangeShapeType="1"/>
          </p:cNvSpPr>
          <p:nvPr/>
        </p:nvSpPr>
        <p:spPr bwMode="auto">
          <a:xfrm>
            <a:off x="5600700" y="3314700"/>
            <a:ext cx="736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21917" tIns="60958" rIns="121917" bIns="60958"/>
          <a:lstStyle/>
          <a:p>
            <a:endParaRPr lang="x-none"/>
          </a:p>
        </p:txBody>
      </p:sp>
      <p:sp>
        <p:nvSpPr>
          <p:cNvPr id="52251" name="Text Box 30">
            <a:extLst>
              <a:ext uri="{FF2B5EF4-FFF2-40B4-BE49-F238E27FC236}">
                <a16:creationId xmlns:a16="http://schemas.microsoft.com/office/drawing/2014/main" id="{3218DA85-736D-B220-1BCE-BFFBA12F6FA0}"/>
              </a:ext>
            </a:extLst>
          </p:cNvPr>
          <p:cNvSpPr txBox="1">
            <a:spLocks noChangeArrowheads="1"/>
          </p:cNvSpPr>
          <p:nvPr/>
        </p:nvSpPr>
        <p:spPr bwMode="auto">
          <a:xfrm>
            <a:off x="5418138" y="3169789"/>
            <a:ext cx="1155700"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vi-VN" altLang="en-US" sz="3600" dirty="0">
                <a:latin typeface="Times New Roman" panose="02020603050405020304" pitchFamily="18" charset="0"/>
                <a:cs typeface="Times New Roman" panose="02020603050405020304" pitchFamily="18" charset="0"/>
              </a:rPr>
              <a:t>35</a:t>
            </a:r>
            <a:endParaRPr lang="en-US" altLang="en-US" sz="3600" dirty="0">
              <a:latin typeface="Times New Roman" panose="02020603050405020304" pitchFamily="18" charset="0"/>
              <a:cs typeface="Times New Roman" panose="02020603050405020304" pitchFamily="18" charset="0"/>
            </a:endParaRPr>
          </a:p>
        </p:txBody>
      </p:sp>
      <p:sp>
        <p:nvSpPr>
          <p:cNvPr id="52252" name="Text Box 31">
            <a:extLst>
              <a:ext uri="{FF2B5EF4-FFF2-40B4-BE49-F238E27FC236}">
                <a16:creationId xmlns:a16="http://schemas.microsoft.com/office/drawing/2014/main" id="{0792C068-7CAB-41BD-4A30-D25B5453DE55}"/>
              </a:ext>
            </a:extLst>
          </p:cNvPr>
          <p:cNvSpPr txBox="1">
            <a:spLocks noChangeArrowheads="1"/>
          </p:cNvSpPr>
          <p:nvPr/>
        </p:nvSpPr>
        <p:spPr bwMode="auto">
          <a:xfrm>
            <a:off x="5235575" y="3556000"/>
            <a:ext cx="1016000"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vi-VN" altLang="en-US" sz="3600" dirty="0">
                <a:latin typeface="Times New Roman" panose="02020603050405020304" pitchFamily="18" charset="0"/>
                <a:cs typeface="Times New Roman" panose="02020603050405020304" pitchFamily="18" charset="0"/>
              </a:rPr>
              <a:t>24</a:t>
            </a:r>
            <a:endParaRPr lang="en-US" altLang="en-US" sz="3600" dirty="0">
              <a:latin typeface="Times New Roman" panose="02020603050405020304" pitchFamily="18" charset="0"/>
              <a:cs typeface="Times New Roman" panose="02020603050405020304" pitchFamily="18" charset="0"/>
            </a:endParaRPr>
          </a:p>
        </p:txBody>
      </p:sp>
      <p:sp>
        <p:nvSpPr>
          <p:cNvPr id="52253" name="Line 32">
            <a:extLst>
              <a:ext uri="{FF2B5EF4-FFF2-40B4-BE49-F238E27FC236}">
                <a16:creationId xmlns:a16="http://schemas.microsoft.com/office/drawing/2014/main" id="{7AAC3048-2F01-779A-FFA9-B8F85FCDE9AB}"/>
              </a:ext>
            </a:extLst>
          </p:cNvPr>
          <p:cNvSpPr>
            <a:spLocks noChangeShapeType="1"/>
          </p:cNvSpPr>
          <p:nvPr/>
        </p:nvSpPr>
        <p:spPr bwMode="auto">
          <a:xfrm>
            <a:off x="5486400" y="4152900"/>
            <a:ext cx="889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21917" tIns="60958" rIns="121917" bIns="60958"/>
          <a:lstStyle/>
          <a:p>
            <a:endParaRPr lang="x-none"/>
          </a:p>
        </p:txBody>
      </p:sp>
      <p:sp>
        <p:nvSpPr>
          <p:cNvPr id="52254" name="Text Box 33">
            <a:extLst>
              <a:ext uri="{FF2B5EF4-FFF2-40B4-BE49-F238E27FC236}">
                <a16:creationId xmlns:a16="http://schemas.microsoft.com/office/drawing/2014/main" id="{CCEEA90C-7C8B-EE94-DD5F-ADF697E4BA74}"/>
              </a:ext>
            </a:extLst>
          </p:cNvPr>
          <p:cNvSpPr txBox="1">
            <a:spLocks noChangeArrowheads="1"/>
          </p:cNvSpPr>
          <p:nvPr/>
        </p:nvSpPr>
        <p:spPr bwMode="auto">
          <a:xfrm>
            <a:off x="5264150" y="4055222"/>
            <a:ext cx="1181100"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vi-VN" altLang="en-US" sz="3600" dirty="0">
                <a:latin typeface="Times New Roman" panose="02020603050405020304" pitchFamily="18" charset="0"/>
                <a:cs typeface="Times New Roman" panose="02020603050405020304" pitchFamily="18" charset="0"/>
              </a:rPr>
              <a:t>276</a:t>
            </a:r>
            <a:endParaRPr lang="en-US" altLang="en-US" sz="3600" dirty="0">
              <a:latin typeface="Times New Roman" panose="02020603050405020304" pitchFamily="18" charset="0"/>
              <a:cs typeface="Times New Roman" panose="02020603050405020304" pitchFamily="18" charset="0"/>
            </a:endParaRPr>
          </a:p>
        </p:txBody>
      </p:sp>
      <p:sp>
        <p:nvSpPr>
          <p:cNvPr id="52255" name="Rectangle 34">
            <a:extLst>
              <a:ext uri="{FF2B5EF4-FFF2-40B4-BE49-F238E27FC236}">
                <a16:creationId xmlns:a16="http://schemas.microsoft.com/office/drawing/2014/main" id="{67B98D49-9E67-5B35-870C-12ECF7E387AB}"/>
              </a:ext>
            </a:extLst>
          </p:cNvPr>
          <p:cNvSpPr>
            <a:spLocks noChangeArrowheads="1"/>
          </p:cNvSpPr>
          <p:nvPr/>
        </p:nvSpPr>
        <p:spPr bwMode="auto">
          <a:xfrm>
            <a:off x="7302500" y="3149600"/>
            <a:ext cx="2336800" cy="1816100"/>
          </a:xfrm>
          <a:prstGeom prst="rect">
            <a:avLst/>
          </a:prstGeom>
          <a:solidFill>
            <a:srgbClr val="FFFF00"/>
          </a:soli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sp>
        <p:nvSpPr>
          <p:cNvPr id="29731" name="Text Box 35">
            <a:extLst>
              <a:ext uri="{FF2B5EF4-FFF2-40B4-BE49-F238E27FC236}">
                <a16:creationId xmlns:a16="http://schemas.microsoft.com/office/drawing/2014/main" id="{27CE91B2-3681-206E-1178-C723A33ECEF6}"/>
              </a:ext>
            </a:extLst>
          </p:cNvPr>
          <p:cNvSpPr txBox="1">
            <a:spLocks noChangeArrowheads="1"/>
          </p:cNvSpPr>
          <p:nvPr/>
        </p:nvSpPr>
        <p:spPr bwMode="auto">
          <a:xfrm>
            <a:off x="8001000" y="3314700"/>
            <a:ext cx="914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800">
                <a:solidFill>
                  <a:srgbClr val="FF0000"/>
                </a:solidFill>
                <a:latin typeface="Arial" panose="020B0604020202020204" pitchFamily="34" charset="0"/>
              </a:rPr>
              <a:t>?</a:t>
            </a:r>
          </a:p>
        </p:txBody>
      </p:sp>
      <p:sp>
        <p:nvSpPr>
          <p:cNvPr id="29732" name="Text Box 36">
            <a:extLst>
              <a:ext uri="{FF2B5EF4-FFF2-40B4-BE49-F238E27FC236}">
                <a16:creationId xmlns:a16="http://schemas.microsoft.com/office/drawing/2014/main" id="{5F8FAA68-39B6-3025-6A9E-7F359645F14A}"/>
              </a:ext>
            </a:extLst>
          </p:cNvPr>
          <p:cNvSpPr txBox="1">
            <a:spLocks noChangeArrowheads="1"/>
          </p:cNvSpPr>
          <p:nvPr/>
        </p:nvSpPr>
        <p:spPr bwMode="auto">
          <a:xfrm>
            <a:off x="7353300" y="3556000"/>
            <a:ext cx="22352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b="1" dirty="0">
                <a:solidFill>
                  <a:srgbClr val="FF0000"/>
                </a:solidFill>
                <a:latin typeface="Arial" panose="020B0604020202020204" pitchFamily="34" charset="0"/>
              </a:rPr>
              <a:t>SAI</a:t>
            </a:r>
          </a:p>
        </p:txBody>
      </p:sp>
      <p:grpSp>
        <p:nvGrpSpPr>
          <p:cNvPr id="52258" name="Group 37">
            <a:extLst>
              <a:ext uri="{FF2B5EF4-FFF2-40B4-BE49-F238E27FC236}">
                <a16:creationId xmlns:a16="http://schemas.microsoft.com/office/drawing/2014/main" id="{FC929630-F0A2-D208-EBDC-305FD815ECD1}"/>
              </a:ext>
            </a:extLst>
          </p:cNvPr>
          <p:cNvGrpSpPr>
            <a:grpSpLocks/>
          </p:cNvGrpSpPr>
          <p:nvPr/>
        </p:nvGrpSpPr>
        <p:grpSpPr bwMode="auto">
          <a:xfrm>
            <a:off x="2171700" y="5583238"/>
            <a:ext cx="717550" cy="558800"/>
            <a:chOff x="960" y="480"/>
            <a:chExt cx="2134" cy="2400"/>
          </a:xfrm>
        </p:grpSpPr>
        <p:grpSp>
          <p:nvGrpSpPr>
            <p:cNvPr id="52260" name="Group 38">
              <a:extLst>
                <a:ext uri="{FF2B5EF4-FFF2-40B4-BE49-F238E27FC236}">
                  <a16:creationId xmlns:a16="http://schemas.microsoft.com/office/drawing/2014/main" id="{BF2BE7B2-3DC7-D185-DC3F-8787E5D829C2}"/>
                </a:ext>
              </a:extLst>
            </p:cNvPr>
            <p:cNvGrpSpPr>
              <a:grpSpLocks/>
            </p:cNvGrpSpPr>
            <p:nvPr/>
          </p:nvGrpSpPr>
          <p:grpSpPr bwMode="auto">
            <a:xfrm>
              <a:off x="960" y="480"/>
              <a:ext cx="2134" cy="2400"/>
              <a:chOff x="930" y="1104"/>
              <a:chExt cx="1056" cy="1236"/>
            </a:xfrm>
          </p:grpSpPr>
          <p:grpSp>
            <p:nvGrpSpPr>
              <p:cNvPr id="52262" name="Group 39">
                <a:extLst>
                  <a:ext uri="{FF2B5EF4-FFF2-40B4-BE49-F238E27FC236}">
                    <a16:creationId xmlns:a16="http://schemas.microsoft.com/office/drawing/2014/main" id="{456C586E-7607-EFD3-B105-86DB1434439F}"/>
                  </a:ext>
                </a:extLst>
              </p:cNvPr>
              <p:cNvGrpSpPr>
                <a:grpSpLocks/>
              </p:cNvGrpSpPr>
              <p:nvPr/>
            </p:nvGrpSpPr>
            <p:grpSpPr bwMode="auto">
              <a:xfrm>
                <a:off x="960" y="1104"/>
                <a:ext cx="1008" cy="1152"/>
                <a:chOff x="960" y="1104"/>
                <a:chExt cx="1008" cy="1152"/>
              </a:xfrm>
            </p:grpSpPr>
            <p:sp>
              <p:nvSpPr>
                <p:cNvPr id="52268" name="Freeform 40">
                  <a:extLst>
                    <a:ext uri="{FF2B5EF4-FFF2-40B4-BE49-F238E27FC236}">
                      <a16:creationId xmlns:a16="http://schemas.microsoft.com/office/drawing/2014/main" id="{FC675085-9AD7-B3EF-1B35-86245B3D2CF8}"/>
                    </a:ext>
                  </a:extLst>
                </p:cNvPr>
                <p:cNvSpPr>
                  <a:spLocks/>
                </p:cNvSpPr>
                <p:nvPr/>
              </p:nvSpPr>
              <p:spPr bwMode="auto">
                <a:xfrm>
                  <a:off x="960"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 name="T12" fmla="*/ 0 w 384"/>
                    <a:gd name="T13" fmla="*/ 0 h 912"/>
                    <a:gd name="T14" fmla="*/ 384 w 384"/>
                    <a:gd name="T15" fmla="*/ 912 h 912"/>
                  </a:gdLst>
                  <a:ahLst/>
                  <a:cxnLst>
                    <a:cxn ang="T8">
                      <a:pos x="T0" y="T1"/>
                    </a:cxn>
                    <a:cxn ang="T9">
                      <a:pos x="T2" y="T3"/>
                    </a:cxn>
                    <a:cxn ang="T10">
                      <a:pos x="T4" y="T5"/>
                    </a:cxn>
                    <a:cxn ang="T11">
                      <a:pos x="T6" y="T7"/>
                    </a:cxn>
                  </a:cxnLst>
                  <a:rect l="T12" t="T13" r="T14" b="T15"/>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p:spPr>
              <p:txBody>
                <a:bodyPr/>
                <a:lstStyle/>
                <a:p>
                  <a:endParaRPr lang="x-none"/>
                </a:p>
              </p:txBody>
            </p:sp>
            <p:sp>
              <p:nvSpPr>
                <p:cNvPr id="52269" name="Freeform 41">
                  <a:extLst>
                    <a:ext uri="{FF2B5EF4-FFF2-40B4-BE49-F238E27FC236}">
                      <a16:creationId xmlns:a16="http://schemas.microsoft.com/office/drawing/2014/main" id="{EA27AD5A-4B1A-011C-3581-0D2EBC053B54}"/>
                    </a:ext>
                  </a:extLst>
                </p:cNvPr>
                <p:cNvSpPr>
                  <a:spLocks/>
                </p:cNvSpPr>
                <p:nvPr/>
              </p:nvSpPr>
              <p:spPr bwMode="auto">
                <a:xfrm flipH="1">
                  <a:off x="1584"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 name="T12" fmla="*/ 0 w 384"/>
                    <a:gd name="T13" fmla="*/ 0 h 912"/>
                    <a:gd name="T14" fmla="*/ 384 w 384"/>
                    <a:gd name="T15" fmla="*/ 912 h 912"/>
                  </a:gdLst>
                  <a:ahLst/>
                  <a:cxnLst>
                    <a:cxn ang="T8">
                      <a:pos x="T0" y="T1"/>
                    </a:cxn>
                    <a:cxn ang="T9">
                      <a:pos x="T2" y="T3"/>
                    </a:cxn>
                    <a:cxn ang="T10">
                      <a:pos x="T4" y="T5"/>
                    </a:cxn>
                    <a:cxn ang="T11">
                      <a:pos x="T6" y="T7"/>
                    </a:cxn>
                  </a:cxnLst>
                  <a:rect l="T12" t="T13" r="T14" b="T15"/>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p:spPr>
              <p:txBody>
                <a:bodyPr/>
                <a:lstStyle/>
                <a:p>
                  <a:endParaRPr lang="x-none"/>
                </a:p>
              </p:txBody>
            </p:sp>
            <p:sp>
              <p:nvSpPr>
                <p:cNvPr id="52270" name="Line 42">
                  <a:extLst>
                    <a:ext uri="{FF2B5EF4-FFF2-40B4-BE49-F238E27FC236}">
                      <a16:creationId xmlns:a16="http://schemas.microsoft.com/office/drawing/2014/main" id="{73A45585-A4DD-832E-B9BF-4FCBF6739E50}"/>
                    </a:ext>
                  </a:extLst>
                </p:cNvPr>
                <p:cNvSpPr>
                  <a:spLocks noChangeShapeType="1"/>
                </p:cNvSpPr>
                <p:nvPr/>
              </p:nvSpPr>
              <p:spPr bwMode="auto">
                <a:xfrm>
                  <a:off x="960" y="2256"/>
                  <a:ext cx="1008" cy="0"/>
                </a:xfrm>
                <a:prstGeom prst="line">
                  <a:avLst/>
                </a:prstGeom>
                <a:noFill/>
                <a:ln w="53975">
                  <a:solidFill>
                    <a:srgbClr val="FFFF66"/>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52271" name="Oval 43">
                  <a:extLst>
                    <a:ext uri="{FF2B5EF4-FFF2-40B4-BE49-F238E27FC236}">
                      <a16:creationId xmlns:a16="http://schemas.microsoft.com/office/drawing/2014/main" id="{92BC21EB-4619-BED1-C9E6-6679BF4CA1D4}"/>
                    </a:ext>
                  </a:extLst>
                </p:cNvPr>
                <p:cNvSpPr>
                  <a:spLocks noChangeArrowheads="1"/>
                </p:cNvSpPr>
                <p:nvPr/>
              </p:nvSpPr>
              <p:spPr bwMode="auto">
                <a:xfrm>
                  <a:off x="1316" y="1104"/>
                  <a:ext cx="288" cy="288"/>
                </a:xfrm>
                <a:prstGeom prst="ellipse">
                  <a:avLst/>
                </a:prstGeom>
                <a:solidFill>
                  <a:srgbClr val="FFFF00"/>
                </a:solidFill>
                <a:ln w="53975">
                  <a:solidFill>
                    <a:srgbClr val="FFFF66"/>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grpSp>
          <p:sp>
            <p:nvSpPr>
              <p:cNvPr id="52263" name="Oval 44">
                <a:extLst>
                  <a:ext uri="{FF2B5EF4-FFF2-40B4-BE49-F238E27FC236}">
                    <a16:creationId xmlns:a16="http://schemas.microsoft.com/office/drawing/2014/main" id="{9C15C1C3-BE5A-3242-228E-A3C74F734D4B}"/>
                  </a:ext>
                </a:extLst>
              </p:cNvPr>
              <p:cNvSpPr>
                <a:spLocks noChangeArrowheads="1"/>
              </p:cNvSpPr>
              <p:nvPr/>
            </p:nvSpPr>
            <p:spPr bwMode="auto">
              <a:xfrm>
                <a:off x="1152" y="1334"/>
                <a:ext cx="624" cy="864"/>
              </a:xfrm>
              <a:prstGeom prst="ellipse">
                <a:avLst/>
              </a:prstGeom>
              <a:solidFill>
                <a:srgbClr val="FFFF00"/>
              </a:solidFill>
              <a:ln w="9525">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sp>
            <p:nvSpPr>
              <p:cNvPr id="52264" name="Rectangle 45">
                <a:extLst>
                  <a:ext uri="{FF2B5EF4-FFF2-40B4-BE49-F238E27FC236}">
                    <a16:creationId xmlns:a16="http://schemas.microsoft.com/office/drawing/2014/main" id="{3439451A-342D-A385-99C9-74894879B65F}"/>
                  </a:ext>
                </a:extLst>
              </p:cNvPr>
              <p:cNvSpPr>
                <a:spLocks noChangeArrowheads="1"/>
              </p:cNvSpPr>
              <p:nvPr/>
            </p:nvSpPr>
            <p:spPr bwMode="auto">
              <a:xfrm>
                <a:off x="1132" y="1776"/>
                <a:ext cx="672" cy="480"/>
              </a:xfrm>
              <a:prstGeom prst="rect">
                <a:avLst/>
              </a:prstGeom>
              <a:solidFill>
                <a:srgbClr val="FFFF00"/>
              </a:solidFill>
              <a:ln w="9525">
                <a:solidFill>
                  <a:srgbClr val="FFFF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sp>
            <p:nvSpPr>
              <p:cNvPr id="52265" name="Oval 46">
                <a:extLst>
                  <a:ext uri="{FF2B5EF4-FFF2-40B4-BE49-F238E27FC236}">
                    <a16:creationId xmlns:a16="http://schemas.microsoft.com/office/drawing/2014/main" id="{6BD83D50-E709-3F1A-D911-C8DEE0B19F05}"/>
                  </a:ext>
                </a:extLst>
              </p:cNvPr>
              <p:cNvSpPr>
                <a:spLocks noChangeArrowheads="1"/>
              </p:cNvSpPr>
              <p:nvPr/>
            </p:nvSpPr>
            <p:spPr bwMode="auto">
              <a:xfrm>
                <a:off x="1008" y="2074"/>
                <a:ext cx="192" cy="192"/>
              </a:xfrm>
              <a:prstGeom prst="ellipse">
                <a:avLst/>
              </a:prstGeom>
              <a:solidFill>
                <a:srgbClr val="FFFF00"/>
              </a:solidFill>
              <a:ln w="9525">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sp>
            <p:nvSpPr>
              <p:cNvPr id="52266" name="Oval 47">
                <a:extLst>
                  <a:ext uri="{FF2B5EF4-FFF2-40B4-BE49-F238E27FC236}">
                    <a16:creationId xmlns:a16="http://schemas.microsoft.com/office/drawing/2014/main" id="{0F8F5F00-D2BD-C5A2-59E3-E2EC2F251DA0}"/>
                  </a:ext>
                </a:extLst>
              </p:cNvPr>
              <p:cNvSpPr>
                <a:spLocks noChangeArrowheads="1"/>
              </p:cNvSpPr>
              <p:nvPr/>
            </p:nvSpPr>
            <p:spPr bwMode="auto">
              <a:xfrm>
                <a:off x="1730" y="2074"/>
                <a:ext cx="192" cy="192"/>
              </a:xfrm>
              <a:prstGeom prst="ellipse">
                <a:avLst/>
              </a:prstGeom>
              <a:solidFill>
                <a:srgbClr val="FFFF00"/>
              </a:solidFill>
              <a:ln w="9525">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sp>
            <p:nvSpPr>
              <p:cNvPr id="52267" name="Oval 48">
                <a:extLst>
                  <a:ext uri="{FF2B5EF4-FFF2-40B4-BE49-F238E27FC236}">
                    <a16:creationId xmlns:a16="http://schemas.microsoft.com/office/drawing/2014/main" id="{E707B6BE-8812-D75B-1B30-828A68CDA325}"/>
                  </a:ext>
                </a:extLst>
              </p:cNvPr>
              <p:cNvSpPr>
                <a:spLocks noChangeArrowheads="1"/>
              </p:cNvSpPr>
              <p:nvPr/>
            </p:nvSpPr>
            <p:spPr bwMode="auto">
              <a:xfrm>
                <a:off x="930" y="2196"/>
                <a:ext cx="1056" cy="144"/>
              </a:xfrm>
              <a:prstGeom prst="ellipse">
                <a:avLst/>
              </a:prstGeom>
              <a:solidFill>
                <a:srgbClr val="FF6600"/>
              </a:solidFill>
              <a:ln w="9525">
                <a:solidFill>
                  <a:srgbClr val="333333"/>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400" b="1">
                  <a:solidFill>
                    <a:srgbClr val="0000FF"/>
                  </a:solidFill>
                  <a:latin typeface="Arial" panose="020B0604020202020204" pitchFamily="34" charset="0"/>
                </a:endParaRPr>
              </a:p>
            </p:txBody>
          </p:sp>
        </p:grpSp>
        <p:pic>
          <p:nvPicPr>
            <p:cNvPr id="52261" name="Picture 49" descr="054">
              <a:extLst>
                <a:ext uri="{FF2B5EF4-FFF2-40B4-BE49-F238E27FC236}">
                  <a16:creationId xmlns:a16="http://schemas.microsoft.com/office/drawing/2014/main" id="{3DA8A90C-4ADB-F299-E315-204C1E63BF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48" y="480"/>
              <a:ext cx="148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259" name="Picture 50" descr="672026">
            <a:extLst>
              <a:ext uri="{FF2B5EF4-FFF2-40B4-BE49-F238E27FC236}">
                <a16:creationId xmlns:a16="http://schemas.microsoft.com/office/drawing/2014/main" id="{5B04CE45-8355-465B-29C4-3521F121A054}"/>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372600" y="0"/>
            <a:ext cx="12954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29731"/>
                                        </p:tgtEl>
                                        <p:attrNameLst>
                                          <p:attrName>style.visibility</p:attrName>
                                        </p:attrNameLst>
                                      </p:cBhvr>
                                      <p:tavLst>
                                        <p:tav tm="0">
                                          <p:val>
                                            <p:strVal val="hidden"/>
                                          </p:val>
                                        </p:tav>
                                        <p:tav tm="50000">
                                          <p:val>
                                            <p:strVal val="visible"/>
                                          </p:val>
                                        </p:tav>
                                      </p:tavLst>
                                    </p:anim>
                                  </p:childTnLst>
                                </p:cTn>
                              </p:par>
                            </p:childTnLst>
                          </p:cTn>
                        </p:par>
                        <p:par>
                          <p:cTn id="7" fill="hold" nodeType="afterGroup">
                            <p:stCondLst>
                              <p:cond delay="1000"/>
                            </p:stCondLst>
                            <p:childTnLst>
                              <p:par>
                                <p:cTn id="8" presetID="54" presetClass="exit" presetSubtype="0" decel="100000" fill="hold" nodeType="afterEffect">
                                  <p:stCondLst>
                                    <p:cond delay="0"/>
                                  </p:stCondLst>
                                  <p:childTnLst>
                                    <p:anim calcmode="lin" valueType="num">
                                      <p:cBhvr>
                                        <p:cTn id="9" dur="1000"/>
                                        <p:tgtEl>
                                          <p:spTgt spid="29710"/>
                                        </p:tgtEl>
                                        <p:attrNameLst>
                                          <p:attrName>ppt_w</p:attrName>
                                        </p:attrNameLst>
                                      </p:cBhvr>
                                      <p:tavLst>
                                        <p:tav tm="0">
                                          <p:val>
                                            <p:strVal val="ppt_w"/>
                                          </p:val>
                                        </p:tav>
                                        <p:tav tm="100000">
                                          <p:val>
                                            <p:strVal val="ppt_w*0.05"/>
                                          </p:val>
                                        </p:tav>
                                      </p:tavLst>
                                    </p:anim>
                                    <p:anim calcmode="lin" valueType="num">
                                      <p:cBhvr>
                                        <p:cTn id="10" dur="1000"/>
                                        <p:tgtEl>
                                          <p:spTgt spid="29710"/>
                                        </p:tgtEl>
                                        <p:attrNameLst>
                                          <p:attrName>ppt_h</p:attrName>
                                        </p:attrNameLst>
                                      </p:cBhvr>
                                      <p:tavLst>
                                        <p:tav tm="0">
                                          <p:val>
                                            <p:strVal val="ppt_h"/>
                                          </p:val>
                                        </p:tav>
                                        <p:tav tm="100000">
                                          <p:val>
                                            <p:strVal val="ppt_h"/>
                                          </p:val>
                                        </p:tav>
                                      </p:tavLst>
                                    </p:anim>
                                    <p:anim calcmode="lin" valueType="num">
                                      <p:cBhvr>
                                        <p:cTn id="11" dur="1000"/>
                                        <p:tgtEl>
                                          <p:spTgt spid="29710"/>
                                        </p:tgtEl>
                                        <p:attrNameLst>
                                          <p:attrName>ppt_x</p:attrName>
                                        </p:attrNameLst>
                                      </p:cBhvr>
                                      <p:tavLst>
                                        <p:tav tm="0">
                                          <p:val>
                                            <p:strVal val="ppt_x"/>
                                          </p:val>
                                        </p:tav>
                                        <p:tav tm="100000">
                                          <p:val>
                                            <p:strVal val="ppt_x-.2"/>
                                          </p:val>
                                        </p:tav>
                                      </p:tavLst>
                                    </p:anim>
                                    <p:anim calcmode="lin" valueType="num">
                                      <p:cBhvr>
                                        <p:cTn id="12" dur="1000"/>
                                        <p:tgtEl>
                                          <p:spTgt spid="29710"/>
                                        </p:tgtEl>
                                        <p:attrNameLst>
                                          <p:attrName>ppt_y</p:attrName>
                                        </p:attrNameLst>
                                      </p:cBhvr>
                                      <p:tavLst>
                                        <p:tav tm="0">
                                          <p:val>
                                            <p:strVal val="ppt_y"/>
                                          </p:val>
                                        </p:tav>
                                        <p:tav tm="100000">
                                          <p:val>
                                            <p:strVal val="ppt_y"/>
                                          </p:val>
                                        </p:tav>
                                      </p:tavLst>
                                    </p:anim>
                                    <p:animEffect transition="out" filter="fade">
                                      <p:cBhvr>
                                        <p:cTn id="13" dur="1000"/>
                                        <p:tgtEl>
                                          <p:spTgt spid="29710"/>
                                        </p:tgtEl>
                                      </p:cBhvr>
                                    </p:animEffect>
                                    <p:set>
                                      <p:cBhvr>
                                        <p:cTn id="14" dur="1" fill="hold">
                                          <p:stCondLst>
                                            <p:cond delay="999"/>
                                          </p:stCondLst>
                                        </p:cTn>
                                        <p:tgtEl>
                                          <p:spTgt spid="297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par>
                          <p:cTn id="15" fill="hold" nodeType="afterGroup">
                            <p:stCondLst>
                              <p:cond delay="2000"/>
                            </p:stCondLst>
                            <p:childTnLst>
                              <p:par>
                                <p:cTn id="16" presetID="54" presetClass="exit" presetSubtype="0" decel="100000" fill="hold" nodeType="afterEffect">
                                  <p:stCondLst>
                                    <p:cond delay="0"/>
                                  </p:stCondLst>
                                  <p:childTnLst>
                                    <p:anim calcmode="lin" valueType="num">
                                      <p:cBhvr>
                                        <p:cTn id="17" dur="1000"/>
                                        <p:tgtEl>
                                          <p:spTgt spid="29709"/>
                                        </p:tgtEl>
                                        <p:attrNameLst>
                                          <p:attrName>ppt_w</p:attrName>
                                        </p:attrNameLst>
                                      </p:cBhvr>
                                      <p:tavLst>
                                        <p:tav tm="0">
                                          <p:val>
                                            <p:strVal val="ppt_w"/>
                                          </p:val>
                                        </p:tav>
                                        <p:tav tm="100000">
                                          <p:val>
                                            <p:strVal val="ppt_w*0.05"/>
                                          </p:val>
                                        </p:tav>
                                      </p:tavLst>
                                    </p:anim>
                                    <p:anim calcmode="lin" valueType="num">
                                      <p:cBhvr>
                                        <p:cTn id="18" dur="1000"/>
                                        <p:tgtEl>
                                          <p:spTgt spid="29709"/>
                                        </p:tgtEl>
                                        <p:attrNameLst>
                                          <p:attrName>ppt_h</p:attrName>
                                        </p:attrNameLst>
                                      </p:cBhvr>
                                      <p:tavLst>
                                        <p:tav tm="0">
                                          <p:val>
                                            <p:strVal val="ppt_h"/>
                                          </p:val>
                                        </p:tav>
                                        <p:tav tm="100000">
                                          <p:val>
                                            <p:strVal val="ppt_h"/>
                                          </p:val>
                                        </p:tav>
                                      </p:tavLst>
                                    </p:anim>
                                    <p:anim calcmode="lin" valueType="num">
                                      <p:cBhvr>
                                        <p:cTn id="19" dur="1000"/>
                                        <p:tgtEl>
                                          <p:spTgt spid="29709"/>
                                        </p:tgtEl>
                                        <p:attrNameLst>
                                          <p:attrName>ppt_x</p:attrName>
                                        </p:attrNameLst>
                                      </p:cBhvr>
                                      <p:tavLst>
                                        <p:tav tm="0">
                                          <p:val>
                                            <p:strVal val="ppt_x"/>
                                          </p:val>
                                        </p:tav>
                                        <p:tav tm="100000">
                                          <p:val>
                                            <p:strVal val="ppt_x-.2"/>
                                          </p:val>
                                        </p:tav>
                                      </p:tavLst>
                                    </p:anim>
                                    <p:anim calcmode="lin" valueType="num">
                                      <p:cBhvr>
                                        <p:cTn id="20" dur="1000"/>
                                        <p:tgtEl>
                                          <p:spTgt spid="29709"/>
                                        </p:tgtEl>
                                        <p:attrNameLst>
                                          <p:attrName>ppt_y</p:attrName>
                                        </p:attrNameLst>
                                      </p:cBhvr>
                                      <p:tavLst>
                                        <p:tav tm="0">
                                          <p:val>
                                            <p:strVal val="ppt_y"/>
                                          </p:val>
                                        </p:tav>
                                        <p:tav tm="100000">
                                          <p:val>
                                            <p:strVal val="ppt_y"/>
                                          </p:val>
                                        </p:tav>
                                      </p:tavLst>
                                    </p:anim>
                                    <p:animEffect transition="out" filter="fade">
                                      <p:cBhvr>
                                        <p:cTn id="21" dur="1000"/>
                                        <p:tgtEl>
                                          <p:spTgt spid="29709"/>
                                        </p:tgtEl>
                                      </p:cBhvr>
                                    </p:animEffect>
                                    <p:set>
                                      <p:cBhvr>
                                        <p:cTn id="22" dur="1" fill="hold">
                                          <p:stCondLst>
                                            <p:cond delay="999"/>
                                          </p:stCondLst>
                                        </p:cTn>
                                        <p:tgtEl>
                                          <p:spTgt spid="29709"/>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3" fill="hold" nodeType="afterGroup">
                            <p:stCondLst>
                              <p:cond delay="3000"/>
                            </p:stCondLst>
                            <p:childTnLst>
                              <p:par>
                                <p:cTn id="24" presetID="54" presetClass="exit" presetSubtype="0" decel="100000" fill="hold" nodeType="afterEffect">
                                  <p:stCondLst>
                                    <p:cond delay="0"/>
                                  </p:stCondLst>
                                  <p:childTnLst>
                                    <p:anim calcmode="lin" valueType="num">
                                      <p:cBhvr>
                                        <p:cTn id="25" dur="1000"/>
                                        <p:tgtEl>
                                          <p:spTgt spid="29708"/>
                                        </p:tgtEl>
                                        <p:attrNameLst>
                                          <p:attrName>ppt_w</p:attrName>
                                        </p:attrNameLst>
                                      </p:cBhvr>
                                      <p:tavLst>
                                        <p:tav tm="0">
                                          <p:val>
                                            <p:strVal val="ppt_w"/>
                                          </p:val>
                                        </p:tav>
                                        <p:tav tm="100000">
                                          <p:val>
                                            <p:strVal val="ppt_w*0.05"/>
                                          </p:val>
                                        </p:tav>
                                      </p:tavLst>
                                    </p:anim>
                                    <p:anim calcmode="lin" valueType="num">
                                      <p:cBhvr>
                                        <p:cTn id="26" dur="1000"/>
                                        <p:tgtEl>
                                          <p:spTgt spid="29708"/>
                                        </p:tgtEl>
                                        <p:attrNameLst>
                                          <p:attrName>ppt_h</p:attrName>
                                        </p:attrNameLst>
                                      </p:cBhvr>
                                      <p:tavLst>
                                        <p:tav tm="0">
                                          <p:val>
                                            <p:strVal val="ppt_h"/>
                                          </p:val>
                                        </p:tav>
                                        <p:tav tm="100000">
                                          <p:val>
                                            <p:strVal val="ppt_h"/>
                                          </p:val>
                                        </p:tav>
                                      </p:tavLst>
                                    </p:anim>
                                    <p:anim calcmode="lin" valueType="num">
                                      <p:cBhvr>
                                        <p:cTn id="27" dur="1000"/>
                                        <p:tgtEl>
                                          <p:spTgt spid="29708"/>
                                        </p:tgtEl>
                                        <p:attrNameLst>
                                          <p:attrName>ppt_x</p:attrName>
                                        </p:attrNameLst>
                                      </p:cBhvr>
                                      <p:tavLst>
                                        <p:tav tm="0">
                                          <p:val>
                                            <p:strVal val="ppt_x"/>
                                          </p:val>
                                        </p:tav>
                                        <p:tav tm="100000">
                                          <p:val>
                                            <p:strVal val="ppt_x-.2"/>
                                          </p:val>
                                        </p:tav>
                                      </p:tavLst>
                                    </p:anim>
                                    <p:anim calcmode="lin" valueType="num">
                                      <p:cBhvr>
                                        <p:cTn id="28" dur="1000"/>
                                        <p:tgtEl>
                                          <p:spTgt spid="29708"/>
                                        </p:tgtEl>
                                        <p:attrNameLst>
                                          <p:attrName>ppt_y</p:attrName>
                                        </p:attrNameLst>
                                      </p:cBhvr>
                                      <p:tavLst>
                                        <p:tav tm="0">
                                          <p:val>
                                            <p:strVal val="ppt_y"/>
                                          </p:val>
                                        </p:tav>
                                        <p:tav tm="100000">
                                          <p:val>
                                            <p:strVal val="ppt_y"/>
                                          </p:val>
                                        </p:tav>
                                      </p:tavLst>
                                    </p:anim>
                                    <p:animEffect transition="out" filter="fade">
                                      <p:cBhvr>
                                        <p:cTn id="29" dur="1000"/>
                                        <p:tgtEl>
                                          <p:spTgt spid="29708"/>
                                        </p:tgtEl>
                                      </p:cBhvr>
                                    </p:animEffect>
                                    <p:set>
                                      <p:cBhvr>
                                        <p:cTn id="30" dur="1" fill="hold">
                                          <p:stCondLst>
                                            <p:cond delay="999"/>
                                          </p:stCondLst>
                                        </p:cTn>
                                        <p:tgtEl>
                                          <p:spTgt spid="2970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par>
                          <p:cTn id="31" fill="hold" nodeType="afterGroup">
                            <p:stCondLst>
                              <p:cond delay="4000"/>
                            </p:stCondLst>
                            <p:childTnLst>
                              <p:par>
                                <p:cTn id="32" presetID="54" presetClass="exit" presetSubtype="0" decel="100000" fill="hold" nodeType="afterEffect">
                                  <p:stCondLst>
                                    <p:cond delay="0"/>
                                  </p:stCondLst>
                                  <p:childTnLst>
                                    <p:anim calcmode="lin" valueType="num">
                                      <p:cBhvr>
                                        <p:cTn id="33" dur="1000"/>
                                        <p:tgtEl>
                                          <p:spTgt spid="29707"/>
                                        </p:tgtEl>
                                        <p:attrNameLst>
                                          <p:attrName>ppt_w</p:attrName>
                                        </p:attrNameLst>
                                      </p:cBhvr>
                                      <p:tavLst>
                                        <p:tav tm="0">
                                          <p:val>
                                            <p:strVal val="ppt_w"/>
                                          </p:val>
                                        </p:tav>
                                        <p:tav tm="100000">
                                          <p:val>
                                            <p:strVal val="ppt_w*0.05"/>
                                          </p:val>
                                        </p:tav>
                                      </p:tavLst>
                                    </p:anim>
                                    <p:anim calcmode="lin" valueType="num">
                                      <p:cBhvr>
                                        <p:cTn id="34" dur="1000"/>
                                        <p:tgtEl>
                                          <p:spTgt spid="29707"/>
                                        </p:tgtEl>
                                        <p:attrNameLst>
                                          <p:attrName>ppt_h</p:attrName>
                                        </p:attrNameLst>
                                      </p:cBhvr>
                                      <p:tavLst>
                                        <p:tav tm="0">
                                          <p:val>
                                            <p:strVal val="ppt_h"/>
                                          </p:val>
                                        </p:tav>
                                        <p:tav tm="100000">
                                          <p:val>
                                            <p:strVal val="ppt_h"/>
                                          </p:val>
                                        </p:tav>
                                      </p:tavLst>
                                    </p:anim>
                                    <p:anim calcmode="lin" valueType="num">
                                      <p:cBhvr>
                                        <p:cTn id="35" dur="1000"/>
                                        <p:tgtEl>
                                          <p:spTgt spid="29707"/>
                                        </p:tgtEl>
                                        <p:attrNameLst>
                                          <p:attrName>ppt_x</p:attrName>
                                        </p:attrNameLst>
                                      </p:cBhvr>
                                      <p:tavLst>
                                        <p:tav tm="0">
                                          <p:val>
                                            <p:strVal val="ppt_x"/>
                                          </p:val>
                                        </p:tav>
                                        <p:tav tm="100000">
                                          <p:val>
                                            <p:strVal val="ppt_x-.2"/>
                                          </p:val>
                                        </p:tav>
                                      </p:tavLst>
                                    </p:anim>
                                    <p:anim calcmode="lin" valueType="num">
                                      <p:cBhvr>
                                        <p:cTn id="36" dur="1000"/>
                                        <p:tgtEl>
                                          <p:spTgt spid="29707"/>
                                        </p:tgtEl>
                                        <p:attrNameLst>
                                          <p:attrName>ppt_y</p:attrName>
                                        </p:attrNameLst>
                                      </p:cBhvr>
                                      <p:tavLst>
                                        <p:tav tm="0">
                                          <p:val>
                                            <p:strVal val="ppt_y"/>
                                          </p:val>
                                        </p:tav>
                                        <p:tav tm="100000">
                                          <p:val>
                                            <p:strVal val="ppt_y"/>
                                          </p:val>
                                        </p:tav>
                                      </p:tavLst>
                                    </p:anim>
                                    <p:animEffect transition="out" filter="fade">
                                      <p:cBhvr>
                                        <p:cTn id="37" dur="1000"/>
                                        <p:tgtEl>
                                          <p:spTgt spid="29707"/>
                                        </p:tgtEl>
                                      </p:cBhvr>
                                    </p:animEffect>
                                    <p:set>
                                      <p:cBhvr>
                                        <p:cTn id="38" dur="1" fill="hold">
                                          <p:stCondLst>
                                            <p:cond delay="999"/>
                                          </p:stCondLst>
                                        </p:cTn>
                                        <p:tgtEl>
                                          <p:spTgt spid="2970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9" fill="hold" nodeType="afterGroup">
                            <p:stCondLst>
                              <p:cond delay="5000"/>
                            </p:stCondLst>
                            <p:childTnLst>
                              <p:par>
                                <p:cTn id="40" presetID="54" presetClass="exit" presetSubtype="0" decel="100000" fill="hold" nodeType="afterEffect">
                                  <p:stCondLst>
                                    <p:cond delay="0"/>
                                  </p:stCondLst>
                                  <p:childTnLst>
                                    <p:anim calcmode="lin" valueType="num">
                                      <p:cBhvr>
                                        <p:cTn id="41" dur="1000"/>
                                        <p:tgtEl>
                                          <p:spTgt spid="29706"/>
                                        </p:tgtEl>
                                        <p:attrNameLst>
                                          <p:attrName>ppt_w</p:attrName>
                                        </p:attrNameLst>
                                      </p:cBhvr>
                                      <p:tavLst>
                                        <p:tav tm="0">
                                          <p:val>
                                            <p:strVal val="ppt_w"/>
                                          </p:val>
                                        </p:tav>
                                        <p:tav tm="100000">
                                          <p:val>
                                            <p:strVal val="ppt_w*0.05"/>
                                          </p:val>
                                        </p:tav>
                                      </p:tavLst>
                                    </p:anim>
                                    <p:anim calcmode="lin" valueType="num">
                                      <p:cBhvr>
                                        <p:cTn id="42" dur="1000"/>
                                        <p:tgtEl>
                                          <p:spTgt spid="29706"/>
                                        </p:tgtEl>
                                        <p:attrNameLst>
                                          <p:attrName>ppt_h</p:attrName>
                                        </p:attrNameLst>
                                      </p:cBhvr>
                                      <p:tavLst>
                                        <p:tav tm="0">
                                          <p:val>
                                            <p:strVal val="ppt_h"/>
                                          </p:val>
                                        </p:tav>
                                        <p:tav tm="100000">
                                          <p:val>
                                            <p:strVal val="ppt_h"/>
                                          </p:val>
                                        </p:tav>
                                      </p:tavLst>
                                    </p:anim>
                                    <p:anim calcmode="lin" valueType="num">
                                      <p:cBhvr>
                                        <p:cTn id="43" dur="1000"/>
                                        <p:tgtEl>
                                          <p:spTgt spid="29706"/>
                                        </p:tgtEl>
                                        <p:attrNameLst>
                                          <p:attrName>ppt_x</p:attrName>
                                        </p:attrNameLst>
                                      </p:cBhvr>
                                      <p:tavLst>
                                        <p:tav tm="0">
                                          <p:val>
                                            <p:strVal val="ppt_x"/>
                                          </p:val>
                                        </p:tav>
                                        <p:tav tm="100000">
                                          <p:val>
                                            <p:strVal val="ppt_x-.2"/>
                                          </p:val>
                                        </p:tav>
                                      </p:tavLst>
                                    </p:anim>
                                    <p:anim calcmode="lin" valueType="num">
                                      <p:cBhvr>
                                        <p:cTn id="44" dur="1000"/>
                                        <p:tgtEl>
                                          <p:spTgt spid="29706"/>
                                        </p:tgtEl>
                                        <p:attrNameLst>
                                          <p:attrName>ppt_y</p:attrName>
                                        </p:attrNameLst>
                                      </p:cBhvr>
                                      <p:tavLst>
                                        <p:tav tm="0">
                                          <p:val>
                                            <p:strVal val="ppt_y"/>
                                          </p:val>
                                        </p:tav>
                                        <p:tav tm="100000">
                                          <p:val>
                                            <p:strVal val="ppt_y"/>
                                          </p:val>
                                        </p:tav>
                                      </p:tavLst>
                                    </p:anim>
                                    <p:animEffect transition="out" filter="fade">
                                      <p:cBhvr>
                                        <p:cTn id="45" dur="1000"/>
                                        <p:tgtEl>
                                          <p:spTgt spid="29706"/>
                                        </p:tgtEl>
                                      </p:cBhvr>
                                    </p:animEffect>
                                    <p:set>
                                      <p:cBhvr>
                                        <p:cTn id="46" dur="1" fill="hold">
                                          <p:stCondLst>
                                            <p:cond delay="999"/>
                                          </p:stCondLst>
                                        </p:cTn>
                                        <p:tgtEl>
                                          <p:spTgt spid="2970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7" fill="hold" nodeType="afterGroup">
                            <p:stCondLst>
                              <p:cond delay="6000"/>
                            </p:stCondLst>
                            <p:childTnLst>
                              <p:par>
                                <p:cTn id="48" presetID="54" presetClass="exit" presetSubtype="0" decel="100000" fill="hold" nodeType="afterEffect">
                                  <p:stCondLst>
                                    <p:cond delay="0"/>
                                  </p:stCondLst>
                                  <p:childTnLst>
                                    <p:anim calcmode="lin" valueType="num">
                                      <p:cBhvr>
                                        <p:cTn id="49" dur="1000"/>
                                        <p:tgtEl>
                                          <p:spTgt spid="29705"/>
                                        </p:tgtEl>
                                        <p:attrNameLst>
                                          <p:attrName>ppt_w</p:attrName>
                                        </p:attrNameLst>
                                      </p:cBhvr>
                                      <p:tavLst>
                                        <p:tav tm="0">
                                          <p:val>
                                            <p:strVal val="ppt_w"/>
                                          </p:val>
                                        </p:tav>
                                        <p:tav tm="100000">
                                          <p:val>
                                            <p:strVal val="ppt_w*0.05"/>
                                          </p:val>
                                        </p:tav>
                                      </p:tavLst>
                                    </p:anim>
                                    <p:anim calcmode="lin" valueType="num">
                                      <p:cBhvr>
                                        <p:cTn id="50" dur="1000"/>
                                        <p:tgtEl>
                                          <p:spTgt spid="29705"/>
                                        </p:tgtEl>
                                        <p:attrNameLst>
                                          <p:attrName>ppt_h</p:attrName>
                                        </p:attrNameLst>
                                      </p:cBhvr>
                                      <p:tavLst>
                                        <p:tav tm="0">
                                          <p:val>
                                            <p:strVal val="ppt_h"/>
                                          </p:val>
                                        </p:tav>
                                        <p:tav tm="100000">
                                          <p:val>
                                            <p:strVal val="ppt_h"/>
                                          </p:val>
                                        </p:tav>
                                      </p:tavLst>
                                    </p:anim>
                                    <p:anim calcmode="lin" valueType="num">
                                      <p:cBhvr>
                                        <p:cTn id="51" dur="1000"/>
                                        <p:tgtEl>
                                          <p:spTgt spid="29705"/>
                                        </p:tgtEl>
                                        <p:attrNameLst>
                                          <p:attrName>ppt_x</p:attrName>
                                        </p:attrNameLst>
                                      </p:cBhvr>
                                      <p:tavLst>
                                        <p:tav tm="0">
                                          <p:val>
                                            <p:strVal val="ppt_x"/>
                                          </p:val>
                                        </p:tav>
                                        <p:tav tm="100000">
                                          <p:val>
                                            <p:strVal val="ppt_x-.2"/>
                                          </p:val>
                                        </p:tav>
                                      </p:tavLst>
                                    </p:anim>
                                    <p:anim calcmode="lin" valueType="num">
                                      <p:cBhvr>
                                        <p:cTn id="52" dur="1000"/>
                                        <p:tgtEl>
                                          <p:spTgt spid="29705"/>
                                        </p:tgtEl>
                                        <p:attrNameLst>
                                          <p:attrName>ppt_y</p:attrName>
                                        </p:attrNameLst>
                                      </p:cBhvr>
                                      <p:tavLst>
                                        <p:tav tm="0">
                                          <p:val>
                                            <p:strVal val="ppt_y"/>
                                          </p:val>
                                        </p:tav>
                                        <p:tav tm="100000">
                                          <p:val>
                                            <p:strVal val="ppt_y"/>
                                          </p:val>
                                        </p:tav>
                                      </p:tavLst>
                                    </p:anim>
                                    <p:animEffect transition="out" filter="fade">
                                      <p:cBhvr>
                                        <p:cTn id="53" dur="1000"/>
                                        <p:tgtEl>
                                          <p:spTgt spid="29705"/>
                                        </p:tgtEl>
                                      </p:cBhvr>
                                    </p:animEffect>
                                    <p:set>
                                      <p:cBhvr>
                                        <p:cTn id="54" dur="1" fill="hold">
                                          <p:stCondLst>
                                            <p:cond delay="999"/>
                                          </p:stCondLst>
                                        </p:cTn>
                                        <p:tgtEl>
                                          <p:spTgt spid="2970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5" fill="hold" nodeType="afterGroup">
                            <p:stCondLst>
                              <p:cond delay="7000"/>
                            </p:stCondLst>
                            <p:childTnLst>
                              <p:par>
                                <p:cTn id="56" presetID="54" presetClass="exit" presetSubtype="0" decel="100000" fill="hold" nodeType="afterEffect">
                                  <p:stCondLst>
                                    <p:cond delay="0"/>
                                  </p:stCondLst>
                                  <p:childTnLst>
                                    <p:anim calcmode="lin" valueType="num">
                                      <p:cBhvr>
                                        <p:cTn id="57" dur="1000"/>
                                        <p:tgtEl>
                                          <p:spTgt spid="29704"/>
                                        </p:tgtEl>
                                        <p:attrNameLst>
                                          <p:attrName>ppt_w</p:attrName>
                                        </p:attrNameLst>
                                      </p:cBhvr>
                                      <p:tavLst>
                                        <p:tav tm="0">
                                          <p:val>
                                            <p:strVal val="ppt_w"/>
                                          </p:val>
                                        </p:tav>
                                        <p:tav tm="100000">
                                          <p:val>
                                            <p:strVal val="ppt_w*0.05"/>
                                          </p:val>
                                        </p:tav>
                                      </p:tavLst>
                                    </p:anim>
                                    <p:anim calcmode="lin" valueType="num">
                                      <p:cBhvr>
                                        <p:cTn id="58" dur="1000"/>
                                        <p:tgtEl>
                                          <p:spTgt spid="29704"/>
                                        </p:tgtEl>
                                        <p:attrNameLst>
                                          <p:attrName>ppt_h</p:attrName>
                                        </p:attrNameLst>
                                      </p:cBhvr>
                                      <p:tavLst>
                                        <p:tav tm="0">
                                          <p:val>
                                            <p:strVal val="ppt_h"/>
                                          </p:val>
                                        </p:tav>
                                        <p:tav tm="100000">
                                          <p:val>
                                            <p:strVal val="ppt_h"/>
                                          </p:val>
                                        </p:tav>
                                      </p:tavLst>
                                    </p:anim>
                                    <p:anim calcmode="lin" valueType="num">
                                      <p:cBhvr>
                                        <p:cTn id="59" dur="1000"/>
                                        <p:tgtEl>
                                          <p:spTgt spid="29704"/>
                                        </p:tgtEl>
                                        <p:attrNameLst>
                                          <p:attrName>ppt_x</p:attrName>
                                        </p:attrNameLst>
                                      </p:cBhvr>
                                      <p:tavLst>
                                        <p:tav tm="0">
                                          <p:val>
                                            <p:strVal val="ppt_x"/>
                                          </p:val>
                                        </p:tav>
                                        <p:tav tm="100000">
                                          <p:val>
                                            <p:strVal val="ppt_x-.2"/>
                                          </p:val>
                                        </p:tav>
                                      </p:tavLst>
                                    </p:anim>
                                    <p:anim calcmode="lin" valueType="num">
                                      <p:cBhvr>
                                        <p:cTn id="60" dur="1000"/>
                                        <p:tgtEl>
                                          <p:spTgt spid="29704"/>
                                        </p:tgtEl>
                                        <p:attrNameLst>
                                          <p:attrName>ppt_y</p:attrName>
                                        </p:attrNameLst>
                                      </p:cBhvr>
                                      <p:tavLst>
                                        <p:tav tm="0">
                                          <p:val>
                                            <p:strVal val="ppt_y"/>
                                          </p:val>
                                        </p:tav>
                                        <p:tav tm="100000">
                                          <p:val>
                                            <p:strVal val="ppt_y"/>
                                          </p:val>
                                        </p:tav>
                                      </p:tavLst>
                                    </p:anim>
                                    <p:animEffect transition="out" filter="fade">
                                      <p:cBhvr>
                                        <p:cTn id="61" dur="1000"/>
                                        <p:tgtEl>
                                          <p:spTgt spid="29704"/>
                                        </p:tgtEl>
                                      </p:cBhvr>
                                    </p:animEffect>
                                    <p:set>
                                      <p:cBhvr>
                                        <p:cTn id="62" dur="1" fill="hold">
                                          <p:stCondLst>
                                            <p:cond delay="999"/>
                                          </p:stCondLst>
                                        </p:cTn>
                                        <p:tgtEl>
                                          <p:spTgt spid="2970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63" fill="hold" nodeType="afterGroup">
                            <p:stCondLst>
                              <p:cond delay="8000"/>
                            </p:stCondLst>
                            <p:childTnLst>
                              <p:par>
                                <p:cTn id="64" presetID="54" presetClass="exit" presetSubtype="0" decel="100000" fill="hold" nodeType="afterEffect">
                                  <p:stCondLst>
                                    <p:cond delay="0"/>
                                  </p:stCondLst>
                                  <p:childTnLst>
                                    <p:anim calcmode="lin" valueType="num">
                                      <p:cBhvr>
                                        <p:cTn id="65" dur="1000"/>
                                        <p:tgtEl>
                                          <p:spTgt spid="29703"/>
                                        </p:tgtEl>
                                        <p:attrNameLst>
                                          <p:attrName>ppt_w</p:attrName>
                                        </p:attrNameLst>
                                      </p:cBhvr>
                                      <p:tavLst>
                                        <p:tav tm="0">
                                          <p:val>
                                            <p:strVal val="ppt_w"/>
                                          </p:val>
                                        </p:tav>
                                        <p:tav tm="100000">
                                          <p:val>
                                            <p:strVal val="ppt_w*0.05"/>
                                          </p:val>
                                        </p:tav>
                                      </p:tavLst>
                                    </p:anim>
                                    <p:anim calcmode="lin" valueType="num">
                                      <p:cBhvr>
                                        <p:cTn id="66" dur="1000"/>
                                        <p:tgtEl>
                                          <p:spTgt spid="29703"/>
                                        </p:tgtEl>
                                        <p:attrNameLst>
                                          <p:attrName>ppt_h</p:attrName>
                                        </p:attrNameLst>
                                      </p:cBhvr>
                                      <p:tavLst>
                                        <p:tav tm="0">
                                          <p:val>
                                            <p:strVal val="ppt_h"/>
                                          </p:val>
                                        </p:tav>
                                        <p:tav tm="100000">
                                          <p:val>
                                            <p:strVal val="ppt_h"/>
                                          </p:val>
                                        </p:tav>
                                      </p:tavLst>
                                    </p:anim>
                                    <p:anim calcmode="lin" valueType="num">
                                      <p:cBhvr>
                                        <p:cTn id="67" dur="1000"/>
                                        <p:tgtEl>
                                          <p:spTgt spid="29703"/>
                                        </p:tgtEl>
                                        <p:attrNameLst>
                                          <p:attrName>ppt_x</p:attrName>
                                        </p:attrNameLst>
                                      </p:cBhvr>
                                      <p:tavLst>
                                        <p:tav tm="0">
                                          <p:val>
                                            <p:strVal val="ppt_x"/>
                                          </p:val>
                                        </p:tav>
                                        <p:tav tm="100000">
                                          <p:val>
                                            <p:strVal val="ppt_x-.2"/>
                                          </p:val>
                                        </p:tav>
                                      </p:tavLst>
                                    </p:anim>
                                    <p:anim calcmode="lin" valueType="num">
                                      <p:cBhvr>
                                        <p:cTn id="68" dur="1000"/>
                                        <p:tgtEl>
                                          <p:spTgt spid="29703"/>
                                        </p:tgtEl>
                                        <p:attrNameLst>
                                          <p:attrName>ppt_y</p:attrName>
                                        </p:attrNameLst>
                                      </p:cBhvr>
                                      <p:tavLst>
                                        <p:tav tm="0">
                                          <p:val>
                                            <p:strVal val="ppt_y"/>
                                          </p:val>
                                        </p:tav>
                                        <p:tav tm="100000">
                                          <p:val>
                                            <p:strVal val="ppt_y"/>
                                          </p:val>
                                        </p:tav>
                                      </p:tavLst>
                                    </p:anim>
                                    <p:animEffect transition="out" filter="fade">
                                      <p:cBhvr>
                                        <p:cTn id="69" dur="1000"/>
                                        <p:tgtEl>
                                          <p:spTgt spid="29703"/>
                                        </p:tgtEl>
                                      </p:cBhvr>
                                    </p:animEffect>
                                    <p:set>
                                      <p:cBhvr>
                                        <p:cTn id="70" dur="1" fill="hold">
                                          <p:stCondLst>
                                            <p:cond delay="999"/>
                                          </p:stCondLst>
                                        </p:cTn>
                                        <p:tgtEl>
                                          <p:spTgt spid="29703"/>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71" fill="hold" nodeType="afterGroup">
                            <p:stCondLst>
                              <p:cond delay="9000"/>
                            </p:stCondLst>
                            <p:childTnLst>
                              <p:par>
                                <p:cTn id="72" presetID="54" presetClass="exit" presetSubtype="0" decel="100000" fill="hold" nodeType="afterEffect">
                                  <p:stCondLst>
                                    <p:cond delay="0"/>
                                  </p:stCondLst>
                                  <p:childTnLst>
                                    <p:anim calcmode="lin" valueType="num">
                                      <p:cBhvr>
                                        <p:cTn id="73" dur="1000"/>
                                        <p:tgtEl>
                                          <p:spTgt spid="29702"/>
                                        </p:tgtEl>
                                        <p:attrNameLst>
                                          <p:attrName>ppt_w</p:attrName>
                                        </p:attrNameLst>
                                      </p:cBhvr>
                                      <p:tavLst>
                                        <p:tav tm="0">
                                          <p:val>
                                            <p:strVal val="ppt_w"/>
                                          </p:val>
                                        </p:tav>
                                        <p:tav tm="100000">
                                          <p:val>
                                            <p:strVal val="ppt_w*0.05"/>
                                          </p:val>
                                        </p:tav>
                                      </p:tavLst>
                                    </p:anim>
                                    <p:anim calcmode="lin" valueType="num">
                                      <p:cBhvr>
                                        <p:cTn id="74" dur="1000"/>
                                        <p:tgtEl>
                                          <p:spTgt spid="29702"/>
                                        </p:tgtEl>
                                        <p:attrNameLst>
                                          <p:attrName>ppt_h</p:attrName>
                                        </p:attrNameLst>
                                      </p:cBhvr>
                                      <p:tavLst>
                                        <p:tav tm="0">
                                          <p:val>
                                            <p:strVal val="ppt_h"/>
                                          </p:val>
                                        </p:tav>
                                        <p:tav tm="100000">
                                          <p:val>
                                            <p:strVal val="ppt_h"/>
                                          </p:val>
                                        </p:tav>
                                      </p:tavLst>
                                    </p:anim>
                                    <p:anim calcmode="lin" valueType="num">
                                      <p:cBhvr>
                                        <p:cTn id="75" dur="1000"/>
                                        <p:tgtEl>
                                          <p:spTgt spid="29702"/>
                                        </p:tgtEl>
                                        <p:attrNameLst>
                                          <p:attrName>ppt_x</p:attrName>
                                        </p:attrNameLst>
                                      </p:cBhvr>
                                      <p:tavLst>
                                        <p:tav tm="0">
                                          <p:val>
                                            <p:strVal val="ppt_x"/>
                                          </p:val>
                                        </p:tav>
                                        <p:tav tm="100000">
                                          <p:val>
                                            <p:strVal val="ppt_x-.2"/>
                                          </p:val>
                                        </p:tav>
                                      </p:tavLst>
                                    </p:anim>
                                    <p:anim calcmode="lin" valueType="num">
                                      <p:cBhvr>
                                        <p:cTn id="76" dur="1000"/>
                                        <p:tgtEl>
                                          <p:spTgt spid="29702"/>
                                        </p:tgtEl>
                                        <p:attrNameLst>
                                          <p:attrName>ppt_y</p:attrName>
                                        </p:attrNameLst>
                                      </p:cBhvr>
                                      <p:tavLst>
                                        <p:tav tm="0">
                                          <p:val>
                                            <p:strVal val="ppt_y"/>
                                          </p:val>
                                        </p:tav>
                                        <p:tav tm="100000">
                                          <p:val>
                                            <p:strVal val="ppt_y"/>
                                          </p:val>
                                        </p:tav>
                                      </p:tavLst>
                                    </p:anim>
                                    <p:animEffect transition="out" filter="fade">
                                      <p:cBhvr>
                                        <p:cTn id="77" dur="1000"/>
                                        <p:tgtEl>
                                          <p:spTgt spid="29702"/>
                                        </p:tgtEl>
                                      </p:cBhvr>
                                    </p:animEffect>
                                    <p:set>
                                      <p:cBhvr>
                                        <p:cTn id="78" dur="1" fill="hold">
                                          <p:stCondLst>
                                            <p:cond delay="999"/>
                                          </p:stCondLst>
                                        </p:cTn>
                                        <p:tgtEl>
                                          <p:spTgt spid="29702"/>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childTnLst>
                          </p:cTn>
                        </p:par>
                        <p:par>
                          <p:cTn id="79" fill="hold" nodeType="afterGroup">
                            <p:stCondLst>
                              <p:cond delay="10000"/>
                            </p:stCondLst>
                            <p:childTnLst>
                              <p:par>
                                <p:cTn id="80" presetID="54" presetClass="exit" presetSubtype="0" decel="100000" fill="hold" nodeType="afterEffect">
                                  <p:stCondLst>
                                    <p:cond delay="0"/>
                                  </p:stCondLst>
                                  <p:childTnLst>
                                    <p:anim calcmode="lin" valueType="num">
                                      <p:cBhvr>
                                        <p:cTn id="81" dur="1000"/>
                                        <p:tgtEl>
                                          <p:spTgt spid="29701"/>
                                        </p:tgtEl>
                                        <p:attrNameLst>
                                          <p:attrName>ppt_w</p:attrName>
                                        </p:attrNameLst>
                                      </p:cBhvr>
                                      <p:tavLst>
                                        <p:tav tm="0">
                                          <p:val>
                                            <p:strVal val="ppt_w"/>
                                          </p:val>
                                        </p:tav>
                                        <p:tav tm="100000">
                                          <p:val>
                                            <p:strVal val="ppt_w*0.05"/>
                                          </p:val>
                                        </p:tav>
                                      </p:tavLst>
                                    </p:anim>
                                    <p:anim calcmode="lin" valueType="num">
                                      <p:cBhvr>
                                        <p:cTn id="82" dur="1000"/>
                                        <p:tgtEl>
                                          <p:spTgt spid="29701"/>
                                        </p:tgtEl>
                                        <p:attrNameLst>
                                          <p:attrName>ppt_h</p:attrName>
                                        </p:attrNameLst>
                                      </p:cBhvr>
                                      <p:tavLst>
                                        <p:tav tm="0">
                                          <p:val>
                                            <p:strVal val="ppt_h"/>
                                          </p:val>
                                        </p:tav>
                                        <p:tav tm="100000">
                                          <p:val>
                                            <p:strVal val="ppt_h"/>
                                          </p:val>
                                        </p:tav>
                                      </p:tavLst>
                                    </p:anim>
                                    <p:anim calcmode="lin" valueType="num">
                                      <p:cBhvr>
                                        <p:cTn id="83" dur="1000"/>
                                        <p:tgtEl>
                                          <p:spTgt spid="29701"/>
                                        </p:tgtEl>
                                        <p:attrNameLst>
                                          <p:attrName>ppt_x</p:attrName>
                                        </p:attrNameLst>
                                      </p:cBhvr>
                                      <p:tavLst>
                                        <p:tav tm="0">
                                          <p:val>
                                            <p:strVal val="ppt_x"/>
                                          </p:val>
                                        </p:tav>
                                        <p:tav tm="100000">
                                          <p:val>
                                            <p:strVal val="ppt_x-.2"/>
                                          </p:val>
                                        </p:tav>
                                      </p:tavLst>
                                    </p:anim>
                                    <p:anim calcmode="lin" valueType="num">
                                      <p:cBhvr>
                                        <p:cTn id="84" dur="1000"/>
                                        <p:tgtEl>
                                          <p:spTgt spid="29701"/>
                                        </p:tgtEl>
                                        <p:attrNameLst>
                                          <p:attrName>ppt_y</p:attrName>
                                        </p:attrNameLst>
                                      </p:cBhvr>
                                      <p:tavLst>
                                        <p:tav tm="0">
                                          <p:val>
                                            <p:strVal val="ppt_y"/>
                                          </p:val>
                                        </p:tav>
                                        <p:tav tm="100000">
                                          <p:val>
                                            <p:strVal val="ppt_y"/>
                                          </p:val>
                                        </p:tav>
                                      </p:tavLst>
                                    </p:anim>
                                    <p:animEffect transition="out" filter="fade">
                                      <p:cBhvr>
                                        <p:cTn id="85" dur="1000"/>
                                        <p:tgtEl>
                                          <p:spTgt spid="29701"/>
                                        </p:tgtEl>
                                      </p:cBhvr>
                                    </p:animEffect>
                                    <p:set>
                                      <p:cBhvr>
                                        <p:cTn id="86" dur="1" fill="hold">
                                          <p:stCondLst>
                                            <p:cond delay="999"/>
                                          </p:stCondLst>
                                        </p:cTn>
                                        <p:tgtEl>
                                          <p:spTgt spid="29701"/>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childTnLst>
                          </p:cTn>
                        </p:par>
                        <p:par>
                          <p:cTn id="87" fill="hold" nodeType="afterGroup">
                            <p:stCondLst>
                              <p:cond delay="11000"/>
                            </p:stCondLst>
                            <p:childTnLst>
                              <p:par>
                                <p:cTn id="88" presetID="53" presetClass="exit" presetSubtype="0" fill="hold" nodeType="afterEffect">
                                  <p:stCondLst>
                                    <p:cond delay="0"/>
                                  </p:stCondLst>
                                  <p:childTnLst>
                                    <p:anim calcmode="lin" valueType="num">
                                      <p:cBhvr>
                                        <p:cTn id="89" dur="500"/>
                                        <p:tgtEl>
                                          <p:spTgt spid="29700"/>
                                        </p:tgtEl>
                                        <p:attrNameLst>
                                          <p:attrName>ppt_w</p:attrName>
                                        </p:attrNameLst>
                                      </p:cBhvr>
                                      <p:tavLst>
                                        <p:tav tm="0">
                                          <p:val>
                                            <p:strVal val="ppt_w"/>
                                          </p:val>
                                        </p:tav>
                                        <p:tav tm="100000">
                                          <p:val>
                                            <p:fltVal val="0"/>
                                          </p:val>
                                        </p:tav>
                                      </p:tavLst>
                                    </p:anim>
                                    <p:anim calcmode="lin" valueType="num">
                                      <p:cBhvr>
                                        <p:cTn id="90" dur="500"/>
                                        <p:tgtEl>
                                          <p:spTgt spid="29700"/>
                                        </p:tgtEl>
                                        <p:attrNameLst>
                                          <p:attrName>ppt_h</p:attrName>
                                        </p:attrNameLst>
                                      </p:cBhvr>
                                      <p:tavLst>
                                        <p:tav tm="0">
                                          <p:val>
                                            <p:strVal val="ppt_h"/>
                                          </p:val>
                                        </p:tav>
                                        <p:tav tm="100000">
                                          <p:val>
                                            <p:fltVal val="0"/>
                                          </p:val>
                                        </p:tav>
                                      </p:tavLst>
                                    </p:anim>
                                    <p:animEffect transition="out" filter="fade">
                                      <p:cBhvr>
                                        <p:cTn id="91" dur="500"/>
                                        <p:tgtEl>
                                          <p:spTgt spid="29700"/>
                                        </p:tgtEl>
                                      </p:cBhvr>
                                    </p:animEffect>
                                    <p:set>
                                      <p:cBhvr>
                                        <p:cTn id="92" dur="1" fill="hold">
                                          <p:stCondLst>
                                            <p:cond delay="499"/>
                                          </p:stCondLst>
                                        </p:cTn>
                                        <p:tgtEl>
                                          <p:spTgt spid="29700"/>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3" name="BELL.WAV"/>
                                        </p:tgtEl>
                                      </p:cMediaNode>
                                    </p:audio>
                                  </p:subTnLst>
                                </p:cTn>
                              </p:par>
                            </p:childTnLst>
                          </p:cTn>
                        </p:par>
                        <p:par>
                          <p:cTn id="93" fill="hold" nodeType="afterGroup">
                            <p:stCondLst>
                              <p:cond delay="11500"/>
                            </p:stCondLst>
                            <p:childTnLst>
                              <p:par>
                                <p:cTn id="94" presetID="23" presetClass="entr" presetSubtype="16" fill="remove" nodeType="afterEffect">
                                  <p:stCondLst>
                                    <p:cond delay="0"/>
                                  </p:stCondLst>
                                  <p:childTnLst>
                                    <p:set>
                                      <p:cBhvr>
                                        <p:cTn id="95" dur="1" fill="hold">
                                          <p:stCondLst>
                                            <p:cond delay="0"/>
                                          </p:stCondLst>
                                        </p:cTn>
                                        <p:tgtEl>
                                          <p:spTgt spid="2"/>
                                        </p:tgtEl>
                                        <p:attrNameLst>
                                          <p:attrName>style.visibility</p:attrName>
                                        </p:attrNameLst>
                                      </p:cBhvr>
                                      <p:to>
                                        <p:strVal val="visible"/>
                                      </p:to>
                                    </p:set>
                                    <p:anim calcmode="lin" valueType="num">
                                      <p:cBhvr>
                                        <p:cTn id="96" dur="3000" fill="hold"/>
                                        <p:tgtEl>
                                          <p:spTgt spid="2"/>
                                        </p:tgtEl>
                                        <p:attrNameLst>
                                          <p:attrName>ppt_w</p:attrName>
                                        </p:attrNameLst>
                                      </p:cBhvr>
                                      <p:tavLst>
                                        <p:tav tm="0">
                                          <p:val>
                                            <p:fltVal val="0"/>
                                          </p:val>
                                        </p:tav>
                                        <p:tav tm="100000">
                                          <p:val>
                                            <p:strVal val="#ppt_w"/>
                                          </p:val>
                                        </p:tav>
                                      </p:tavLst>
                                    </p:anim>
                                    <p:anim calcmode="lin" valueType="num">
                                      <p:cBhvr>
                                        <p:cTn id="97" dur="3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Cau hoi.wav"/>
                                        </p:tgtEl>
                                      </p:cMediaNode>
                                    </p:audio>
                                  </p:subTnLst>
                                </p:cTn>
                              </p:par>
                            </p:childTnLst>
                          </p:cTn>
                        </p:par>
                      </p:childTnLst>
                    </p:cTn>
                  </p:par>
                  <p:par>
                    <p:cTn id="98" fill="hold" nodeType="clickPar">
                      <p:stCondLst>
                        <p:cond delay="indefinite"/>
                      </p:stCondLst>
                      <p:childTnLst>
                        <p:par>
                          <p:cTn id="99" fill="hold" nodeType="withGroup">
                            <p:stCondLst>
                              <p:cond delay="0"/>
                            </p:stCondLst>
                            <p:childTnLst>
                              <p:par>
                                <p:cTn id="100" presetID="53" presetClass="exit" presetSubtype="0" fill="hold" nodeType="clickEffect">
                                  <p:stCondLst>
                                    <p:cond delay="0"/>
                                  </p:stCondLst>
                                  <p:childTnLst>
                                    <p:anim calcmode="lin" valueType="num">
                                      <p:cBhvr>
                                        <p:cTn id="101" dur="500"/>
                                        <p:tgtEl>
                                          <p:spTgt spid="29731"/>
                                        </p:tgtEl>
                                        <p:attrNameLst>
                                          <p:attrName>ppt_w</p:attrName>
                                        </p:attrNameLst>
                                      </p:cBhvr>
                                      <p:tavLst>
                                        <p:tav tm="0">
                                          <p:val>
                                            <p:strVal val="ppt_w"/>
                                          </p:val>
                                        </p:tav>
                                        <p:tav tm="100000">
                                          <p:val>
                                            <p:fltVal val="0"/>
                                          </p:val>
                                        </p:tav>
                                      </p:tavLst>
                                    </p:anim>
                                    <p:anim calcmode="lin" valueType="num">
                                      <p:cBhvr>
                                        <p:cTn id="102" dur="500"/>
                                        <p:tgtEl>
                                          <p:spTgt spid="29731"/>
                                        </p:tgtEl>
                                        <p:attrNameLst>
                                          <p:attrName>ppt_h</p:attrName>
                                        </p:attrNameLst>
                                      </p:cBhvr>
                                      <p:tavLst>
                                        <p:tav tm="0">
                                          <p:val>
                                            <p:strVal val="ppt_h"/>
                                          </p:val>
                                        </p:tav>
                                        <p:tav tm="100000">
                                          <p:val>
                                            <p:fltVal val="0"/>
                                          </p:val>
                                        </p:tav>
                                      </p:tavLst>
                                    </p:anim>
                                    <p:animEffect transition="out" filter="fade">
                                      <p:cBhvr>
                                        <p:cTn id="103" dur="500"/>
                                        <p:tgtEl>
                                          <p:spTgt spid="29731"/>
                                        </p:tgtEl>
                                      </p:cBhvr>
                                    </p:animEffect>
                                    <p:set>
                                      <p:cBhvr>
                                        <p:cTn id="104" dur="1" fill="hold">
                                          <p:stCondLst>
                                            <p:cond delay="499"/>
                                          </p:stCondLst>
                                        </p:cTn>
                                        <p:tgtEl>
                                          <p:spTgt spid="29731"/>
                                        </p:tgtEl>
                                        <p:attrNameLst>
                                          <p:attrName>style.visibility</p:attrName>
                                        </p:attrNameLst>
                                      </p:cBhvr>
                                      <p:to>
                                        <p:strVal val="hidden"/>
                                      </p:to>
                                    </p:set>
                                  </p:childTnLst>
                                </p:cTn>
                              </p:par>
                              <p:par>
                                <p:cTn id="105" presetID="53" presetClass="entr" presetSubtype="0" fill="hold" nodeType="withEffect">
                                  <p:stCondLst>
                                    <p:cond delay="0"/>
                                  </p:stCondLst>
                                  <p:childTnLst>
                                    <p:set>
                                      <p:cBhvr>
                                        <p:cTn id="106" dur="1" fill="hold">
                                          <p:stCondLst>
                                            <p:cond delay="0"/>
                                          </p:stCondLst>
                                        </p:cTn>
                                        <p:tgtEl>
                                          <p:spTgt spid="29732"/>
                                        </p:tgtEl>
                                        <p:attrNameLst>
                                          <p:attrName>style.visibility</p:attrName>
                                        </p:attrNameLst>
                                      </p:cBhvr>
                                      <p:to>
                                        <p:strVal val="visible"/>
                                      </p:to>
                                    </p:set>
                                    <p:anim calcmode="lin" valueType="num">
                                      <p:cBhvr>
                                        <p:cTn id="107" dur="500" fill="hold"/>
                                        <p:tgtEl>
                                          <p:spTgt spid="29732"/>
                                        </p:tgtEl>
                                        <p:attrNameLst>
                                          <p:attrName>ppt_w</p:attrName>
                                        </p:attrNameLst>
                                      </p:cBhvr>
                                      <p:tavLst>
                                        <p:tav tm="0">
                                          <p:val>
                                            <p:fltVal val="0"/>
                                          </p:val>
                                        </p:tav>
                                        <p:tav tm="100000">
                                          <p:val>
                                            <p:strVal val="#ppt_w"/>
                                          </p:val>
                                        </p:tav>
                                      </p:tavLst>
                                    </p:anim>
                                    <p:anim calcmode="lin" valueType="num">
                                      <p:cBhvr>
                                        <p:cTn id="108" dur="500" fill="hold"/>
                                        <p:tgtEl>
                                          <p:spTgt spid="29732"/>
                                        </p:tgtEl>
                                        <p:attrNameLst>
                                          <p:attrName>ppt_h</p:attrName>
                                        </p:attrNameLst>
                                      </p:cBhvr>
                                      <p:tavLst>
                                        <p:tav tm="0">
                                          <p:val>
                                            <p:fltVal val="0"/>
                                          </p:val>
                                        </p:tav>
                                        <p:tav tm="100000">
                                          <p:val>
                                            <p:strVal val="#ppt_h"/>
                                          </p:val>
                                        </p:tav>
                                      </p:tavLst>
                                    </p:anim>
                                    <p:animEffect transition="in" filter="fade">
                                      <p:cBhvr>
                                        <p:cTn id="109" dur="500"/>
                                        <p:tgtEl>
                                          <p:spTgt spid="29732"/>
                                        </p:tgtEl>
                                      </p:cBhvr>
                                    </p:animEffect>
                                  </p:childTnLst>
                                  <p:subTnLst>
                                    <p:audio>
                                      <p:cMediaNode>
                                        <p:cTn display="0" masterRel="sameClick">
                                          <p:stCondLst>
                                            <p:cond evt="begin" delay="0">
                                              <p:tn val="10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P spid="29701" grpId="0" animBg="1"/>
      <p:bldP spid="29702" grpId="0" animBg="1"/>
      <p:bldP spid="29703" grpId="0" animBg="1"/>
      <p:bldP spid="29704" grpId="0" animBg="1"/>
      <p:bldP spid="29705" grpId="0" animBg="1"/>
      <p:bldP spid="29706" grpId="0" animBg="1"/>
      <p:bldP spid="29707" grpId="0" animBg="1"/>
      <p:bldP spid="29708" grpId="0" animBg="1"/>
      <p:bldP spid="29709" grpId="0" animBg="1"/>
      <p:bldP spid="29710" grpId="0" animBg="1"/>
      <p:bldP spid="29731" grpId="0"/>
      <p:bldP spid="29731" grpId="1"/>
      <p:bldP spid="297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1B0A83D-C44F-43CA-A050-E0ECE2277680}"/>
              </a:ext>
            </a:extLst>
          </p:cNvPr>
          <p:cNvSpPr>
            <a:spLocks noChangeArrowheads="1"/>
          </p:cNvSpPr>
          <p:nvPr/>
        </p:nvSpPr>
        <p:spPr bwMode="auto">
          <a:xfrm>
            <a:off x="1955801" y="322263"/>
            <a:ext cx="8321675" cy="6172200"/>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2" name="Group 3">
            <a:extLst>
              <a:ext uri="{FF2B5EF4-FFF2-40B4-BE49-F238E27FC236}">
                <a16:creationId xmlns:a16="http://schemas.microsoft.com/office/drawing/2014/main" id="{5708DB90-3BC2-426E-B741-AE622F5ED8A3}"/>
              </a:ext>
            </a:extLst>
          </p:cNvPr>
          <p:cNvGrpSpPr>
            <a:grpSpLocks/>
          </p:cNvGrpSpPr>
          <p:nvPr/>
        </p:nvGrpSpPr>
        <p:grpSpPr bwMode="auto">
          <a:xfrm>
            <a:off x="2387600" y="706438"/>
            <a:ext cx="7499350" cy="5105400"/>
            <a:chOff x="960" y="480"/>
            <a:chExt cx="2134" cy="2400"/>
          </a:xfrm>
        </p:grpSpPr>
        <p:grpSp>
          <p:nvGrpSpPr>
            <p:cNvPr id="16389" name="Group 4">
              <a:extLst>
                <a:ext uri="{FF2B5EF4-FFF2-40B4-BE49-F238E27FC236}">
                  <a16:creationId xmlns:a16="http://schemas.microsoft.com/office/drawing/2014/main" id="{315ECD02-0093-4840-9F7C-2ED131B6B852}"/>
                </a:ext>
              </a:extLst>
            </p:cNvPr>
            <p:cNvGrpSpPr>
              <a:grpSpLocks/>
            </p:cNvGrpSpPr>
            <p:nvPr/>
          </p:nvGrpSpPr>
          <p:grpSpPr bwMode="auto">
            <a:xfrm>
              <a:off x="960" y="480"/>
              <a:ext cx="2134" cy="2400"/>
              <a:chOff x="930" y="1104"/>
              <a:chExt cx="1056" cy="1236"/>
            </a:xfrm>
          </p:grpSpPr>
          <p:grpSp>
            <p:nvGrpSpPr>
              <p:cNvPr id="16391" name="Group 5">
                <a:extLst>
                  <a:ext uri="{FF2B5EF4-FFF2-40B4-BE49-F238E27FC236}">
                    <a16:creationId xmlns:a16="http://schemas.microsoft.com/office/drawing/2014/main" id="{A1E22E9B-2A53-4FDD-8AC8-6A43C4D74E0C}"/>
                  </a:ext>
                </a:extLst>
              </p:cNvPr>
              <p:cNvGrpSpPr>
                <a:grpSpLocks/>
              </p:cNvGrpSpPr>
              <p:nvPr/>
            </p:nvGrpSpPr>
            <p:grpSpPr bwMode="auto">
              <a:xfrm>
                <a:off x="960" y="1104"/>
                <a:ext cx="1008" cy="1152"/>
                <a:chOff x="960" y="1104"/>
                <a:chExt cx="1008" cy="1152"/>
              </a:xfrm>
            </p:grpSpPr>
            <p:sp>
              <p:nvSpPr>
                <p:cNvPr id="16397" name="Freeform 6">
                  <a:extLst>
                    <a:ext uri="{FF2B5EF4-FFF2-40B4-BE49-F238E27FC236}">
                      <a16:creationId xmlns:a16="http://schemas.microsoft.com/office/drawing/2014/main" id="{BAFCD339-711D-49BF-A7F9-01B8CFEBE1D5}"/>
                    </a:ext>
                  </a:extLst>
                </p:cNvPr>
                <p:cNvSpPr>
                  <a:spLocks/>
                </p:cNvSpPr>
                <p:nvPr/>
              </p:nvSpPr>
              <p:spPr bwMode="auto">
                <a:xfrm>
                  <a:off x="960"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 name="T12" fmla="*/ 0 w 384"/>
                    <a:gd name="T13" fmla="*/ 0 h 912"/>
                    <a:gd name="T14" fmla="*/ 384 w 384"/>
                    <a:gd name="T15" fmla="*/ 912 h 912"/>
                  </a:gdLst>
                  <a:ahLst/>
                  <a:cxnLst>
                    <a:cxn ang="T8">
                      <a:pos x="T0" y="T1"/>
                    </a:cxn>
                    <a:cxn ang="T9">
                      <a:pos x="T2" y="T3"/>
                    </a:cxn>
                    <a:cxn ang="T10">
                      <a:pos x="T4" y="T5"/>
                    </a:cxn>
                    <a:cxn ang="T11">
                      <a:pos x="T6" y="T7"/>
                    </a:cxn>
                  </a:cxnLst>
                  <a:rect l="T12" t="T13" r="T14" b="T15"/>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6398" name="Freeform 7">
                  <a:extLst>
                    <a:ext uri="{FF2B5EF4-FFF2-40B4-BE49-F238E27FC236}">
                      <a16:creationId xmlns:a16="http://schemas.microsoft.com/office/drawing/2014/main" id="{E82A67BA-44FB-4E0C-827C-953B4B7BCE5E}"/>
                    </a:ext>
                  </a:extLst>
                </p:cNvPr>
                <p:cNvSpPr>
                  <a:spLocks/>
                </p:cNvSpPr>
                <p:nvPr/>
              </p:nvSpPr>
              <p:spPr bwMode="auto">
                <a:xfrm flipH="1">
                  <a:off x="1584"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 name="T12" fmla="*/ 0 w 384"/>
                    <a:gd name="T13" fmla="*/ 0 h 912"/>
                    <a:gd name="T14" fmla="*/ 384 w 384"/>
                    <a:gd name="T15" fmla="*/ 912 h 912"/>
                  </a:gdLst>
                  <a:ahLst/>
                  <a:cxnLst>
                    <a:cxn ang="T8">
                      <a:pos x="T0" y="T1"/>
                    </a:cxn>
                    <a:cxn ang="T9">
                      <a:pos x="T2" y="T3"/>
                    </a:cxn>
                    <a:cxn ang="T10">
                      <a:pos x="T4" y="T5"/>
                    </a:cxn>
                    <a:cxn ang="T11">
                      <a:pos x="T6" y="T7"/>
                    </a:cxn>
                  </a:cxnLst>
                  <a:rect l="T12" t="T13" r="T14" b="T15"/>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6399" name="Line 8">
                  <a:extLst>
                    <a:ext uri="{FF2B5EF4-FFF2-40B4-BE49-F238E27FC236}">
                      <a16:creationId xmlns:a16="http://schemas.microsoft.com/office/drawing/2014/main" id="{E1E9CFF7-FCBC-4AC2-8858-3C6B18FF9BFE}"/>
                    </a:ext>
                  </a:extLst>
                </p:cNvPr>
                <p:cNvSpPr>
                  <a:spLocks noChangeShapeType="1"/>
                </p:cNvSpPr>
                <p:nvPr/>
              </p:nvSpPr>
              <p:spPr bwMode="auto">
                <a:xfrm>
                  <a:off x="960" y="2256"/>
                  <a:ext cx="1008" cy="0"/>
                </a:xfrm>
                <a:prstGeom prst="line">
                  <a:avLst/>
                </a:prstGeom>
                <a:noFill/>
                <a:ln w="53975">
                  <a:solidFill>
                    <a:srgbClr val="FFFF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0" name="Oval 9">
                  <a:extLst>
                    <a:ext uri="{FF2B5EF4-FFF2-40B4-BE49-F238E27FC236}">
                      <a16:creationId xmlns:a16="http://schemas.microsoft.com/office/drawing/2014/main" id="{4D738D4C-AB13-44AE-9D34-78F9EEAF21E0}"/>
                    </a:ext>
                  </a:extLst>
                </p:cNvPr>
                <p:cNvSpPr>
                  <a:spLocks noChangeArrowheads="1"/>
                </p:cNvSpPr>
                <p:nvPr/>
              </p:nvSpPr>
              <p:spPr bwMode="auto">
                <a:xfrm>
                  <a:off x="1316" y="1104"/>
                  <a:ext cx="288" cy="288"/>
                </a:xfrm>
                <a:prstGeom prst="ellipse">
                  <a:avLst/>
                </a:prstGeom>
                <a:solidFill>
                  <a:srgbClr val="FFFF00"/>
                </a:solidFill>
                <a:ln w="53975">
                  <a:solidFill>
                    <a:srgbClr val="FFFF66"/>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sp>
            <p:nvSpPr>
              <p:cNvPr id="16392" name="Oval 10">
                <a:extLst>
                  <a:ext uri="{FF2B5EF4-FFF2-40B4-BE49-F238E27FC236}">
                    <a16:creationId xmlns:a16="http://schemas.microsoft.com/office/drawing/2014/main" id="{C022CFE8-917E-4BC4-8014-6C6079428012}"/>
                  </a:ext>
                </a:extLst>
              </p:cNvPr>
              <p:cNvSpPr>
                <a:spLocks noChangeArrowheads="1"/>
              </p:cNvSpPr>
              <p:nvPr/>
            </p:nvSpPr>
            <p:spPr bwMode="auto">
              <a:xfrm>
                <a:off x="1152" y="1334"/>
                <a:ext cx="624" cy="864"/>
              </a:xfrm>
              <a:prstGeom prst="ellipse">
                <a:avLst/>
              </a:prstGeom>
              <a:solidFill>
                <a:srgbClr val="FFFF00"/>
              </a:solidFill>
              <a:ln w="9525">
                <a:solidFill>
                  <a:srgbClr val="FFFF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6393" name="Rectangle 11">
                <a:extLst>
                  <a:ext uri="{FF2B5EF4-FFF2-40B4-BE49-F238E27FC236}">
                    <a16:creationId xmlns:a16="http://schemas.microsoft.com/office/drawing/2014/main" id="{0FE60446-54D5-44B7-BD0D-05433D6CC9A9}"/>
                  </a:ext>
                </a:extLst>
              </p:cNvPr>
              <p:cNvSpPr>
                <a:spLocks noChangeArrowheads="1"/>
              </p:cNvSpPr>
              <p:nvPr/>
            </p:nvSpPr>
            <p:spPr bwMode="auto">
              <a:xfrm>
                <a:off x="1132" y="1776"/>
                <a:ext cx="672" cy="480"/>
              </a:xfrm>
              <a:prstGeom prst="rect">
                <a:avLst/>
              </a:prstGeom>
              <a:solidFill>
                <a:srgbClr val="FFFF00"/>
              </a:solidFill>
              <a:ln w="9525">
                <a:solidFill>
                  <a:srgbClr val="FFFF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6394" name="Oval 12">
                <a:extLst>
                  <a:ext uri="{FF2B5EF4-FFF2-40B4-BE49-F238E27FC236}">
                    <a16:creationId xmlns:a16="http://schemas.microsoft.com/office/drawing/2014/main" id="{CE163EC1-BD88-487E-AE2E-8C157968C6CC}"/>
                  </a:ext>
                </a:extLst>
              </p:cNvPr>
              <p:cNvSpPr>
                <a:spLocks noChangeArrowheads="1"/>
              </p:cNvSpPr>
              <p:nvPr/>
            </p:nvSpPr>
            <p:spPr bwMode="auto">
              <a:xfrm>
                <a:off x="1008" y="2074"/>
                <a:ext cx="192" cy="192"/>
              </a:xfrm>
              <a:prstGeom prst="ellipse">
                <a:avLst/>
              </a:prstGeom>
              <a:solidFill>
                <a:srgbClr val="FFFF00"/>
              </a:solidFill>
              <a:ln w="9525">
                <a:solidFill>
                  <a:srgbClr val="FFFF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6395" name="Oval 13">
                <a:extLst>
                  <a:ext uri="{FF2B5EF4-FFF2-40B4-BE49-F238E27FC236}">
                    <a16:creationId xmlns:a16="http://schemas.microsoft.com/office/drawing/2014/main" id="{7E508F79-5833-4B09-869E-6A4101855202}"/>
                  </a:ext>
                </a:extLst>
              </p:cNvPr>
              <p:cNvSpPr>
                <a:spLocks noChangeArrowheads="1"/>
              </p:cNvSpPr>
              <p:nvPr/>
            </p:nvSpPr>
            <p:spPr bwMode="auto">
              <a:xfrm>
                <a:off x="1730" y="2074"/>
                <a:ext cx="192" cy="192"/>
              </a:xfrm>
              <a:prstGeom prst="ellipse">
                <a:avLst/>
              </a:prstGeom>
              <a:solidFill>
                <a:srgbClr val="FFFF00"/>
              </a:solidFill>
              <a:ln w="9525">
                <a:solidFill>
                  <a:srgbClr val="FFFF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6396" name="Oval 14">
                <a:extLst>
                  <a:ext uri="{FF2B5EF4-FFF2-40B4-BE49-F238E27FC236}">
                    <a16:creationId xmlns:a16="http://schemas.microsoft.com/office/drawing/2014/main" id="{E5164D20-9D94-4C93-B9E4-79475F325380}"/>
                  </a:ext>
                </a:extLst>
              </p:cNvPr>
              <p:cNvSpPr>
                <a:spLocks noChangeArrowheads="1"/>
              </p:cNvSpPr>
              <p:nvPr/>
            </p:nvSpPr>
            <p:spPr bwMode="auto">
              <a:xfrm>
                <a:off x="930" y="2196"/>
                <a:ext cx="1056" cy="144"/>
              </a:xfrm>
              <a:prstGeom prst="ellipse">
                <a:avLst/>
              </a:prstGeom>
              <a:solidFill>
                <a:srgbClr val="FF6600"/>
              </a:solidFill>
              <a:ln w="9525">
                <a:solidFill>
                  <a:srgbClr val="333333"/>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pic>
          <p:nvPicPr>
            <p:cNvPr id="16390" name="Picture 15" descr="054">
              <a:extLst>
                <a:ext uri="{FF2B5EF4-FFF2-40B4-BE49-F238E27FC236}">
                  <a16:creationId xmlns:a16="http://schemas.microsoft.com/office/drawing/2014/main" id="{302E1D34-AFC4-4715-8548-8408A2F6F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 y="480"/>
              <a:ext cx="148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0240" name="WordArt 16">
            <a:extLst>
              <a:ext uri="{FF2B5EF4-FFF2-40B4-BE49-F238E27FC236}">
                <a16:creationId xmlns:a16="http://schemas.microsoft.com/office/drawing/2014/main" id="{B9210F95-E265-42F4-9D60-86872C8F06C5}"/>
              </a:ext>
            </a:extLst>
          </p:cNvPr>
          <p:cNvSpPr>
            <a:spLocks noChangeArrowheads="1" noChangeShapeType="1" noTextEdit="1"/>
          </p:cNvSpPr>
          <p:nvPr/>
        </p:nvSpPr>
        <p:spPr bwMode="auto">
          <a:xfrm>
            <a:off x="1905001" y="2895601"/>
            <a:ext cx="8105775" cy="1909763"/>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FF00FF"/>
                  </a:solidFill>
                  <a:round/>
                  <a:headEnd/>
                  <a:tailEnd/>
                </a:ln>
                <a:solidFill>
                  <a:srgbClr val="FF0000"/>
                </a:solidFill>
                <a:effectLst>
                  <a:outerShdw dist="125724" dir="18900000" algn="ctr" rotWithShape="0">
                    <a:srgbClr val="000099"/>
                  </a:outerShdw>
                </a:effectLst>
                <a:latin typeface=".VnTime" panose="020B7200000000000000" pitchFamily="34" charset="0"/>
              </a:rPr>
              <a:t>Chóc mõng ng­êi chiÕn th¾ng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2"/>
                                        </p:tgtEl>
                                      </p:cBhvr>
                                    </p:animEffect>
                                    <p:animScale>
                                      <p:cBhvr>
                                        <p:cTn id="7" dur="50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BELL.WAV"/>
                                        </p:tgtEl>
                                      </p:cMediaNode>
                                    </p:audio>
                                  </p:subTnLst>
                                </p:cTn>
                              </p:par>
                              <p:par>
                                <p:cTn id="8" presetID="22" presetClass="emph" presetSubtype="0" repeatCount="indefinite" fill="hold" nodeType="withEffect">
                                  <p:stCondLst>
                                    <p:cond delay="0"/>
                                  </p:stCondLst>
                                  <p:childTnLst>
                                    <p:animClr clrSpc="hsl" dir="cw">
                                      <p:cBhvr override="childStyle">
                                        <p:cTn id="9" dur="500" fill="hold"/>
                                        <p:tgtEl>
                                          <p:spTgt spid="180240"/>
                                        </p:tgtEl>
                                        <p:attrNameLst>
                                          <p:attrName>style.color</p:attrName>
                                        </p:attrNameLst>
                                      </p:cBhvr>
                                      <p:by>
                                        <p:hsl h="-7200000" s="0" l="0"/>
                                      </p:by>
                                    </p:animClr>
                                    <p:animClr clrSpc="hsl" dir="cw">
                                      <p:cBhvr>
                                        <p:cTn id="10" dur="500" fill="hold"/>
                                        <p:tgtEl>
                                          <p:spTgt spid="180240"/>
                                        </p:tgtEl>
                                        <p:attrNameLst>
                                          <p:attrName>fillcolor</p:attrName>
                                        </p:attrNameLst>
                                      </p:cBhvr>
                                      <p:by>
                                        <p:hsl h="-7200000" s="0" l="0"/>
                                      </p:by>
                                    </p:animClr>
                                    <p:animClr clrSpc="hsl" dir="cw">
                                      <p:cBhvr>
                                        <p:cTn id="11" dur="500" fill="hold"/>
                                        <p:tgtEl>
                                          <p:spTgt spid="180240"/>
                                        </p:tgtEl>
                                        <p:attrNameLst>
                                          <p:attrName>stroke.color</p:attrName>
                                        </p:attrNameLst>
                                      </p:cBhvr>
                                      <p:by>
                                        <p:hsl h="-7200000" s="0" l="0"/>
                                      </p:by>
                                    </p:animClr>
                                    <p:set>
                                      <p:cBhvr>
                                        <p:cTn id="12" dur="500" fill="hold"/>
                                        <p:tgtEl>
                                          <p:spTgt spid="1802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a:extLst>
              <a:ext uri="{FF2B5EF4-FFF2-40B4-BE49-F238E27FC236}">
                <a16:creationId xmlns:a16="http://schemas.microsoft.com/office/drawing/2014/main" id="{99F8DF84-4FBB-4399-AD8F-E6EA5B888617}"/>
              </a:ext>
            </a:extLst>
          </p:cNvPr>
          <p:cNvSpPr txBox="1">
            <a:spLocks noChangeArrowheads="1"/>
          </p:cNvSpPr>
          <p:nvPr/>
        </p:nvSpPr>
        <p:spPr bwMode="auto">
          <a:xfrm>
            <a:off x="2667000" y="609601"/>
            <a:ext cx="716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vi-VN" altLang="en-US"/>
          </a:p>
        </p:txBody>
      </p:sp>
      <p:sp>
        <p:nvSpPr>
          <p:cNvPr id="17411" name="WordArt 3">
            <a:extLst>
              <a:ext uri="{FF2B5EF4-FFF2-40B4-BE49-F238E27FC236}">
                <a16:creationId xmlns:a16="http://schemas.microsoft.com/office/drawing/2014/main" id="{BAE7B8AD-C094-4AEA-80C3-7366CA2B04E4}"/>
              </a:ext>
            </a:extLst>
          </p:cNvPr>
          <p:cNvSpPr>
            <a:spLocks noChangeArrowheads="1" noChangeShapeType="1" noTextEdit="1"/>
          </p:cNvSpPr>
          <p:nvPr/>
        </p:nvSpPr>
        <p:spPr bwMode="auto">
          <a:xfrm rot="20705361">
            <a:off x="515058" y="527192"/>
            <a:ext cx="4267200" cy="1295400"/>
          </a:xfrm>
          <a:prstGeom prst="rect">
            <a:avLst/>
          </a:prstGeom>
        </p:spPr>
        <p:txBody>
          <a:bodyPr wrap="none" fromWordArt="1">
            <a:prstTxWarp prst="textSlantUp">
              <a:avLst>
                <a:gd name="adj" fmla="val 32056"/>
              </a:avLst>
            </a:prstTxWarp>
          </a:bodyPr>
          <a:lstStyle/>
          <a:p>
            <a:pPr algn="ctr"/>
            <a:r>
              <a:rPr lang="en-US" sz="3600" kern="10" dirty="0" err="1">
                <a:ln w="9525">
                  <a:solidFill>
                    <a:srgbClr val="CC99FF"/>
                  </a:solidFill>
                  <a:round/>
                  <a:headEnd/>
                  <a:tailEnd/>
                </a:ln>
                <a:gradFill rotWithShape="1">
                  <a:gsLst>
                    <a:gs pos="0">
                      <a:srgbClr val="6600CC"/>
                    </a:gs>
                    <a:gs pos="100000">
                      <a:srgbClr val="CC00CC"/>
                    </a:gs>
                  </a:gsLst>
                  <a:lin ang="6240000" scaled="1"/>
                </a:gradFill>
                <a:effectLst>
                  <a:outerShdw dist="53882" dir="2700000" algn="ctr" rotWithShape="0">
                    <a:srgbClr val="9999FF">
                      <a:alpha val="79999"/>
                    </a:srgbClr>
                  </a:outerShdw>
                </a:effectLst>
                <a:latin typeface=".VnAristote" panose="020B7200000000000000" pitchFamily="34" charset="0"/>
              </a:rPr>
              <a:t>Bµi</a:t>
            </a:r>
            <a:r>
              <a:rPr lang="en-US" sz="3600" kern="10" dirty="0">
                <a:ln w="9525">
                  <a:solidFill>
                    <a:srgbClr val="CC99FF"/>
                  </a:solidFill>
                  <a:round/>
                  <a:headEnd/>
                  <a:tailEnd/>
                </a:ln>
                <a:gradFill rotWithShape="1">
                  <a:gsLst>
                    <a:gs pos="0">
                      <a:srgbClr val="6600CC"/>
                    </a:gs>
                    <a:gs pos="100000">
                      <a:srgbClr val="CC00CC"/>
                    </a:gs>
                  </a:gsLst>
                  <a:lin ang="6240000" scaled="1"/>
                </a:gradFill>
                <a:effectLst>
                  <a:outerShdw dist="53882" dir="2700000" algn="ctr" rotWithShape="0">
                    <a:srgbClr val="9999FF">
                      <a:alpha val="79999"/>
                    </a:srgbClr>
                  </a:outerShdw>
                </a:effectLst>
                <a:latin typeface=".VnAristote" panose="020B7200000000000000" pitchFamily="34" charset="0"/>
              </a:rPr>
              <a:t> </a:t>
            </a:r>
            <a:r>
              <a:rPr lang="en-US" sz="3600" kern="10" dirty="0" err="1">
                <a:ln w="9525">
                  <a:solidFill>
                    <a:srgbClr val="CC99FF"/>
                  </a:solidFill>
                  <a:round/>
                  <a:headEnd/>
                  <a:tailEnd/>
                </a:ln>
                <a:gradFill rotWithShape="1">
                  <a:gsLst>
                    <a:gs pos="0">
                      <a:srgbClr val="6600CC"/>
                    </a:gs>
                    <a:gs pos="100000">
                      <a:srgbClr val="CC00CC"/>
                    </a:gs>
                  </a:gsLst>
                  <a:lin ang="6240000" scaled="1"/>
                </a:gradFill>
                <a:effectLst>
                  <a:outerShdw dist="53882" dir="2700000" algn="ctr" rotWithShape="0">
                    <a:srgbClr val="9999FF">
                      <a:alpha val="79999"/>
                    </a:srgbClr>
                  </a:outerShdw>
                </a:effectLst>
                <a:latin typeface=".VnAristote" panose="020B7200000000000000" pitchFamily="34" charset="0"/>
              </a:rPr>
              <a:t>häc</a:t>
            </a:r>
            <a:r>
              <a:rPr lang="en-US" sz="3600" kern="10" dirty="0">
                <a:ln w="9525">
                  <a:solidFill>
                    <a:srgbClr val="CC99FF"/>
                  </a:solidFill>
                  <a:round/>
                  <a:headEnd/>
                  <a:tailEnd/>
                </a:ln>
                <a:gradFill rotWithShape="1">
                  <a:gsLst>
                    <a:gs pos="0">
                      <a:srgbClr val="6600CC"/>
                    </a:gs>
                    <a:gs pos="100000">
                      <a:srgbClr val="CC00CC"/>
                    </a:gs>
                  </a:gsLst>
                  <a:lin ang="6240000" scaled="1"/>
                </a:gradFill>
                <a:effectLst>
                  <a:outerShdw dist="53882" dir="2700000" algn="ctr" rotWithShape="0">
                    <a:srgbClr val="9999FF">
                      <a:alpha val="79999"/>
                    </a:srgbClr>
                  </a:outerShdw>
                </a:effectLst>
                <a:latin typeface=".VnAristote" panose="020B7200000000000000" pitchFamily="34" charset="0"/>
              </a:rPr>
              <a:t> </a:t>
            </a:r>
            <a:r>
              <a:rPr lang="en-US" sz="3600" kern="10" dirty="0" err="1">
                <a:ln w="9525">
                  <a:solidFill>
                    <a:srgbClr val="CC99FF"/>
                  </a:solidFill>
                  <a:round/>
                  <a:headEnd/>
                  <a:tailEnd/>
                </a:ln>
                <a:gradFill rotWithShape="1">
                  <a:gsLst>
                    <a:gs pos="0">
                      <a:srgbClr val="6600CC"/>
                    </a:gs>
                    <a:gs pos="100000">
                      <a:srgbClr val="CC00CC"/>
                    </a:gs>
                  </a:gsLst>
                  <a:lin ang="6240000" scaled="1"/>
                </a:gradFill>
                <a:effectLst>
                  <a:outerShdw dist="53882" dir="2700000" algn="ctr" rotWithShape="0">
                    <a:srgbClr val="9999FF">
                      <a:alpha val="79999"/>
                    </a:srgbClr>
                  </a:outerShdw>
                </a:effectLst>
                <a:latin typeface=".VnAristote" panose="020B7200000000000000" pitchFamily="34" charset="0"/>
              </a:rPr>
              <a:t>kÕt</a:t>
            </a:r>
            <a:r>
              <a:rPr lang="en-US" sz="3600" kern="10" dirty="0">
                <a:ln w="9525">
                  <a:solidFill>
                    <a:srgbClr val="CC99FF"/>
                  </a:solidFill>
                  <a:round/>
                  <a:headEnd/>
                  <a:tailEnd/>
                </a:ln>
                <a:gradFill rotWithShape="1">
                  <a:gsLst>
                    <a:gs pos="0">
                      <a:srgbClr val="6600CC"/>
                    </a:gs>
                    <a:gs pos="100000">
                      <a:srgbClr val="CC00CC"/>
                    </a:gs>
                  </a:gsLst>
                  <a:lin ang="6240000" scaled="1"/>
                </a:gradFill>
                <a:effectLst>
                  <a:outerShdw dist="53882" dir="2700000" algn="ctr" rotWithShape="0">
                    <a:srgbClr val="9999FF">
                      <a:alpha val="79999"/>
                    </a:srgbClr>
                  </a:outerShdw>
                </a:effectLst>
                <a:latin typeface=".VnAristote" panose="020B7200000000000000" pitchFamily="34" charset="0"/>
              </a:rPr>
              <a:t> </a:t>
            </a:r>
            <a:r>
              <a:rPr lang="en-US" sz="3600" kern="10" dirty="0" err="1">
                <a:ln w="9525">
                  <a:solidFill>
                    <a:srgbClr val="CC99FF"/>
                  </a:solidFill>
                  <a:round/>
                  <a:headEnd/>
                  <a:tailEnd/>
                </a:ln>
                <a:gradFill rotWithShape="1">
                  <a:gsLst>
                    <a:gs pos="0">
                      <a:srgbClr val="6600CC"/>
                    </a:gs>
                    <a:gs pos="100000">
                      <a:srgbClr val="CC00CC"/>
                    </a:gs>
                  </a:gsLst>
                  <a:lin ang="6240000" scaled="1"/>
                </a:gradFill>
                <a:effectLst>
                  <a:outerShdw dist="53882" dir="2700000" algn="ctr" rotWithShape="0">
                    <a:srgbClr val="9999FF">
                      <a:alpha val="79999"/>
                    </a:srgbClr>
                  </a:outerShdw>
                </a:effectLst>
                <a:latin typeface=".VnAristote" panose="020B7200000000000000" pitchFamily="34" charset="0"/>
              </a:rPr>
              <a:t>thóc</a:t>
            </a:r>
            <a:r>
              <a:rPr lang="en-US" sz="3600" kern="10" dirty="0">
                <a:ln w="9525">
                  <a:solidFill>
                    <a:srgbClr val="CC99FF"/>
                  </a:solidFill>
                  <a:round/>
                  <a:headEnd/>
                  <a:tailEnd/>
                </a:ln>
                <a:gradFill rotWithShape="1">
                  <a:gsLst>
                    <a:gs pos="0">
                      <a:srgbClr val="6600CC"/>
                    </a:gs>
                    <a:gs pos="100000">
                      <a:srgbClr val="CC00CC"/>
                    </a:gs>
                  </a:gsLst>
                  <a:lin ang="6240000" scaled="1"/>
                </a:gradFill>
                <a:effectLst>
                  <a:outerShdw dist="53882" dir="2700000" algn="ctr" rotWithShape="0">
                    <a:srgbClr val="9999FF">
                      <a:alpha val="79999"/>
                    </a:srgbClr>
                  </a:outerShdw>
                </a:effectLst>
                <a:latin typeface=".VnAristote" panose="020B7200000000000000" pitchFamily="34" charset="0"/>
              </a:rPr>
              <a:t>!</a:t>
            </a:r>
          </a:p>
        </p:txBody>
      </p:sp>
      <p:sp>
        <p:nvSpPr>
          <p:cNvPr id="107524" name="WordArt 4">
            <a:extLst>
              <a:ext uri="{FF2B5EF4-FFF2-40B4-BE49-F238E27FC236}">
                <a16:creationId xmlns:a16="http://schemas.microsoft.com/office/drawing/2014/main" id="{815F2D88-1380-411B-A788-BE57AA821779}"/>
              </a:ext>
            </a:extLst>
          </p:cNvPr>
          <p:cNvSpPr>
            <a:spLocks noChangeArrowheads="1" noChangeShapeType="1" noTextEdit="1"/>
          </p:cNvSpPr>
          <p:nvPr/>
        </p:nvSpPr>
        <p:spPr bwMode="auto">
          <a:xfrm>
            <a:off x="914400" y="2133600"/>
            <a:ext cx="8458200" cy="2438400"/>
          </a:xfrm>
          <a:prstGeom prst="rect">
            <a:avLst/>
          </a:prstGeom>
        </p:spPr>
        <p:txBody>
          <a:bodyPr wrap="none" fromWordArt="1">
            <a:prstTxWarp prst="textPlain">
              <a:avLst>
                <a:gd name="adj" fmla="val 50000"/>
              </a:avLst>
            </a:prstTxWarp>
          </a:bodyPr>
          <a:lstStyle/>
          <a:p>
            <a:pPr algn="ctr"/>
            <a:r>
              <a:rPr lang="en-US" kern="10" dirty="0">
                <a:ln w="9525">
                  <a:solidFill>
                    <a:srgbClr val="FF3300"/>
                  </a:solidFill>
                  <a:round/>
                  <a:headEnd/>
                  <a:tailEnd/>
                </a:ln>
                <a:latin typeface=".VnTifani Heavy" panose="020B7200000000000000" pitchFamily="34" charset="0"/>
              </a:rPr>
              <a:t>Xin </a:t>
            </a:r>
            <a:r>
              <a:rPr lang="en-US" kern="10" dirty="0" err="1">
                <a:ln w="9525">
                  <a:solidFill>
                    <a:srgbClr val="FF3300"/>
                  </a:solidFill>
                  <a:round/>
                  <a:headEnd/>
                  <a:tailEnd/>
                </a:ln>
                <a:latin typeface=".VnTifani Heavy" panose="020B7200000000000000" pitchFamily="34" charset="0"/>
              </a:rPr>
              <a:t>ch©n</a:t>
            </a:r>
            <a:r>
              <a:rPr lang="en-US" kern="10" dirty="0">
                <a:ln w="9525">
                  <a:solidFill>
                    <a:srgbClr val="FF3300"/>
                  </a:solidFill>
                  <a:round/>
                  <a:headEnd/>
                  <a:tailEnd/>
                </a:ln>
                <a:latin typeface=".VnTifani Heavy" panose="020B7200000000000000" pitchFamily="34" charset="0"/>
              </a:rPr>
              <a:t> </a:t>
            </a:r>
            <a:r>
              <a:rPr lang="en-US" kern="10" dirty="0" err="1">
                <a:ln w="9525">
                  <a:solidFill>
                    <a:srgbClr val="FF3300"/>
                  </a:solidFill>
                  <a:round/>
                  <a:headEnd/>
                  <a:tailEnd/>
                </a:ln>
                <a:latin typeface=".VnTifani Heavy" panose="020B7200000000000000" pitchFamily="34" charset="0"/>
              </a:rPr>
              <a:t>thµnh</a:t>
            </a:r>
            <a:r>
              <a:rPr lang="en-US" kern="10" dirty="0">
                <a:ln w="9525">
                  <a:solidFill>
                    <a:srgbClr val="FF3300"/>
                  </a:solidFill>
                  <a:round/>
                  <a:headEnd/>
                  <a:tailEnd/>
                </a:ln>
                <a:latin typeface=".VnTifani Heavy" panose="020B7200000000000000" pitchFamily="34" charset="0"/>
              </a:rPr>
              <a:t> </a:t>
            </a:r>
            <a:r>
              <a:rPr lang="en-US" kern="10" dirty="0" err="1">
                <a:ln w="9525">
                  <a:solidFill>
                    <a:srgbClr val="FF3300"/>
                  </a:solidFill>
                  <a:round/>
                  <a:headEnd/>
                  <a:tailEnd/>
                </a:ln>
                <a:latin typeface=".VnTifani Heavy" panose="020B7200000000000000" pitchFamily="34" charset="0"/>
              </a:rPr>
              <a:t>c¶m</a:t>
            </a:r>
            <a:r>
              <a:rPr lang="en-US" kern="10" dirty="0">
                <a:ln w="9525">
                  <a:solidFill>
                    <a:srgbClr val="FF3300"/>
                  </a:solidFill>
                  <a:round/>
                  <a:headEnd/>
                  <a:tailEnd/>
                </a:ln>
                <a:latin typeface=".VnTifani Heavy" panose="020B7200000000000000" pitchFamily="34" charset="0"/>
              </a:rPr>
              <a:t> ¬n</a:t>
            </a:r>
          </a:p>
          <a:p>
            <a:pPr algn="ctr"/>
            <a:r>
              <a:rPr lang="en-US" kern="10" dirty="0" err="1">
                <a:ln w="9525">
                  <a:solidFill>
                    <a:srgbClr val="FF3300"/>
                  </a:solidFill>
                  <a:round/>
                  <a:headEnd/>
                  <a:tailEnd/>
                </a:ln>
                <a:latin typeface=".VnTifani Heavy" panose="020B7200000000000000" pitchFamily="34" charset="0"/>
              </a:rPr>
              <a:t>c¸c</a:t>
            </a:r>
            <a:r>
              <a:rPr lang="en-US" kern="10" dirty="0">
                <a:ln w="9525">
                  <a:solidFill>
                    <a:srgbClr val="FF3300"/>
                  </a:solidFill>
                  <a:round/>
                  <a:headEnd/>
                  <a:tailEnd/>
                </a:ln>
                <a:latin typeface=".VnTifani Heavy" panose="020B7200000000000000" pitchFamily="34" charset="0"/>
              </a:rPr>
              <a:t> </a:t>
            </a:r>
            <a:r>
              <a:rPr lang="en-US" kern="10" dirty="0" err="1">
                <a:ln w="9525">
                  <a:solidFill>
                    <a:srgbClr val="FF3300"/>
                  </a:solidFill>
                  <a:round/>
                  <a:headEnd/>
                  <a:tailEnd/>
                </a:ln>
                <a:latin typeface=".VnTifani Heavy" panose="020B7200000000000000" pitchFamily="34" charset="0"/>
              </a:rPr>
              <a:t>thÇy</a:t>
            </a:r>
            <a:r>
              <a:rPr lang="en-US" kern="10" dirty="0">
                <a:ln w="9525">
                  <a:solidFill>
                    <a:srgbClr val="FF3300"/>
                  </a:solidFill>
                  <a:round/>
                  <a:headEnd/>
                  <a:tailEnd/>
                </a:ln>
                <a:latin typeface=".VnTifani Heavy" panose="020B7200000000000000" pitchFamily="34" charset="0"/>
              </a:rPr>
              <a:t> </a:t>
            </a:r>
            <a:r>
              <a:rPr lang="en-US" kern="10" dirty="0" err="1">
                <a:ln w="9525">
                  <a:solidFill>
                    <a:srgbClr val="FF3300"/>
                  </a:solidFill>
                  <a:round/>
                  <a:headEnd/>
                  <a:tailEnd/>
                </a:ln>
                <a:latin typeface=".VnTifani Heavy" panose="020B7200000000000000" pitchFamily="34" charset="0"/>
              </a:rPr>
              <a:t>gi¸o</a:t>
            </a:r>
            <a:r>
              <a:rPr lang="en-US" kern="10" dirty="0">
                <a:ln w="9525">
                  <a:solidFill>
                    <a:srgbClr val="FF3300"/>
                  </a:solidFill>
                  <a:round/>
                  <a:headEnd/>
                  <a:tailEnd/>
                </a:ln>
                <a:latin typeface=".VnTifani Heavy" panose="020B7200000000000000" pitchFamily="34" charset="0"/>
              </a:rPr>
              <a:t>, c« </a:t>
            </a:r>
            <a:r>
              <a:rPr lang="en-US" kern="10" dirty="0" err="1">
                <a:ln w="9525">
                  <a:solidFill>
                    <a:srgbClr val="FF3300"/>
                  </a:solidFill>
                  <a:round/>
                  <a:headEnd/>
                  <a:tailEnd/>
                </a:ln>
                <a:latin typeface=".VnTifani Heavy" panose="020B7200000000000000" pitchFamily="34" charset="0"/>
              </a:rPr>
              <a:t>gi¸o</a:t>
            </a:r>
            <a:r>
              <a:rPr lang="en-US" kern="10" dirty="0">
                <a:ln w="9525">
                  <a:solidFill>
                    <a:srgbClr val="FF3300"/>
                  </a:solidFill>
                  <a:round/>
                  <a:headEnd/>
                  <a:tailEnd/>
                </a:ln>
                <a:latin typeface=".VnTifani Heavy" panose="020B7200000000000000" pitchFamily="34" charset="0"/>
              </a:rPr>
              <a:t>, </a:t>
            </a:r>
            <a:r>
              <a:rPr lang="en-US" kern="10" dirty="0" err="1">
                <a:ln w="9525">
                  <a:solidFill>
                    <a:srgbClr val="FF3300"/>
                  </a:solidFill>
                  <a:round/>
                  <a:headEnd/>
                  <a:tailEnd/>
                </a:ln>
                <a:latin typeface=".VnTifani Heavy" panose="020B7200000000000000" pitchFamily="34" charset="0"/>
              </a:rPr>
              <a:t>c¸c</a:t>
            </a:r>
            <a:r>
              <a:rPr lang="en-US" kern="10" dirty="0">
                <a:ln w="9525">
                  <a:solidFill>
                    <a:srgbClr val="FF3300"/>
                  </a:solidFill>
                  <a:round/>
                  <a:headEnd/>
                  <a:tailEnd/>
                </a:ln>
                <a:latin typeface=".VnTifani Heavy" panose="020B7200000000000000" pitchFamily="34" charset="0"/>
              </a:rPr>
              <a:t> </a:t>
            </a:r>
            <a:r>
              <a:rPr lang="en-US" kern="10" dirty="0" err="1">
                <a:ln w="9525">
                  <a:solidFill>
                    <a:srgbClr val="FF3300"/>
                  </a:solidFill>
                  <a:round/>
                  <a:headEnd/>
                  <a:tailEnd/>
                </a:ln>
                <a:latin typeface=".VnTifani Heavy" panose="020B7200000000000000" pitchFamily="34" charset="0"/>
              </a:rPr>
              <a:t>em</a:t>
            </a:r>
            <a:r>
              <a:rPr lang="en-US" kern="10" dirty="0">
                <a:ln w="9525">
                  <a:solidFill>
                    <a:srgbClr val="FF3300"/>
                  </a:solidFill>
                  <a:round/>
                  <a:headEnd/>
                  <a:tailEnd/>
                </a:ln>
                <a:latin typeface=".VnTifani Heavy" panose="020B7200000000000000" pitchFamily="34" charset="0"/>
              </a:rPr>
              <a:t> </a:t>
            </a:r>
            <a:r>
              <a:rPr lang="en-US" kern="10" dirty="0" err="1">
                <a:ln w="9525">
                  <a:solidFill>
                    <a:srgbClr val="FF3300"/>
                  </a:solidFill>
                  <a:round/>
                  <a:headEnd/>
                  <a:tailEnd/>
                </a:ln>
                <a:latin typeface=".VnTifani Heavy" panose="020B7200000000000000" pitchFamily="34" charset="0"/>
              </a:rPr>
              <a:t>häc</a:t>
            </a:r>
            <a:r>
              <a:rPr lang="en-US" kern="10" dirty="0">
                <a:ln w="9525">
                  <a:solidFill>
                    <a:srgbClr val="FF3300"/>
                  </a:solidFill>
                  <a:round/>
                  <a:headEnd/>
                  <a:tailEnd/>
                </a:ln>
                <a:latin typeface=".VnTifani Heavy" panose="020B7200000000000000" pitchFamily="34" charset="0"/>
              </a:rPr>
              <a:t> </a:t>
            </a:r>
            <a:r>
              <a:rPr lang="en-US" kern="10" dirty="0" err="1">
                <a:ln w="9525">
                  <a:solidFill>
                    <a:srgbClr val="FF3300"/>
                  </a:solidFill>
                  <a:round/>
                  <a:headEnd/>
                  <a:tailEnd/>
                </a:ln>
                <a:latin typeface=".VnTifani Heavy" panose="020B7200000000000000" pitchFamily="34" charset="0"/>
              </a:rPr>
              <a:t>sinh</a:t>
            </a:r>
            <a:r>
              <a:rPr lang="en-US" kern="10" dirty="0">
                <a:ln w="9525">
                  <a:solidFill>
                    <a:srgbClr val="FF3300"/>
                  </a:solidFill>
                  <a:round/>
                  <a:headEnd/>
                  <a:tailEnd/>
                </a:ln>
                <a:latin typeface=".VnTifani Heavy" panose="020B7200000000000000" pitchFamily="34" charset="0"/>
              </a:rPr>
              <a:t>.</a:t>
            </a:r>
          </a:p>
          <a:p>
            <a:pPr algn="ctr"/>
            <a:r>
              <a:rPr lang="en-US" kern="10" dirty="0" err="1">
                <a:ln w="9525">
                  <a:solidFill>
                    <a:srgbClr val="FF3300"/>
                  </a:solidFill>
                  <a:round/>
                  <a:headEnd/>
                  <a:tailEnd/>
                </a:ln>
                <a:latin typeface=".VnTifani Heavy" panose="020B7200000000000000" pitchFamily="34" charset="0"/>
              </a:rPr>
              <a:t>Chóc</a:t>
            </a:r>
            <a:r>
              <a:rPr lang="en-US" kern="10" dirty="0">
                <a:ln w="9525">
                  <a:solidFill>
                    <a:srgbClr val="FF3300"/>
                  </a:solidFill>
                  <a:round/>
                  <a:headEnd/>
                  <a:tailEnd/>
                </a:ln>
                <a:latin typeface=".VnTifani Heavy" panose="020B7200000000000000" pitchFamily="34" charset="0"/>
              </a:rPr>
              <a:t> </a:t>
            </a:r>
            <a:r>
              <a:rPr lang="en-US" kern="10" dirty="0" err="1">
                <a:ln w="9525">
                  <a:solidFill>
                    <a:srgbClr val="FF3300"/>
                  </a:solidFill>
                  <a:round/>
                  <a:headEnd/>
                  <a:tailEnd/>
                </a:ln>
                <a:latin typeface=".VnTifani Heavy" panose="020B7200000000000000" pitchFamily="34" charset="0"/>
              </a:rPr>
              <a:t>thÇy</a:t>
            </a:r>
            <a:r>
              <a:rPr lang="en-US" kern="10" dirty="0">
                <a:ln w="9525">
                  <a:solidFill>
                    <a:srgbClr val="FF3300"/>
                  </a:solidFill>
                  <a:round/>
                  <a:headEnd/>
                  <a:tailEnd/>
                </a:ln>
                <a:latin typeface=".VnTifani Heavy" panose="020B7200000000000000" pitchFamily="34" charset="0"/>
              </a:rPr>
              <a:t> </a:t>
            </a:r>
            <a:r>
              <a:rPr lang="en-US" kern="10" dirty="0" err="1">
                <a:ln w="9525">
                  <a:solidFill>
                    <a:srgbClr val="FF3300"/>
                  </a:solidFill>
                  <a:round/>
                  <a:headEnd/>
                  <a:tailEnd/>
                </a:ln>
                <a:latin typeface=".VnTifani Heavy" panose="020B7200000000000000" pitchFamily="34" charset="0"/>
              </a:rPr>
              <a:t>gi¸o</a:t>
            </a:r>
            <a:r>
              <a:rPr lang="en-US" kern="10" dirty="0">
                <a:ln w="9525">
                  <a:solidFill>
                    <a:srgbClr val="FF3300"/>
                  </a:solidFill>
                  <a:round/>
                  <a:headEnd/>
                  <a:tailEnd/>
                </a:ln>
                <a:latin typeface=".VnTifani Heavy" panose="020B7200000000000000" pitchFamily="34" charset="0"/>
              </a:rPr>
              <a:t>, c« </a:t>
            </a:r>
            <a:r>
              <a:rPr lang="en-US" kern="10" dirty="0" err="1">
                <a:ln w="9525">
                  <a:solidFill>
                    <a:srgbClr val="FF3300"/>
                  </a:solidFill>
                  <a:round/>
                  <a:headEnd/>
                  <a:tailEnd/>
                </a:ln>
                <a:latin typeface=".VnTifani Heavy" panose="020B7200000000000000" pitchFamily="34" charset="0"/>
              </a:rPr>
              <a:t>gi¸o</a:t>
            </a:r>
            <a:r>
              <a:rPr lang="en-US" kern="10" dirty="0">
                <a:ln w="9525">
                  <a:solidFill>
                    <a:srgbClr val="FF3300"/>
                  </a:solidFill>
                  <a:round/>
                  <a:headEnd/>
                  <a:tailEnd/>
                </a:ln>
                <a:latin typeface=".VnTifani Heavy" panose="020B7200000000000000" pitchFamily="34" charset="0"/>
              </a:rPr>
              <a:t> m¹nh </a:t>
            </a:r>
            <a:r>
              <a:rPr lang="en-US" kern="10" dirty="0" err="1">
                <a:ln w="9525">
                  <a:solidFill>
                    <a:srgbClr val="FF3300"/>
                  </a:solidFill>
                  <a:round/>
                  <a:headEnd/>
                  <a:tailEnd/>
                </a:ln>
                <a:latin typeface=".VnTifani Heavy" panose="020B7200000000000000" pitchFamily="34" charset="0"/>
              </a:rPr>
              <a:t>khoÎ</a:t>
            </a:r>
            <a:r>
              <a:rPr lang="en-US" kern="10" dirty="0">
                <a:ln w="9525">
                  <a:solidFill>
                    <a:srgbClr val="FF3300"/>
                  </a:solidFill>
                  <a:round/>
                  <a:headEnd/>
                  <a:tailEnd/>
                </a:ln>
                <a:latin typeface=".VnTifani Heavy" panose="020B7200000000000000" pitchFamily="34" charset="0"/>
              </a:rPr>
              <a:t> </a:t>
            </a:r>
          </a:p>
          <a:p>
            <a:pPr algn="ctr"/>
            <a:r>
              <a:rPr lang="en-US" kern="10" dirty="0" err="1">
                <a:ln w="9525">
                  <a:solidFill>
                    <a:srgbClr val="FF3300"/>
                  </a:solidFill>
                  <a:round/>
                  <a:headEnd/>
                  <a:tailEnd/>
                </a:ln>
                <a:latin typeface=".VnTifani Heavy" panose="020B7200000000000000" pitchFamily="34" charset="0"/>
              </a:rPr>
              <a:t>chóc</a:t>
            </a:r>
            <a:r>
              <a:rPr lang="en-US" kern="10" dirty="0">
                <a:ln w="9525">
                  <a:solidFill>
                    <a:srgbClr val="FF3300"/>
                  </a:solidFill>
                  <a:round/>
                  <a:headEnd/>
                  <a:tailEnd/>
                </a:ln>
                <a:latin typeface=".VnTifani Heavy" panose="020B7200000000000000" pitchFamily="34" charset="0"/>
              </a:rPr>
              <a:t> </a:t>
            </a:r>
            <a:r>
              <a:rPr lang="en-US" kern="10" dirty="0" err="1">
                <a:ln w="9525">
                  <a:solidFill>
                    <a:srgbClr val="FF3300"/>
                  </a:solidFill>
                  <a:round/>
                  <a:headEnd/>
                  <a:tailEnd/>
                </a:ln>
                <a:latin typeface=".VnTifani Heavy" panose="020B7200000000000000" pitchFamily="34" charset="0"/>
              </a:rPr>
              <a:t>c¸c</a:t>
            </a:r>
            <a:r>
              <a:rPr lang="en-US" kern="10" dirty="0">
                <a:ln w="9525">
                  <a:solidFill>
                    <a:srgbClr val="FF3300"/>
                  </a:solidFill>
                  <a:round/>
                  <a:headEnd/>
                  <a:tailEnd/>
                </a:ln>
                <a:latin typeface=".VnTifani Heavy" panose="020B7200000000000000" pitchFamily="34" charset="0"/>
              </a:rPr>
              <a:t> </a:t>
            </a:r>
            <a:r>
              <a:rPr lang="en-US" kern="10" dirty="0" err="1">
                <a:ln w="9525">
                  <a:solidFill>
                    <a:srgbClr val="FF3300"/>
                  </a:solidFill>
                  <a:round/>
                  <a:headEnd/>
                  <a:tailEnd/>
                </a:ln>
                <a:latin typeface=".VnTifani Heavy" panose="020B7200000000000000" pitchFamily="34" charset="0"/>
              </a:rPr>
              <a:t>em</a:t>
            </a:r>
            <a:r>
              <a:rPr lang="en-US" kern="10" dirty="0">
                <a:ln w="9525">
                  <a:solidFill>
                    <a:srgbClr val="FF3300"/>
                  </a:solidFill>
                  <a:round/>
                  <a:headEnd/>
                  <a:tailEnd/>
                </a:ln>
                <a:latin typeface=".VnTifani Heavy" panose="020B7200000000000000" pitchFamily="34" charset="0"/>
              </a:rPr>
              <a:t> </a:t>
            </a:r>
            <a:r>
              <a:rPr lang="en-US" kern="10" dirty="0" err="1">
                <a:ln w="9525">
                  <a:solidFill>
                    <a:srgbClr val="FF3300"/>
                  </a:solidFill>
                  <a:round/>
                  <a:headEnd/>
                  <a:tailEnd/>
                </a:ln>
                <a:latin typeface=".VnTifani Heavy" panose="020B7200000000000000" pitchFamily="34" charset="0"/>
              </a:rPr>
              <a:t>ch¨m</a:t>
            </a:r>
            <a:r>
              <a:rPr lang="en-US" kern="10" dirty="0">
                <a:ln w="9525">
                  <a:solidFill>
                    <a:srgbClr val="FF3300"/>
                  </a:solidFill>
                  <a:round/>
                  <a:headEnd/>
                  <a:tailEnd/>
                </a:ln>
                <a:latin typeface=".VnTifani Heavy" panose="020B7200000000000000" pitchFamily="34" charset="0"/>
              </a:rPr>
              <a:t> </a:t>
            </a:r>
            <a:r>
              <a:rPr lang="en-US" kern="10" dirty="0" err="1">
                <a:ln w="9525">
                  <a:solidFill>
                    <a:srgbClr val="FF3300"/>
                  </a:solidFill>
                  <a:round/>
                  <a:headEnd/>
                  <a:tailEnd/>
                </a:ln>
                <a:latin typeface=".VnTifani Heavy" panose="020B7200000000000000" pitchFamily="34" charset="0"/>
              </a:rPr>
              <a:t>ngoan</a:t>
            </a:r>
            <a:r>
              <a:rPr lang="en-US" kern="10" dirty="0">
                <a:ln w="9525">
                  <a:solidFill>
                    <a:srgbClr val="FF3300"/>
                  </a:solidFill>
                  <a:round/>
                  <a:headEnd/>
                  <a:tailEnd/>
                </a:ln>
                <a:latin typeface=".VnTifani Heavy" panose="020B7200000000000000" pitchFamily="34" charset="0"/>
              </a:rPr>
              <a:t> </a:t>
            </a:r>
            <a:r>
              <a:rPr lang="en-US" kern="10" dirty="0" err="1">
                <a:ln w="9525">
                  <a:solidFill>
                    <a:srgbClr val="FF3300"/>
                  </a:solidFill>
                  <a:round/>
                  <a:headEnd/>
                  <a:tailEnd/>
                </a:ln>
                <a:latin typeface=".VnTifani Heavy" panose="020B7200000000000000" pitchFamily="34" charset="0"/>
              </a:rPr>
              <a:t>häc</a:t>
            </a:r>
            <a:r>
              <a:rPr lang="en-US" kern="10" dirty="0">
                <a:ln w="9525">
                  <a:solidFill>
                    <a:srgbClr val="FF3300"/>
                  </a:solidFill>
                  <a:round/>
                  <a:headEnd/>
                  <a:tailEnd/>
                </a:ln>
                <a:latin typeface=".VnTifani Heavy" panose="020B7200000000000000" pitchFamily="34" charset="0"/>
              </a:rPr>
              <a:t> </a:t>
            </a:r>
            <a:r>
              <a:rPr lang="en-US" kern="10" dirty="0" err="1">
                <a:ln w="9525">
                  <a:solidFill>
                    <a:srgbClr val="FF3300"/>
                  </a:solidFill>
                  <a:round/>
                  <a:headEnd/>
                  <a:tailEnd/>
                </a:ln>
                <a:latin typeface=".VnTifani Heavy" panose="020B7200000000000000" pitchFamily="34" charset="0"/>
              </a:rPr>
              <a:t>giái</a:t>
            </a:r>
            <a:r>
              <a:rPr lang="en-US" kern="10" dirty="0">
                <a:ln w="9525">
                  <a:solidFill>
                    <a:srgbClr val="FF3300"/>
                  </a:solidFill>
                  <a:round/>
                  <a:headEnd/>
                  <a:tailEnd/>
                </a:ln>
                <a:latin typeface=".VnTifani Heavy" panose="020B7200000000000000" pitchFamily="34" charset="0"/>
              </a:rPr>
              <a:t>!</a:t>
            </a:r>
          </a:p>
        </p:txBody>
      </p:sp>
      <p:grpSp>
        <p:nvGrpSpPr>
          <p:cNvPr id="17413" name="Group 14">
            <a:extLst>
              <a:ext uri="{FF2B5EF4-FFF2-40B4-BE49-F238E27FC236}">
                <a16:creationId xmlns:a16="http://schemas.microsoft.com/office/drawing/2014/main" id="{ACF732B6-88C3-487F-9FD7-C0B8E6DC837F}"/>
              </a:ext>
            </a:extLst>
          </p:cNvPr>
          <p:cNvGrpSpPr>
            <a:grpSpLocks/>
          </p:cNvGrpSpPr>
          <p:nvPr/>
        </p:nvGrpSpPr>
        <p:grpSpPr bwMode="auto">
          <a:xfrm>
            <a:off x="7010400" y="0"/>
            <a:ext cx="4921188" cy="4705350"/>
            <a:chOff x="3264" y="96"/>
            <a:chExt cx="2832" cy="2340"/>
          </a:xfrm>
        </p:grpSpPr>
        <p:sp>
          <p:nvSpPr>
            <p:cNvPr id="17428" name="Freeform 15">
              <a:extLst>
                <a:ext uri="{FF2B5EF4-FFF2-40B4-BE49-F238E27FC236}">
                  <a16:creationId xmlns:a16="http://schemas.microsoft.com/office/drawing/2014/main" id="{476C6AE9-0F16-4925-8E8B-706C84CB8860}"/>
                </a:ext>
              </a:extLst>
            </p:cNvPr>
            <p:cNvSpPr>
              <a:spLocks/>
            </p:cNvSpPr>
            <p:nvPr/>
          </p:nvSpPr>
          <p:spPr bwMode="auto">
            <a:xfrm>
              <a:off x="4896" y="816"/>
              <a:ext cx="552" cy="1248"/>
            </a:xfrm>
            <a:custGeom>
              <a:avLst/>
              <a:gdLst>
                <a:gd name="T0" fmla="*/ 0 w 1496"/>
                <a:gd name="T1" fmla="*/ 1 h 2016"/>
                <a:gd name="T2" fmla="*/ 0 w 1496"/>
                <a:gd name="T3" fmla="*/ 1 h 2016"/>
                <a:gd name="T4" fmla="*/ 0 w 1496"/>
                <a:gd name="T5" fmla="*/ 1 h 2016"/>
                <a:gd name="T6" fmla="*/ 0 w 1496"/>
                <a:gd name="T7" fmla="*/ 1 h 2016"/>
                <a:gd name="T8" fmla="*/ 0 w 1496"/>
                <a:gd name="T9" fmla="*/ 1 h 2016"/>
                <a:gd name="T10" fmla="*/ 0 w 1496"/>
                <a:gd name="T11" fmla="*/ 1 h 2016"/>
                <a:gd name="T12" fmla="*/ 0 w 1496"/>
                <a:gd name="T13" fmla="*/ 1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0"/>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sp>
          <p:nvSpPr>
            <p:cNvPr id="17429" name="Freeform 16">
              <a:extLst>
                <a:ext uri="{FF2B5EF4-FFF2-40B4-BE49-F238E27FC236}">
                  <a16:creationId xmlns:a16="http://schemas.microsoft.com/office/drawing/2014/main" id="{6D471E05-7C78-4F78-B889-12905E0BA865}"/>
                </a:ext>
              </a:extLst>
            </p:cNvPr>
            <p:cNvSpPr>
              <a:spLocks/>
            </p:cNvSpPr>
            <p:nvPr/>
          </p:nvSpPr>
          <p:spPr bwMode="auto">
            <a:xfrm rot="1753969">
              <a:off x="4518" y="696"/>
              <a:ext cx="648" cy="1248"/>
            </a:xfrm>
            <a:custGeom>
              <a:avLst/>
              <a:gdLst>
                <a:gd name="T0" fmla="*/ 0 w 1496"/>
                <a:gd name="T1" fmla="*/ 1 h 2016"/>
                <a:gd name="T2" fmla="*/ 0 w 1496"/>
                <a:gd name="T3" fmla="*/ 1 h 2016"/>
                <a:gd name="T4" fmla="*/ 0 w 1496"/>
                <a:gd name="T5" fmla="*/ 1 h 2016"/>
                <a:gd name="T6" fmla="*/ 0 w 1496"/>
                <a:gd name="T7" fmla="*/ 1 h 2016"/>
                <a:gd name="T8" fmla="*/ 0 w 1496"/>
                <a:gd name="T9" fmla="*/ 1 h 2016"/>
                <a:gd name="T10" fmla="*/ 0 w 1496"/>
                <a:gd name="T11" fmla="*/ 1 h 2016"/>
                <a:gd name="T12" fmla="*/ 0 w 1496"/>
                <a:gd name="T13" fmla="*/ 1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0"/>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sp>
          <p:nvSpPr>
            <p:cNvPr id="17430" name="Freeform 17">
              <a:extLst>
                <a:ext uri="{FF2B5EF4-FFF2-40B4-BE49-F238E27FC236}">
                  <a16:creationId xmlns:a16="http://schemas.microsoft.com/office/drawing/2014/main" id="{5F2E9C32-FE91-4CA8-ABDF-9B38565B9465}"/>
                </a:ext>
              </a:extLst>
            </p:cNvPr>
            <p:cNvSpPr>
              <a:spLocks/>
            </p:cNvSpPr>
            <p:nvPr/>
          </p:nvSpPr>
          <p:spPr bwMode="auto">
            <a:xfrm rot="-1819599">
              <a:off x="5151" y="1039"/>
              <a:ext cx="456" cy="960"/>
            </a:xfrm>
            <a:custGeom>
              <a:avLst/>
              <a:gdLst>
                <a:gd name="T0" fmla="*/ 0 w 1496"/>
                <a:gd name="T1" fmla="*/ 0 h 2016"/>
                <a:gd name="T2" fmla="*/ 0 w 1496"/>
                <a:gd name="T3" fmla="*/ 0 h 2016"/>
                <a:gd name="T4" fmla="*/ 0 w 1496"/>
                <a:gd name="T5" fmla="*/ 0 h 2016"/>
                <a:gd name="T6" fmla="*/ 0 w 1496"/>
                <a:gd name="T7" fmla="*/ 0 h 2016"/>
                <a:gd name="T8" fmla="*/ 0 w 1496"/>
                <a:gd name="T9" fmla="*/ 0 h 2016"/>
                <a:gd name="T10" fmla="*/ 0 w 1496"/>
                <a:gd name="T11" fmla="*/ 0 h 2016"/>
                <a:gd name="T12" fmla="*/ 0 w 1496"/>
                <a:gd name="T13" fmla="*/ 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0"/>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sp>
          <p:nvSpPr>
            <p:cNvPr id="17431" name="Freeform 18">
              <a:extLst>
                <a:ext uri="{FF2B5EF4-FFF2-40B4-BE49-F238E27FC236}">
                  <a16:creationId xmlns:a16="http://schemas.microsoft.com/office/drawing/2014/main" id="{2E4D7E2D-86C0-4F74-9490-E7463BE8B228}"/>
                </a:ext>
              </a:extLst>
            </p:cNvPr>
            <p:cNvSpPr>
              <a:spLocks/>
            </p:cNvSpPr>
            <p:nvPr/>
          </p:nvSpPr>
          <p:spPr bwMode="auto">
            <a:xfrm rot="3278929">
              <a:off x="4689" y="550"/>
              <a:ext cx="420" cy="900"/>
            </a:xfrm>
            <a:custGeom>
              <a:avLst/>
              <a:gdLst>
                <a:gd name="T0" fmla="*/ 0 w 1496"/>
                <a:gd name="T1" fmla="*/ 0 h 2016"/>
                <a:gd name="T2" fmla="*/ 0 w 1496"/>
                <a:gd name="T3" fmla="*/ 0 h 2016"/>
                <a:gd name="T4" fmla="*/ 0 w 1496"/>
                <a:gd name="T5" fmla="*/ 0 h 2016"/>
                <a:gd name="T6" fmla="*/ 0 w 1496"/>
                <a:gd name="T7" fmla="*/ 0 h 2016"/>
                <a:gd name="T8" fmla="*/ 0 w 1496"/>
                <a:gd name="T9" fmla="*/ 0 h 2016"/>
                <a:gd name="T10" fmla="*/ 0 w 1496"/>
                <a:gd name="T11" fmla="*/ 0 h 2016"/>
                <a:gd name="T12" fmla="*/ 0 w 1496"/>
                <a:gd name="T13" fmla="*/ 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0"/>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sp>
          <p:nvSpPr>
            <p:cNvPr id="17432" name="Freeform 19">
              <a:extLst>
                <a:ext uri="{FF2B5EF4-FFF2-40B4-BE49-F238E27FC236}">
                  <a16:creationId xmlns:a16="http://schemas.microsoft.com/office/drawing/2014/main" id="{E985DF03-9ACB-4027-A945-A08AB4E0F951}"/>
                </a:ext>
              </a:extLst>
            </p:cNvPr>
            <p:cNvSpPr>
              <a:spLocks/>
            </p:cNvSpPr>
            <p:nvPr/>
          </p:nvSpPr>
          <p:spPr bwMode="auto">
            <a:xfrm rot="2334802">
              <a:off x="4224" y="1440"/>
              <a:ext cx="420" cy="900"/>
            </a:xfrm>
            <a:custGeom>
              <a:avLst/>
              <a:gdLst>
                <a:gd name="T0" fmla="*/ 0 w 1496"/>
                <a:gd name="T1" fmla="*/ 0 h 2016"/>
                <a:gd name="T2" fmla="*/ 0 w 1496"/>
                <a:gd name="T3" fmla="*/ 0 h 2016"/>
                <a:gd name="T4" fmla="*/ 0 w 1496"/>
                <a:gd name="T5" fmla="*/ 0 h 2016"/>
                <a:gd name="T6" fmla="*/ 0 w 1496"/>
                <a:gd name="T7" fmla="*/ 0 h 2016"/>
                <a:gd name="T8" fmla="*/ 0 w 1496"/>
                <a:gd name="T9" fmla="*/ 0 h 2016"/>
                <a:gd name="T10" fmla="*/ 0 w 1496"/>
                <a:gd name="T11" fmla="*/ 0 h 2016"/>
                <a:gd name="T12" fmla="*/ 0 w 1496"/>
                <a:gd name="T13" fmla="*/ 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0"/>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sp>
          <p:nvSpPr>
            <p:cNvPr id="17433" name="Freeform 20">
              <a:extLst>
                <a:ext uri="{FF2B5EF4-FFF2-40B4-BE49-F238E27FC236}">
                  <a16:creationId xmlns:a16="http://schemas.microsoft.com/office/drawing/2014/main" id="{95FE063E-3E8D-4B54-B282-5549F5C89225}"/>
                </a:ext>
              </a:extLst>
            </p:cNvPr>
            <p:cNvSpPr>
              <a:spLocks/>
            </p:cNvSpPr>
            <p:nvPr/>
          </p:nvSpPr>
          <p:spPr bwMode="auto">
            <a:xfrm rot="3688303">
              <a:off x="5040" y="0"/>
              <a:ext cx="648" cy="1248"/>
            </a:xfrm>
            <a:custGeom>
              <a:avLst/>
              <a:gdLst>
                <a:gd name="T0" fmla="*/ 0 w 1496"/>
                <a:gd name="T1" fmla="*/ 1 h 2016"/>
                <a:gd name="T2" fmla="*/ 0 w 1496"/>
                <a:gd name="T3" fmla="*/ 1 h 2016"/>
                <a:gd name="T4" fmla="*/ 0 w 1496"/>
                <a:gd name="T5" fmla="*/ 1 h 2016"/>
                <a:gd name="T6" fmla="*/ 0 w 1496"/>
                <a:gd name="T7" fmla="*/ 1 h 2016"/>
                <a:gd name="T8" fmla="*/ 0 w 1496"/>
                <a:gd name="T9" fmla="*/ 1 h 2016"/>
                <a:gd name="T10" fmla="*/ 0 w 1496"/>
                <a:gd name="T11" fmla="*/ 1 h 2016"/>
                <a:gd name="T12" fmla="*/ 0 w 1496"/>
                <a:gd name="T13" fmla="*/ 1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0"/>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sp>
          <p:nvSpPr>
            <p:cNvPr id="17434" name="Freeform 21">
              <a:extLst>
                <a:ext uri="{FF2B5EF4-FFF2-40B4-BE49-F238E27FC236}">
                  <a16:creationId xmlns:a16="http://schemas.microsoft.com/office/drawing/2014/main" id="{5482A1DC-C97E-48B2-B65C-AD9A4999032E}"/>
                </a:ext>
              </a:extLst>
            </p:cNvPr>
            <p:cNvSpPr>
              <a:spLocks/>
            </p:cNvSpPr>
            <p:nvPr/>
          </p:nvSpPr>
          <p:spPr bwMode="auto">
            <a:xfrm rot="949328">
              <a:off x="5091" y="405"/>
              <a:ext cx="600" cy="1008"/>
            </a:xfrm>
            <a:custGeom>
              <a:avLst/>
              <a:gdLst>
                <a:gd name="T0" fmla="*/ 0 w 1496"/>
                <a:gd name="T1" fmla="*/ 1 h 2016"/>
                <a:gd name="T2" fmla="*/ 0 w 1496"/>
                <a:gd name="T3" fmla="*/ 1 h 2016"/>
                <a:gd name="T4" fmla="*/ 0 w 1496"/>
                <a:gd name="T5" fmla="*/ 1 h 2016"/>
                <a:gd name="T6" fmla="*/ 0 w 1496"/>
                <a:gd name="T7" fmla="*/ 1 h 2016"/>
                <a:gd name="T8" fmla="*/ 0 w 1496"/>
                <a:gd name="T9" fmla="*/ 1 h 2016"/>
                <a:gd name="T10" fmla="*/ 0 w 1496"/>
                <a:gd name="T11" fmla="*/ 1 h 2016"/>
                <a:gd name="T12" fmla="*/ 0 w 1496"/>
                <a:gd name="T13" fmla="*/ 1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0"/>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sp>
          <p:nvSpPr>
            <p:cNvPr id="17435" name="Freeform 22">
              <a:extLst>
                <a:ext uri="{FF2B5EF4-FFF2-40B4-BE49-F238E27FC236}">
                  <a16:creationId xmlns:a16="http://schemas.microsoft.com/office/drawing/2014/main" id="{81C2F5AB-B1D1-4814-ABAC-185475D9C9A8}"/>
                </a:ext>
              </a:extLst>
            </p:cNvPr>
            <p:cNvSpPr>
              <a:spLocks/>
            </p:cNvSpPr>
            <p:nvPr/>
          </p:nvSpPr>
          <p:spPr bwMode="auto">
            <a:xfrm rot="-784689">
              <a:off x="5328" y="624"/>
              <a:ext cx="600" cy="1008"/>
            </a:xfrm>
            <a:custGeom>
              <a:avLst/>
              <a:gdLst>
                <a:gd name="T0" fmla="*/ 0 w 1496"/>
                <a:gd name="T1" fmla="*/ 1 h 2016"/>
                <a:gd name="T2" fmla="*/ 0 w 1496"/>
                <a:gd name="T3" fmla="*/ 1 h 2016"/>
                <a:gd name="T4" fmla="*/ 0 w 1496"/>
                <a:gd name="T5" fmla="*/ 1 h 2016"/>
                <a:gd name="T6" fmla="*/ 0 w 1496"/>
                <a:gd name="T7" fmla="*/ 1 h 2016"/>
                <a:gd name="T8" fmla="*/ 0 w 1496"/>
                <a:gd name="T9" fmla="*/ 1 h 2016"/>
                <a:gd name="T10" fmla="*/ 0 w 1496"/>
                <a:gd name="T11" fmla="*/ 1 h 2016"/>
                <a:gd name="T12" fmla="*/ 0 w 1496"/>
                <a:gd name="T13" fmla="*/ 1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0"/>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sp>
          <p:nvSpPr>
            <p:cNvPr id="17436" name="Freeform 23">
              <a:extLst>
                <a:ext uri="{FF2B5EF4-FFF2-40B4-BE49-F238E27FC236}">
                  <a16:creationId xmlns:a16="http://schemas.microsoft.com/office/drawing/2014/main" id="{C77883A0-A086-42E0-8B04-3EC06BD40D34}"/>
                </a:ext>
              </a:extLst>
            </p:cNvPr>
            <p:cNvSpPr>
              <a:spLocks/>
            </p:cNvSpPr>
            <p:nvPr/>
          </p:nvSpPr>
          <p:spPr bwMode="auto">
            <a:xfrm rot="4294786">
              <a:off x="3858" y="1278"/>
              <a:ext cx="384" cy="804"/>
            </a:xfrm>
            <a:custGeom>
              <a:avLst/>
              <a:gdLst>
                <a:gd name="T0" fmla="*/ 0 w 1496"/>
                <a:gd name="T1" fmla="*/ 0 h 2016"/>
                <a:gd name="T2" fmla="*/ 0 w 1496"/>
                <a:gd name="T3" fmla="*/ 0 h 2016"/>
                <a:gd name="T4" fmla="*/ 0 w 1496"/>
                <a:gd name="T5" fmla="*/ 0 h 2016"/>
                <a:gd name="T6" fmla="*/ 0 w 1496"/>
                <a:gd name="T7" fmla="*/ 0 h 2016"/>
                <a:gd name="T8" fmla="*/ 0 w 1496"/>
                <a:gd name="T9" fmla="*/ 0 h 2016"/>
                <a:gd name="T10" fmla="*/ 0 w 1496"/>
                <a:gd name="T11" fmla="*/ 0 h 2016"/>
                <a:gd name="T12" fmla="*/ 0 w 1496"/>
                <a:gd name="T13" fmla="*/ 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0"/>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sp>
          <p:nvSpPr>
            <p:cNvPr id="17437" name="Freeform 24">
              <a:extLst>
                <a:ext uri="{FF2B5EF4-FFF2-40B4-BE49-F238E27FC236}">
                  <a16:creationId xmlns:a16="http://schemas.microsoft.com/office/drawing/2014/main" id="{B682ECB2-3BA9-4A1A-8AB0-AC739889B5ED}"/>
                </a:ext>
              </a:extLst>
            </p:cNvPr>
            <p:cNvSpPr>
              <a:spLocks/>
            </p:cNvSpPr>
            <p:nvPr/>
          </p:nvSpPr>
          <p:spPr bwMode="auto">
            <a:xfrm rot="-1283851">
              <a:off x="4752" y="1632"/>
              <a:ext cx="276" cy="804"/>
            </a:xfrm>
            <a:custGeom>
              <a:avLst/>
              <a:gdLst>
                <a:gd name="T0" fmla="*/ 0 w 1496"/>
                <a:gd name="T1" fmla="*/ 0 h 2016"/>
                <a:gd name="T2" fmla="*/ 0 w 1496"/>
                <a:gd name="T3" fmla="*/ 0 h 2016"/>
                <a:gd name="T4" fmla="*/ 0 w 1496"/>
                <a:gd name="T5" fmla="*/ 0 h 2016"/>
                <a:gd name="T6" fmla="*/ 0 w 1496"/>
                <a:gd name="T7" fmla="*/ 0 h 2016"/>
                <a:gd name="T8" fmla="*/ 0 w 1496"/>
                <a:gd name="T9" fmla="*/ 0 h 2016"/>
                <a:gd name="T10" fmla="*/ 0 w 1496"/>
                <a:gd name="T11" fmla="*/ 0 h 2016"/>
                <a:gd name="T12" fmla="*/ 0 w 1496"/>
                <a:gd name="T13" fmla="*/ 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0"/>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sp>
          <p:nvSpPr>
            <p:cNvPr id="17438" name="Freeform 25">
              <a:extLst>
                <a:ext uri="{FF2B5EF4-FFF2-40B4-BE49-F238E27FC236}">
                  <a16:creationId xmlns:a16="http://schemas.microsoft.com/office/drawing/2014/main" id="{E0B37D5C-3E43-43EE-AE51-9F9A16E006A4}"/>
                </a:ext>
              </a:extLst>
            </p:cNvPr>
            <p:cNvSpPr>
              <a:spLocks/>
            </p:cNvSpPr>
            <p:nvPr/>
          </p:nvSpPr>
          <p:spPr bwMode="auto">
            <a:xfrm rot="-968331">
              <a:off x="5040" y="1200"/>
              <a:ext cx="408" cy="1056"/>
            </a:xfrm>
            <a:custGeom>
              <a:avLst/>
              <a:gdLst>
                <a:gd name="T0" fmla="*/ 0 w 1496"/>
                <a:gd name="T1" fmla="*/ 1 h 2016"/>
                <a:gd name="T2" fmla="*/ 0 w 1496"/>
                <a:gd name="T3" fmla="*/ 1 h 2016"/>
                <a:gd name="T4" fmla="*/ 0 w 1496"/>
                <a:gd name="T5" fmla="*/ 1 h 2016"/>
                <a:gd name="T6" fmla="*/ 0 w 1496"/>
                <a:gd name="T7" fmla="*/ 1 h 2016"/>
                <a:gd name="T8" fmla="*/ 0 w 1496"/>
                <a:gd name="T9" fmla="*/ 1 h 2016"/>
                <a:gd name="T10" fmla="*/ 0 w 1496"/>
                <a:gd name="T11" fmla="*/ 1 h 2016"/>
                <a:gd name="T12" fmla="*/ 0 w 1496"/>
                <a:gd name="T13" fmla="*/ 1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0"/>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sp>
          <p:nvSpPr>
            <p:cNvPr id="17439" name="Freeform 26">
              <a:extLst>
                <a:ext uri="{FF2B5EF4-FFF2-40B4-BE49-F238E27FC236}">
                  <a16:creationId xmlns:a16="http://schemas.microsoft.com/office/drawing/2014/main" id="{25C2684C-D3A1-472D-84F0-E18DCA2DBBDA}"/>
                </a:ext>
              </a:extLst>
            </p:cNvPr>
            <p:cNvSpPr>
              <a:spLocks/>
            </p:cNvSpPr>
            <p:nvPr/>
          </p:nvSpPr>
          <p:spPr bwMode="auto">
            <a:xfrm rot="4764749">
              <a:off x="4980" y="-180"/>
              <a:ext cx="696" cy="1248"/>
            </a:xfrm>
            <a:custGeom>
              <a:avLst/>
              <a:gdLst>
                <a:gd name="T0" fmla="*/ 0 w 1496"/>
                <a:gd name="T1" fmla="*/ 1 h 2016"/>
                <a:gd name="T2" fmla="*/ 0 w 1496"/>
                <a:gd name="T3" fmla="*/ 1 h 2016"/>
                <a:gd name="T4" fmla="*/ 0 w 1496"/>
                <a:gd name="T5" fmla="*/ 1 h 2016"/>
                <a:gd name="T6" fmla="*/ 0 w 1496"/>
                <a:gd name="T7" fmla="*/ 1 h 2016"/>
                <a:gd name="T8" fmla="*/ 0 w 1496"/>
                <a:gd name="T9" fmla="*/ 1 h 2016"/>
                <a:gd name="T10" fmla="*/ 0 w 1496"/>
                <a:gd name="T11" fmla="*/ 1 h 2016"/>
                <a:gd name="T12" fmla="*/ 0 w 1496"/>
                <a:gd name="T13" fmla="*/ 1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0"/>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sp>
          <p:nvSpPr>
            <p:cNvPr id="17440" name="Freeform 27">
              <a:extLst>
                <a:ext uri="{FF2B5EF4-FFF2-40B4-BE49-F238E27FC236}">
                  <a16:creationId xmlns:a16="http://schemas.microsoft.com/office/drawing/2014/main" id="{CD37800F-E306-4D9C-AB39-912E22787CEC}"/>
                </a:ext>
              </a:extLst>
            </p:cNvPr>
            <p:cNvSpPr>
              <a:spLocks/>
            </p:cNvSpPr>
            <p:nvPr/>
          </p:nvSpPr>
          <p:spPr bwMode="auto">
            <a:xfrm rot="-2925696">
              <a:off x="5388" y="852"/>
              <a:ext cx="456" cy="960"/>
            </a:xfrm>
            <a:custGeom>
              <a:avLst/>
              <a:gdLst>
                <a:gd name="T0" fmla="*/ 0 w 1496"/>
                <a:gd name="T1" fmla="*/ 0 h 2016"/>
                <a:gd name="T2" fmla="*/ 0 w 1496"/>
                <a:gd name="T3" fmla="*/ 0 h 2016"/>
                <a:gd name="T4" fmla="*/ 0 w 1496"/>
                <a:gd name="T5" fmla="*/ 0 h 2016"/>
                <a:gd name="T6" fmla="*/ 0 w 1496"/>
                <a:gd name="T7" fmla="*/ 0 h 2016"/>
                <a:gd name="T8" fmla="*/ 0 w 1496"/>
                <a:gd name="T9" fmla="*/ 0 h 2016"/>
                <a:gd name="T10" fmla="*/ 0 w 1496"/>
                <a:gd name="T11" fmla="*/ 0 h 2016"/>
                <a:gd name="T12" fmla="*/ 0 w 1496"/>
                <a:gd name="T13" fmla="*/ 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0"/>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sp>
          <p:nvSpPr>
            <p:cNvPr id="17441" name="Freeform 28">
              <a:extLst>
                <a:ext uri="{FF2B5EF4-FFF2-40B4-BE49-F238E27FC236}">
                  <a16:creationId xmlns:a16="http://schemas.microsoft.com/office/drawing/2014/main" id="{8972D869-15AC-480E-8437-F781B3B08036}"/>
                </a:ext>
              </a:extLst>
            </p:cNvPr>
            <p:cNvSpPr>
              <a:spLocks/>
            </p:cNvSpPr>
            <p:nvPr/>
          </p:nvSpPr>
          <p:spPr bwMode="auto">
            <a:xfrm rot="3946685">
              <a:off x="3876" y="204"/>
              <a:ext cx="408" cy="1056"/>
            </a:xfrm>
            <a:custGeom>
              <a:avLst/>
              <a:gdLst>
                <a:gd name="T0" fmla="*/ 0 w 1496"/>
                <a:gd name="T1" fmla="*/ 1 h 2016"/>
                <a:gd name="T2" fmla="*/ 0 w 1496"/>
                <a:gd name="T3" fmla="*/ 1 h 2016"/>
                <a:gd name="T4" fmla="*/ 0 w 1496"/>
                <a:gd name="T5" fmla="*/ 1 h 2016"/>
                <a:gd name="T6" fmla="*/ 0 w 1496"/>
                <a:gd name="T7" fmla="*/ 1 h 2016"/>
                <a:gd name="T8" fmla="*/ 0 w 1496"/>
                <a:gd name="T9" fmla="*/ 1 h 2016"/>
                <a:gd name="T10" fmla="*/ 0 w 1496"/>
                <a:gd name="T11" fmla="*/ 1 h 2016"/>
                <a:gd name="T12" fmla="*/ 0 w 1496"/>
                <a:gd name="T13" fmla="*/ 1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0"/>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sp>
          <p:nvSpPr>
            <p:cNvPr id="17442" name="Freeform 29">
              <a:extLst>
                <a:ext uri="{FF2B5EF4-FFF2-40B4-BE49-F238E27FC236}">
                  <a16:creationId xmlns:a16="http://schemas.microsoft.com/office/drawing/2014/main" id="{FF9ECAE8-078D-4651-B94F-F63E68834E72}"/>
                </a:ext>
              </a:extLst>
            </p:cNvPr>
            <p:cNvSpPr>
              <a:spLocks/>
            </p:cNvSpPr>
            <p:nvPr/>
          </p:nvSpPr>
          <p:spPr bwMode="auto">
            <a:xfrm rot="2317852">
              <a:off x="3936" y="624"/>
              <a:ext cx="408" cy="1056"/>
            </a:xfrm>
            <a:custGeom>
              <a:avLst/>
              <a:gdLst>
                <a:gd name="T0" fmla="*/ 0 w 1496"/>
                <a:gd name="T1" fmla="*/ 1 h 2016"/>
                <a:gd name="T2" fmla="*/ 0 w 1496"/>
                <a:gd name="T3" fmla="*/ 1 h 2016"/>
                <a:gd name="T4" fmla="*/ 0 w 1496"/>
                <a:gd name="T5" fmla="*/ 1 h 2016"/>
                <a:gd name="T6" fmla="*/ 0 w 1496"/>
                <a:gd name="T7" fmla="*/ 1 h 2016"/>
                <a:gd name="T8" fmla="*/ 0 w 1496"/>
                <a:gd name="T9" fmla="*/ 1 h 2016"/>
                <a:gd name="T10" fmla="*/ 0 w 1496"/>
                <a:gd name="T11" fmla="*/ 1 h 2016"/>
                <a:gd name="T12" fmla="*/ 0 w 1496"/>
                <a:gd name="T13" fmla="*/ 1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0"/>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sp>
          <p:nvSpPr>
            <p:cNvPr id="17443" name="Freeform 30">
              <a:extLst>
                <a:ext uri="{FF2B5EF4-FFF2-40B4-BE49-F238E27FC236}">
                  <a16:creationId xmlns:a16="http://schemas.microsoft.com/office/drawing/2014/main" id="{D749CB69-111C-42AA-A348-3B9B8C87F720}"/>
                </a:ext>
              </a:extLst>
            </p:cNvPr>
            <p:cNvSpPr>
              <a:spLocks/>
            </p:cNvSpPr>
            <p:nvPr/>
          </p:nvSpPr>
          <p:spPr bwMode="auto">
            <a:xfrm rot="3773371">
              <a:off x="3576" y="840"/>
              <a:ext cx="276" cy="804"/>
            </a:xfrm>
            <a:custGeom>
              <a:avLst/>
              <a:gdLst>
                <a:gd name="T0" fmla="*/ 0 w 1496"/>
                <a:gd name="T1" fmla="*/ 0 h 2016"/>
                <a:gd name="T2" fmla="*/ 0 w 1496"/>
                <a:gd name="T3" fmla="*/ 0 h 2016"/>
                <a:gd name="T4" fmla="*/ 0 w 1496"/>
                <a:gd name="T5" fmla="*/ 0 h 2016"/>
                <a:gd name="T6" fmla="*/ 0 w 1496"/>
                <a:gd name="T7" fmla="*/ 0 h 2016"/>
                <a:gd name="T8" fmla="*/ 0 w 1496"/>
                <a:gd name="T9" fmla="*/ 0 h 2016"/>
                <a:gd name="T10" fmla="*/ 0 w 1496"/>
                <a:gd name="T11" fmla="*/ 0 h 2016"/>
                <a:gd name="T12" fmla="*/ 0 w 1496"/>
                <a:gd name="T13" fmla="*/ 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0"/>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sp>
          <p:nvSpPr>
            <p:cNvPr id="17444" name="Freeform 31">
              <a:extLst>
                <a:ext uri="{FF2B5EF4-FFF2-40B4-BE49-F238E27FC236}">
                  <a16:creationId xmlns:a16="http://schemas.microsoft.com/office/drawing/2014/main" id="{A3BDD16D-1213-42E1-8412-9F335017B5C5}"/>
                </a:ext>
              </a:extLst>
            </p:cNvPr>
            <p:cNvSpPr>
              <a:spLocks/>
            </p:cNvSpPr>
            <p:nvPr/>
          </p:nvSpPr>
          <p:spPr bwMode="auto">
            <a:xfrm rot="1434273">
              <a:off x="4128" y="864"/>
              <a:ext cx="276" cy="804"/>
            </a:xfrm>
            <a:custGeom>
              <a:avLst/>
              <a:gdLst>
                <a:gd name="T0" fmla="*/ 0 w 1496"/>
                <a:gd name="T1" fmla="*/ 0 h 2016"/>
                <a:gd name="T2" fmla="*/ 0 w 1496"/>
                <a:gd name="T3" fmla="*/ 0 h 2016"/>
                <a:gd name="T4" fmla="*/ 0 w 1496"/>
                <a:gd name="T5" fmla="*/ 0 h 2016"/>
                <a:gd name="T6" fmla="*/ 0 w 1496"/>
                <a:gd name="T7" fmla="*/ 0 h 2016"/>
                <a:gd name="T8" fmla="*/ 0 w 1496"/>
                <a:gd name="T9" fmla="*/ 0 h 2016"/>
                <a:gd name="T10" fmla="*/ 0 w 1496"/>
                <a:gd name="T11" fmla="*/ 0 h 2016"/>
                <a:gd name="T12" fmla="*/ 0 w 1496"/>
                <a:gd name="T13" fmla="*/ 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0"/>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sp>
          <p:nvSpPr>
            <p:cNvPr id="17445" name="Oval 32">
              <a:extLst>
                <a:ext uri="{FF2B5EF4-FFF2-40B4-BE49-F238E27FC236}">
                  <a16:creationId xmlns:a16="http://schemas.microsoft.com/office/drawing/2014/main" id="{1E0A23BB-604A-4362-BA53-321DB5A0574B}"/>
                </a:ext>
              </a:extLst>
            </p:cNvPr>
            <p:cNvSpPr>
              <a:spLocks noChangeArrowheads="1"/>
            </p:cNvSpPr>
            <p:nvPr/>
          </p:nvSpPr>
          <p:spPr bwMode="auto">
            <a:xfrm>
              <a:off x="3264" y="96"/>
              <a:ext cx="1824" cy="1632"/>
            </a:xfrm>
            <a:prstGeom prst="ellipse">
              <a:avLst/>
            </a:prstGeom>
            <a:gradFill rotWithShape="1">
              <a:gsLst>
                <a:gs pos="0">
                  <a:srgbClr val="FFFF66">
                    <a:alpha val="0"/>
                  </a:srgbClr>
                </a:gs>
                <a:gs pos="100000">
                  <a:srgbClr val="FFFF66">
                    <a:alpha val="26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grpSp>
      <p:sp>
        <p:nvSpPr>
          <p:cNvPr id="17414" name="Rectangle 8">
            <a:extLst>
              <a:ext uri="{FF2B5EF4-FFF2-40B4-BE49-F238E27FC236}">
                <a16:creationId xmlns:a16="http://schemas.microsoft.com/office/drawing/2014/main" id="{362C451E-16F9-44AC-9C88-A14013CA9E16}"/>
              </a:ext>
            </a:extLst>
          </p:cNvPr>
          <p:cNvSpPr>
            <a:spLocks noChangeArrowheads="1"/>
          </p:cNvSpPr>
          <p:nvPr/>
        </p:nvSpPr>
        <p:spPr bwMode="auto">
          <a:xfrm>
            <a:off x="2933700" y="4873101"/>
            <a:ext cx="1676400" cy="1600200"/>
          </a:xfrm>
          <a:prstGeom prst="rect">
            <a:avLst/>
          </a:prstGeom>
          <a:gradFill rotWithShape="1">
            <a:gsLst>
              <a:gs pos="0">
                <a:srgbClr val="00FFFF">
                  <a:alpha val="0"/>
                </a:srgbClr>
              </a:gs>
              <a:gs pos="100000">
                <a:srgbClr val="00FFFF">
                  <a:alpha val="18999"/>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sp>
        <p:nvSpPr>
          <p:cNvPr id="17415" name="AutoShape 25">
            <a:extLst>
              <a:ext uri="{FF2B5EF4-FFF2-40B4-BE49-F238E27FC236}">
                <a16:creationId xmlns:a16="http://schemas.microsoft.com/office/drawing/2014/main" id="{79EF6F78-2B94-4CA8-8C82-140D5A6E38EB}"/>
              </a:ext>
            </a:extLst>
          </p:cNvPr>
          <p:cNvSpPr>
            <a:spLocks noChangeArrowheads="1"/>
          </p:cNvSpPr>
          <p:nvPr/>
        </p:nvSpPr>
        <p:spPr bwMode="auto">
          <a:xfrm>
            <a:off x="10147689" y="4621507"/>
            <a:ext cx="1447800" cy="1447800"/>
          </a:xfrm>
          <a:prstGeom prst="star4">
            <a:avLst>
              <a:gd name="adj" fmla="val 12500"/>
            </a:avLst>
          </a:prstGeom>
          <a:solidFill>
            <a:srgbClr val="00FFFF">
              <a:alpha val="20000"/>
            </a:srgbClr>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07546" name="AutoShape 26">
            <a:extLst>
              <a:ext uri="{FF2B5EF4-FFF2-40B4-BE49-F238E27FC236}">
                <a16:creationId xmlns:a16="http://schemas.microsoft.com/office/drawing/2014/main" id="{EE65D01D-D13B-43A6-9A6D-438A516E2544}"/>
              </a:ext>
            </a:extLst>
          </p:cNvPr>
          <p:cNvSpPr>
            <a:spLocks noChangeArrowheads="1"/>
          </p:cNvSpPr>
          <p:nvPr/>
        </p:nvSpPr>
        <p:spPr bwMode="auto">
          <a:xfrm>
            <a:off x="9220200" y="5410200"/>
            <a:ext cx="762000" cy="838200"/>
          </a:xfrm>
          <a:prstGeom prst="star5">
            <a:avLst/>
          </a:prstGeom>
          <a:solidFill>
            <a:srgbClr val="FFFF00">
              <a:alpha val="11000"/>
            </a:srgbClr>
          </a:solidFill>
          <a:ln w="9525">
            <a:solidFill>
              <a:schemeClr val="tx1"/>
            </a:solidFill>
            <a:miter lim="800000"/>
            <a:headEnd/>
            <a:tailEnd/>
          </a:ln>
          <a:effectLst/>
        </p:spPr>
        <p:txBody>
          <a:bodyPr wrap="none" anchor="ctr"/>
          <a:lstStyle/>
          <a:p>
            <a:pPr>
              <a:defRPr/>
            </a:pPr>
            <a:endParaRPr lang="en-US">
              <a:latin typeface="Arial" charset="0"/>
            </a:endParaRPr>
          </a:p>
        </p:txBody>
      </p:sp>
      <p:sp>
        <p:nvSpPr>
          <p:cNvPr id="17417" name="AutoShape 27">
            <a:extLst>
              <a:ext uri="{FF2B5EF4-FFF2-40B4-BE49-F238E27FC236}">
                <a16:creationId xmlns:a16="http://schemas.microsoft.com/office/drawing/2014/main" id="{EA84F8D7-78C9-4905-BF13-BFFC59807EE0}"/>
              </a:ext>
            </a:extLst>
          </p:cNvPr>
          <p:cNvSpPr>
            <a:spLocks noChangeArrowheads="1"/>
          </p:cNvSpPr>
          <p:nvPr/>
        </p:nvSpPr>
        <p:spPr bwMode="auto">
          <a:xfrm>
            <a:off x="5448300" y="4935984"/>
            <a:ext cx="1143000" cy="1143000"/>
          </a:xfrm>
          <a:prstGeom prst="star4">
            <a:avLst>
              <a:gd name="adj" fmla="val 12500"/>
            </a:avLst>
          </a:prstGeom>
          <a:solidFill>
            <a:srgbClr val="9900CC">
              <a:alpha val="32941"/>
            </a:srgbClr>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7418" name="AutoShape 28">
            <a:extLst>
              <a:ext uri="{FF2B5EF4-FFF2-40B4-BE49-F238E27FC236}">
                <a16:creationId xmlns:a16="http://schemas.microsoft.com/office/drawing/2014/main" id="{C1971DFD-0A11-41A7-B4AF-E2EDD076D678}"/>
              </a:ext>
            </a:extLst>
          </p:cNvPr>
          <p:cNvSpPr>
            <a:spLocks noChangeArrowheads="1"/>
          </p:cNvSpPr>
          <p:nvPr/>
        </p:nvSpPr>
        <p:spPr bwMode="auto">
          <a:xfrm>
            <a:off x="9906000" y="4119533"/>
            <a:ext cx="914400" cy="1214467"/>
          </a:xfrm>
          <a:prstGeom prst="star4">
            <a:avLst>
              <a:gd name="adj" fmla="val 12500"/>
            </a:avLst>
          </a:prstGeom>
          <a:solidFill>
            <a:srgbClr val="00FFFF">
              <a:alpha val="20000"/>
            </a:srgbClr>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7419" name="AutoShape 29">
            <a:extLst>
              <a:ext uri="{FF2B5EF4-FFF2-40B4-BE49-F238E27FC236}">
                <a16:creationId xmlns:a16="http://schemas.microsoft.com/office/drawing/2014/main" id="{54A82AAC-E86D-4901-A63E-B9073C5E27C3}"/>
              </a:ext>
            </a:extLst>
          </p:cNvPr>
          <p:cNvSpPr>
            <a:spLocks noChangeArrowheads="1"/>
          </p:cNvSpPr>
          <p:nvPr/>
        </p:nvSpPr>
        <p:spPr bwMode="auto">
          <a:xfrm>
            <a:off x="8382000" y="5410200"/>
            <a:ext cx="609600" cy="533400"/>
          </a:xfrm>
          <a:prstGeom prst="star4">
            <a:avLst>
              <a:gd name="adj" fmla="val 12500"/>
            </a:avLst>
          </a:prstGeom>
          <a:solidFill>
            <a:srgbClr val="9900CC">
              <a:alpha val="32941"/>
            </a:srgbClr>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7420" name="AutoShape 30">
            <a:extLst>
              <a:ext uri="{FF2B5EF4-FFF2-40B4-BE49-F238E27FC236}">
                <a16:creationId xmlns:a16="http://schemas.microsoft.com/office/drawing/2014/main" id="{C2909B52-92B2-476F-85C3-676CEAB86A01}"/>
              </a:ext>
            </a:extLst>
          </p:cNvPr>
          <p:cNvSpPr>
            <a:spLocks noChangeArrowheads="1"/>
          </p:cNvSpPr>
          <p:nvPr/>
        </p:nvSpPr>
        <p:spPr bwMode="auto">
          <a:xfrm>
            <a:off x="8609502" y="103686"/>
            <a:ext cx="1143000" cy="1143000"/>
          </a:xfrm>
          <a:prstGeom prst="star4">
            <a:avLst>
              <a:gd name="adj" fmla="val 12500"/>
            </a:avLst>
          </a:prstGeom>
          <a:solidFill>
            <a:srgbClr val="9900CC">
              <a:alpha val="32941"/>
            </a:srgbClr>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7421" name="AutoShape 31">
            <a:extLst>
              <a:ext uri="{FF2B5EF4-FFF2-40B4-BE49-F238E27FC236}">
                <a16:creationId xmlns:a16="http://schemas.microsoft.com/office/drawing/2014/main" id="{E961BF0A-3308-4A3F-9C85-07E6A92A8E00}"/>
              </a:ext>
            </a:extLst>
          </p:cNvPr>
          <p:cNvSpPr>
            <a:spLocks noChangeArrowheads="1"/>
          </p:cNvSpPr>
          <p:nvPr/>
        </p:nvSpPr>
        <p:spPr bwMode="auto">
          <a:xfrm>
            <a:off x="586443" y="3379980"/>
            <a:ext cx="609600" cy="533400"/>
          </a:xfrm>
          <a:prstGeom prst="star4">
            <a:avLst>
              <a:gd name="adj" fmla="val 12500"/>
            </a:avLst>
          </a:prstGeom>
          <a:solidFill>
            <a:srgbClr val="9900CC">
              <a:alpha val="32941"/>
            </a:srgbClr>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7422" name="AutoShape 32">
            <a:extLst>
              <a:ext uri="{FF2B5EF4-FFF2-40B4-BE49-F238E27FC236}">
                <a16:creationId xmlns:a16="http://schemas.microsoft.com/office/drawing/2014/main" id="{EE3700AB-03A7-41A2-A5ED-291467F274B2}"/>
              </a:ext>
            </a:extLst>
          </p:cNvPr>
          <p:cNvSpPr>
            <a:spLocks noChangeArrowheads="1"/>
          </p:cNvSpPr>
          <p:nvPr/>
        </p:nvSpPr>
        <p:spPr bwMode="auto">
          <a:xfrm>
            <a:off x="2590800" y="3352800"/>
            <a:ext cx="914400" cy="762000"/>
          </a:xfrm>
          <a:prstGeom prst="star4">
            <a:avLst>
              <a:gd name="adj" fmla="val 12500"/>
            </a:avLst>
          </a:prstGeom>
          <a:solidFill>
            <a:srgbClr val="00FFFF">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7423" name="AutoShape 33">
            <a:extLst>
              <a:ext uri="{FF2B5EF4-FFF2-40B4-BE49-F238E27FC236}">
                <a16:creationId xmlns:a16="http://schemas.microsoft.com/office/drawing/2014/main" id="{F44DA216-3D48-4C79-B8CA-C58A3ECC6ED4}"/>
              </a:ext>
            </a:extLst>
          </p:cNvPr>
          <p:cNvSpPr>
            <a:spLocks noChangeArrowheads="1"/>
          </p:cNvSpPr>
          <p:nvPr/>
        </p:nvSpPr>
        <p:spPr bwMode="auto">
          <a:xfrm>
            <a:off x="5715000" y="457200"/>
            <a:ext cx="1143000" cy="1143000"/>
          </a:xfrm>
          <a:prstGeom prst="star4">
            <a:avLst>
              <a:gd name="adj" fmla="val 12500"/>
            </a:avLst>
          </a:prstGeom>
          <a:solidFill>
            <a:srgbClr val="9900CC">
              <a:alpha val="36862"/>
            </a:srgbClr>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7424" name="AutoShape 34">
            <a:extLst>
              <a:ext uri="{FF2B5EF4-FFF2-40B4-BE49-F238E27FC236}">
                <a16:creationId xmlns:a16="http://schemas.microsoft.com/office/drawing/2014/main" id="{8DA973E0-97D2-4717-92AB-88A270416A7B}"/>
              </a:ext>
            </a:extLst>
          </p:cNvPr>
          <p:cNvSpPr>
            <a:spLocks noChangeArrowheads="1"/>
          </p:cNvSpPr>
          <p:nvPr/>
        </p:nvSpPr>
        <p:spPr bwMode="auto">
          <a:xfrm>
            <a:off x="6172200" y="1066800"/>
            <a:ext cx="609600" cy="533400"/>
          </a:xfrm>
          <a:prstGeom prst="star4">
            <a:avLst>
              <a:gd name="adj" fmla="val 12500"/>
            </a:avLst>
          </a:prstGeom>
          <a:solidFill>
            <a:srgbClr val="9900CC">
              <a:alpha val="38039"/>
            </a:srgbClr>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7425" name="AutoShape 35">
            <a:extLst>
              <a:ext uri="{FF2B5EF4-FFF2-40B4-BE49-F238E27FC236}">
                <a16:creationId xmlns:a16="http://schemas.microsoft.com/office/drawing/2014/main" id="{A402F4EC-21E0-4FC5-83E6-9E43BC3D2FF5}"/>
              </a:ext>
            </a:extLst>
          </p:cNvPr>
          <p:cNvSpPr>
            <a:spLocks noChangeArrowheads="1"/>
          </p:cNvSpPr>
          <p:nvPr/>
        </p:nvSpPr>
        <p:spPr bwMode="auto">
          <a:xfrm>
            <a:off x="5562600" y="1295400"/>
            <a:ext cx="914400" cy="762000"/>
          </a:xfrm>
          <a:prstGeom prst="star4">
            <a:avLst>
              <a:gd name="adj" fmla="val 12500"/>
            </a:avLst>
          </a:prstGeom>
          <a:solidFill>
            <a:srgbClr val="00FFFF">
              <a:alpha val="1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07556" name="Oval 36">
            <a:extLst>
              <a:ext uri="{FF2B5EF4-FFF2-40B4-BE49-F238E27FC236}">
                <a16:creationId xmlns:a16="http://schemas.microsoft.com/office/drawing/2014/main" id="{DFBF7720-0D52-4E8B-879A-21E94F370496}"/>
              </a:ext>
            </a:extLst>
          </p:cNvPr>
          <p:cNvSpPr>
            <a:spLocks noChangeArrowheads="1"/>
          </p:cNvSpPr>
          <p:nvPr/>
        </p:nvSpPr>
        <p:spPr bwMode="auto">
          <a:xfrm>
            <a:off x="-40681" y="4966530"/>
            <a:ext cx="2743200" cy="2081970"/>
          </a:xfrm>
          <a:prstGeom prst="ellipse">
            <a:avLst/>
          </a:prstGeom>
          <a:solidFill>
            <a:srgbClr val="9900CC">
              <a:alpha val="18039"/>
            </a:srgbClr>
          </a:soli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highlight>
                <a:srgbClr val="FF0000"/>
              </a:highlight>
            </a:endParaRPr>
          </a:p>
        </p:txBody>
      </p:sp>
      <p:sp>
        <p:nvSpPr>
          <p:cNvPr id="17427" name="Oval 7">
            <a:extLst>
              <a:ext uri="{FF2B5EF4-FFF2-40B4-BE49-F238E27FC236}">
                <a16:creationId xmlns:a16="http://schemas.microsoft.com/office/drawing/2014/main" id="{3BF125E5-9406-4FBC-ABBB-8A0561217CA3}"/>
              </a:ext>
            </a:extLst>
          </p:cNvPr>
          <p:cNvSpPr>
            <a:spLocks noChangeArrowheads="1"/>
          </p:cNvSpPr>
          <p:nvPr/>
        </p:nvSpPr>
        <p:spPr bwMode="auto">
          <a:xfrm>
            <a:off x="4876800" y="5257800"/>
            <a:ext cx="4191000" cy="2438400"/>
          </a:xfrm>
          <a:prstGeom prst="ellipse">
            <a:avLst/>
          </a:prstGeom>
          <a:gradFill rotWithShape="1">
            <a:gsLst>
              <a:gs pos="0">
                <a:srgbClr val="CCFFCC">
                  <a:alpha val="3998"/>
                </a:srgbClr>
              </a:gs>
              <a:gs pos="100000">
                <a:srgbClr val="CCFFCC">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000">
              <a:latin typeface=".VnTimeH" panose="020B7200000000000000"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107522"/>
                                        </p:tgtEl>
                                        <p:attrNameLst>
                                          <p:attrName>style.visibility</p:attrName>
                                        </p:attrNameLst>
                                      </p:cBhvr>
                                      <p:to>
                                        <p:strVal val="visible"/>
                                      </p:to>
                                    </p:set>
                                    <p:animEffect transition="in" filter="checkerboard(across)">
                                      <p:cBhvr>
                                        <p:cTn id="7" dur="500"/>
                                        <p:tgtEl>
                                          <p:spTgt spid="107522"/>
                                        </p:tgtEl>
                                      </p:cBhvr>
                                    </p:animEffect>
                                  </p:childTnLst>
                                  <p:subTnLst>
                                    <p:audio>
                                      <p:cMediaNode>
                                        <p:cTn display="0" masterRel="sameClick">
                                          <p:stCondLst>
                                            <p:cond evt="begin" delay="0">
                                              <p:tn val="5"/>
                                            </p:cond>
                                          </p:stCondLst>
                                          <p:endCondLst>
                                            <p:cond evt="onStopAudio" delay="0">
                                              <p:tgtEl>
                                                <p:sldTgt/>
                                              </p:tgtEl>
                                            </p:cond>
                                          </p:endCondLst>
                                        </p:cTn>
                                        <p:tgtEl>
                                          <p:sndTgt r:embed="rId2" name="h1.wav"/>
                                        </p:tgtEl>
                                      </p:cMediaNode>
                                    </p:audio>
                                  </p:subTnLst>
                                </p:cTn>
                              </p:par>
                              <p:par>
                                <p:cTn id="8" presetID="2" presetClass="entr" presetSubtype="4" repeatCount="indefinite" fill="hold" nodeType="withEffect">
                                  <p:stCondLst>
                                    <p:cond delay="0"/>
                                  </p:stCondLst>
                                  <p:childTnLst>
                                    <p:set>
                                      <p:cBhvr>
                                        <p:cTn id="9" dur="1" fill="hold">
                                          <p:stCondLst>
                                            <p:cond delay="0"/>
                                          </p:stCondLst>
                                        </p:cTn>
                                        <p:tgtEl>
                                          <p:spTgt spid="107524"/>
                                        </p:tgtEl>
                                        <p:attrNameLst>
                                          <p:attrName>style.visibility</p:attrName>
                                        </p:attrNameLst>
                                      </p:cBhvr>
                                      <p:to>
                                        <p:strVal val="visible"/>
                                      </p:to>
                                    </p:set>
                                    <p:anim calcmode="lin" valueType="num">
                                      <p:cBhvr additive="base">
                                        <p:cTn id="10" dur="18000" fill="hold"/>
                                        <p:tgtEl>
                                          <p:spTgt spid="107524"/>
                                        </p:tgtEl>
                                        <p:attrNameLst>
                                          <p:attrName>ppt_x</p:attrName>
                                        </p:attrNameLst>
                                      </p:cBhvr>
                                      <p:tavLst>
                                        <p:tav tm="0">
                                          <p:val>
                                            <p:strVal val="#ppt_x"/>
                                          </p:val>
                                        </p:tav>
                                        <p:tav tm="100000">
                                          <p:val>
                                            <p:strVal val="#ppt_x"/>
                                          </p:val>
                                        </p:tav>
                                      </p:tavLst>
                                    </p:anim>
                                    <p:anim calcmode="lin" valueType="num">
                                      <p:cBhvr additive="base">
                                        <p:cTn id="11" dur="18000" fill="hold"/>
                                        <p:tgtEl>
                                          <p:spTgt spid="107524"/>
                                        </p:tgtEl>
                                        <p:attrNameLst>
                                          <p:attrName>ppt_y</p:attrName>
                                        </p:attrNameLst>
                                      </p:cBhvr>
                                      <p:tavLst>
                                        <p:tav tm="0">
                                          <p:val>
                                            <p:strVal val="1+#ppt_h/2"/>
                                          </p:val>
                                        </p:tav>
                                        <p:tav tm="100000">
                                          <p:val>
                                            <p:strVal val="#ppt_y"/>
                                          </p:val>
                                        </p:tav>
                                      </p:tavLst>
                                    </p:anim>
                                  </p:childTnLst>
                                </p:cTn>
                              </p:par>
                              <p:par>
                                <p:cTn id="12" presetID="26" presetClass="emph" presetSubtype="0" repeatCount="indefinite" fill="hold" grpId="0" nodeType="withEffect">
                                  <p:stCondLst>
                                    <p:cond delay="0"/>
                                  </p:stCondLst>
                                  <p:childTnLst>
                                    <p:animEffect transition="out" filter="fade">
                                      <p:cBhvr>
                                        <p:cTn id="13" dur="1000" tmFilter="0, 0; .2, .5; .8, .5; 1, 0"/>
                                        <p:tgtEl>
                                          <p:spTgt spid="107556"/>
                                        </p:tgtEl>
                                      </p:cBhvr>
                                    </p:animEffect>
                                    <p:animScale>
                                      <p:cBhvr>
                                        <p:cTn id="14" dur="500" autoRev="1" fill="hold"/>
                                        <p:tgtEl>
                                          <p:spTgt spid="10755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p:bldP spid="10755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ửa t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7472" y="369650"/>
            <a:ext cx="11322996" cy="5758776"/>
          </a:xfrm>
          <a:prstGeom prst="rect">
            <a:avLst/>
          </a:prstGeom>
        </p:spPr>
      </p:pic>
    </p:spTree>
    <p:extLst>
      <p:ext uri="{BB962C8B-B14F-4D97-AF65-F5344CB8AC3E}">
        <p14:creationId xmlns:p14="http://schemas.microsoft.com/office/powerpoint/2010/main" val="3482406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312960" y="-695568"/>
            <a:ext cx="3209001" cy="3661723"/>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9035598" y="5819578"/>
            <a:ext cx="3156402" cy="1010200"/>
          </a:xfrm>
          <a:custGeom>
            <a:avLst/>
            <a:gdLst/>
            <a:ahLst/>
            <a:cxnLst/>
            <a:rect l="l" t="t" r="r" b="b"/>
            <a:pathLst>
              <a:path w="4734603" h="4114800">
                <a:moveTo>
                  <a:pt x="0" y="0"/>
                </a:moveTo>
                <a:lnTo>
                  <a:pt x="4734602" y="0"/>
                </a:lnTo>
                <a:lnTo>
                  <a:pt x="473460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x-none" dirty="0"/>
          </a:p>
        </p:txBody>
      </p:sp>
      <p:sp>
        <p:nvSpPr>
          <p:cNvPr id="6" name="TextBox 5">
            <a:extLst>
              <a:ext uri="{FF2B5EF4-FFF2-40B4-BE49-F238E27FC236}">
                <a16:creationId xmlns:a16="http://schemas.microsoft.com/office/drawing/2014/main" id="{6DF8BA09-74E9-F572-C884-FA736C8D8300}"/>
              </a:ext>
            </a:extLst>
          </p:cNvPr>
          <p:cNvSpPr txBox="1"/>
          <p:nvPr/>
        </p:nvSpPr>
        <p:spPr>
          <a:xfrm>
            <a:off x="5828145" y="1858566"/>
            <a:ext cx="6121400" cy="2369880"/>
          </a:xfrm>
          <a:prstGeom prst="rect">
            <a:avLst/>
          </a:prstGeom>
          <a:noFill/>
        </p:spPr>
        <p:txBody>
          <a:bodyPr wrap="square" rtlCol="0">
            <a:spAutoFit/>
          </a:bodyPr>
          <a:lstStyle/>
          <a:p>
            <a:pPr algn="just"/>
            <a:r>
              <a:rPr lang="vi-VN" sz="3600" dirty="0">
                <a:latin typeface="Times New Roman" panose="02020603050405020304" pitchFamily="18" charset="0"/>
                <a:cs typeface="Times New Roman" panose="02020603050405020304" pitchFamily="18" charset="0"/>
              </a:rPr>
              <a:t>   </a:t>
            </a:r>
            <a:r>
              <a:rPr lang="x-none" sz="2800" dirty="0">
                <a:latin typeface="Times New Roman" panose="02020603050405020304" pitchFamily="18" charset="0"/>
                <a:cs typeface="Times New Roman" panose="02020603050405020304" pitchFamily="18" charset="0"/>
              </a:rPr>
              <a:t>Tại bể bơi có chiều dài 25 m, một vận động viên đã bơi được 53 vòng theo chiều dài của bể. Hỏi vận động viên đó đã bơi được quãng đường dài bao nhiêu mét?</a:t>
            </a:r>
          </a:p>
        </p:txBody>
      </p:sp>
      <p:pic>
        <p:nvPicPr>
          <p:cNvPr id="8" name="Picture 7">
            <a:extLst>
              <a:ext uri="{FF2B5EF4-FFF2-40B4-BE49-F238E27FC236}">
                <a16:creationId xmlns:a16="http://schemas.microsoft.com/office/drawing/2014/main" id="{82E0762F-FB14-7583-3264-CFE8A266E2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084" y="2019229"/>
            <a:ext cx="5301061" cy="3255658"/>
          </a:xfrm>
          <a:prstGeom prst="rect">
            <a:avLst/>
          </a:prstGeom>
        </p:spPr>
      </p:pic>
      <p:sp>
        <p:nvSpPr>
          <p:cNvPr id="7" name="Text Box 2">
            <a:extLst>
              <a:ext uri="{FF2B5EF4-FFF2-40B4-BE49-F238E27FC236}">
                <a16:creationId xmlns:a16="http://schemas.microsoft.com/office/drawing/2014/main" id="{591B02FF-7DE8-4FF4-B338-88C225CBBFD0}"/>
              </a:ext>
            </a:extLst>
          </p:cNvPr>
          <p:cNvSpPr txBox="1">
            <a:spLocks noChangeArrowheads="1"/>
          </p:cNvSpPr>
          <p:nvPr/>
        </p:nvSpPr>
        <p:spPr bwMode="auto">
          <a:xfrm>
            <a:off x="2380798" y="229261"/>
            <a:ext cx="665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err="1">
                <a:solidFill>
                  <a:srgbClr val="FF0000"/>
                </a:solidFill>
                <a:latin typeface="Times New Roman" panose="02020603050405020304" pitchFamily="18" charset="0"/>
                <a:cs typeface="Times New Roman" panose="02020603050405020304" pitchFamily="18" charset="0"/>
              </a:rPr>
              <a:t>Thứ</a:t>
            </a:r>
            <a:r>
              <a:rPr lang="en-US" altLang="en-US" sz="2800" b="1">
                <a:solidFill>
                  <a:srgbClr val="FF0000"/>
                </a:solidFill>
                <a:latin typeface="Times New Roman" panose="02020603050405020304" pitchFamily="18" charset="0"/>
                <a:cs typeface="Times New Roman" panose="02020603050405020304" pitchFamily="18" charset="0"/>
              </a:rPr>
              <a:t> Hai, </a:t>
            </a:r>
            <a:r>
              <a:rPr lang="en-US" altLang="en-US" sz="2800" b="1" err="1">
                <a:solidFill>
                  <a:srgbClr val="FF0000"/>
                </a:solidFill>
                <a:latin typeface="Times New Roman" panose="02020603050405020304" pitchFamily="18" charset="0"/>
                <a:cs typeface="Times New Roman" panose="02020603050405020304" pitchFamily="18" charset="0"/>
              </a:rPr>
              <a:t>ngày</a:t>
            </a:r>
            <a:r>
              <a:rPr lang="en-US" altLang="en-US" sz="2800" b="1">
                <a:solidFill>
                  <a:srgbClr val="FF0000"/>
                </a:solidFill>
                <a:latin typeface="Times New Roman" panose="02020603050405020304" pitchFamily="18" charset="0"/>
                <a:cs typeface="Times New Roman" panose="02020603050405020304" pitchFamily="18" charset="0"/>
              </a:rPr>
              <a:t> </a:t>
            </a:r>
            <a:r>
              <a:rPr lang="vi-VN" altLang="en-US" sz="2800" b="1">
                <a:solidFill>
                  <a:srgbClr val="FF0000"/>
                </a:solidFill>
                <a:latin typeface="Times New Roman" panose="02020603050405020304" pitchFamily="18" charset="0"/>
                <a:cs typeface="Times New Roman" panose="02020603050405020304" pitchFamily="18" charset="0"/>
              </a:rPr>
              <a:t>1</a:t>
            </a:r>
            <a:r>
              <a:rPr lang="en-US" altLang="en-US" sz="2800" b="1">
                <a:solidFill>
                  <a:srgbClr val="FF0000"/>
                </a:solidFill>
                <a:latin typeface="Times New Roman" panose="02020603050405020304" pitchFamily="18" charset="0"/>
                <a:cs typeface="Times New Roman" panose="02020603050405020304" pitchFamily="18" charset="0"/>
              </a:rPr>
              <a:t>8 </a:t>
            </a:r>
            <a:r>
              <a:rPr lang="en-US" altLang="en-US" sz="2800" b="1" dirty="0" err="1">
                <a:solidFill>
                  <a:srgbClr val="FF0000"/>
                </a:solidFill>
                <a:latin typeface="Times New Roman" panose="02020603050405020304" pitchFamily="18" charset="0"/>
                <a:cs typeface="Times New Roman" panose="02020603050405020304" pitchFamily="18" charset="0"/>
              </a:rPr>
              <a:t>tháng</a:t>
            </a:r>
            <a:r>
              <a:rPr lang="en-US" altLang="en-US" sz="2800" b="1" dirty="0">
                <a:solidFill>
                  <a:srgbClr val="FF0000"/>
                </a:solidFill>
                <a:latin typeface="Times New Roman" panose="02020603050405020304" pitchFamily="18" charset="0"/>
                <a:cs typeface="Times New Roman" panose="02020603050405020304" pitchFamily="18" charset="0"/>
              </a:rPr>
              <a:t> 1</a:t>
            </a:r>
            <a:r>
              <a:rPr lang="vi-VN" altLang="en-US" sz="2800" b="1" dirty="0">
                <a:solidFill>
                  <a:srgbClr val="FF0000"/>
                </a:solidFill>
                <a:latin typeface="Times New Roman" panose="02020603050405020304" pitchFamily="18" charset="0"/>
                <a:cs typeface="Times New Roman" panose="02020603050405020304" pitchFamily="18" charset="0"/>
              </a:rPr>
              <a:t>1</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năm</a:t>
            </a:r>
            <a:r>
              <a:rPr lang="en-US" altLang="en-US" sz="2800" b="1" dirty="0">
                <a:solidFill>
                  <a:srgbClr val="FF0000"/>
                </a:solidFill>
                <a:latin typeface="Times New Roman" panose="02020603050405020304" pitchFamily="18" charset="0"/>
                <a:cs typeface="Times New Roman" panose="02020603050405020304" pitchFamily="18" charset="0"/>
              </a:rPr>
              <a:t> 202</a:t>
            </a:r>
            <a:r>
              <a:rPr lang="vi-VN" altLang="en-US" sz="2800" b="1" dirty="0">
                <a:solidFill>
                  <a:srgbClr val="FF0000"/>
                </a:solidFill>
                <a:latin typeface="Times New Roman" panose="02020603050405020304" pitchFamily="18" charset="0"/>
                <a:cs typeface="Times New Roman" panose="02020603050405020304" pitchFamily="18" charset="0"/>
              </a:rPr>
              <a:t>4</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Text Box 10">
            <a:extLst>
              <a:ext uri="{FF2B5EF4-FFF2-40B4-BE49-F238E27FC236}">
                <a16:creationId xmlns:a16="http://schemas.microsoft.com/office/drawing/2014/main" id="{C8FB4745-9E31-40FB-A143-1BCEB87D48A7}"/>
              </a:ext>
            </a:extLst>
          </p:cNvPr>
          <p:cNvSpPr txBox="1">
            <a:spLocks noChangeArrowheads="1"/>
          </p:cNvSpPr>
          <p:nvPr/>
        </p:nvSpPr>
        <p:spPr bwMode="auto">
          <a:xfrm>
            <a:off x="3240157" y="711178"/>
            <a:ext cx="4452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TOÁN</a:t>
            </a:r>
            <a:endParaRPr lang="en-US" altLang="en-US" sz="24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970A168-DD20-46E5-879C-C6000AE8B1BE}"/>
              </a:ext>
            </a:extLst>
          </p:cNvPr>
          <p:cNvSpPr txBox="1"/>
          <p:nvPr/>
        </p:nvSpPr>
        <p:spPr>
          <a:xfrm>
            <a:off x="4548865" y="5495194"/>
            <a:ext cx="2528256" cy="707886"/>
          </a:xfrm>
          <a:prstGeom prst="rect">
            <a:avLst/>
          </a:prstGeom>
          <a:noFill/>
        </p:spPr>
        <p:txBody>
          <a:bodyPr wrap="none" rtlCol="0">
            <a:spAutoFit/>
          </a:bodyPr>
          <a:lstStyle/>
          <a:p>
            <a:r>
              <a:rPr lang="x-none" sz="4000" b="1" dirty="0">
                <a:latin typeface="Times New Roman" panose="02020603050405020304" pitchFamily="18" charset="0"/>
                <a:cs typeface="Times New Roman" panose="02020603050405020304" pitchFamily="18" charset="0"/>
              </a:rPr>
              <a:t>25 x 53 = ?</a:t>
            </a:r>
          </a:p>
        </p:txBody>
      </p:sp>
      <p:sp>
        <p:nvSpPr>
          <p:cNvPr id="2" name="Text Box 10">
            <a:extLst>
              <a:ext uri="{FF2B5EF4-FFF2-40B4-BE49-F238E27FC236}">
                <a16:creationId xmlns:a16="http://schemas.microsoft.com/office/drawing/2014/main" id="{F4FE46D5-EECC-C087-DC27-3B5CEE67BC51}"/>
              </a:ext>
            </a:extLst>
          </p:cNvPr>
          <p:cNvSpPr txBox="1">
            <a:spLocks noChangeArrowheads="1"/>
          </p:cNvSpPr>
          <p:nvPr/>
        </p:nvSpPr>
        <p:spPr bwMode="auto">
          <a:xfrm>
            <a:off x="2812775" y="1110407"/>
            <a:ext cx="72058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Tiết 51:  NHÂN </a:t>
            </a:r>
            <a:r>
              <a:rPr lang="en-US" altLang="en-US" sz="2800" b="1" dirty="0">
                <a:solidFill>
                  <a:srgbClr val="FF0000"/>
                </a:solidFill>
                <a:latin typeface="Times New Roman" panose="02020603050405020304" pitchFamily="18" charset="0"/>
                <a:cs typeface="Times New Roman" panose="02020603050405020304" pitchFamily="18" charset="0"/>
              </a:rPr>
              <a:t>VỚI SỐ CÓ HAI CHỮ SỐ</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id="{B1E29BB6-20CA-4E7E-85F8-6C9E2DFA8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50" y="-332407"/>
            <a:ext cx="11766700" cy="5893305"/>
          </a:xfrm>
          <a:prstGeom prst="rect">
            <a:avLst/>
          </a:prstGeom>
        </p:spPr>
      </p:pic>
      <p:sp>
        <p:nvSpPr>
          <p:cNvPr id="4" name="TextBox 3"/>
          <p:cNvSpPr txBox="1"/>
          <p:nvPr/>
        </p:nvSpPr>
        <p:spPr>
          <a:xfrm>
            <a:off x="3405554" y="1821766"/>
            <a:ext cx="538089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KH</a:t>
            </a:r>
            <a:r>
              <a:rPr lang="vi-VN" sz="6000" b="1" dirty="0">
                <a:solidFill>
                  <a:srgbClr val="FF0000"/>
                </a:solidFill>
                <a:latin typeface="Times New Roman" panose="02020603050405020304" pitchFamily="18" charset="0"/>
                <a:cs typeface="Times New Roman" panose="02020603050405020304" pitchFamily="18" charset="0"/>
              </a:rPr>
              <a:t>ÁM PHÁ KIẾN THỨC</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7" name="Hình ảnh 6" descr="Ảnh có chứa búp bê, đồ chơi, vài&#10;&#10;Mô tả được tạo tự động">
            <a:extLst>
              <a:ext uri="{FF2B5EF4-FFF2-40B4-BE49-F238E27FC236}">
                <a16:creationId xmlns:a16="http://schemas.microsoft.com/office/drawing/2014/main" id="{D04CD9B7-7400-45BD-84C5-11086A0048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3441" y="4335068"/>
            <a:ext cx="7189838" cy="2451659"/>
          </a:xfrm>
          <a:prstGeom prst="rect">
            <a:avLst/>
          </a:prstGeom>
        </p:spPr>
      </p:pic>
    </p:spTree>
    <p:extLst>
      <p:ext uri="{BB962C8B-B14F-4D97-AF65-F5344CB8AC3E}">
        <p14:creationId xmlns:p14="http://schemas.microsoft.com/office/powerpoint/2010/main" val="29972770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 -4.44444E-6 L 0 -0.07222 " pathEditMode="relative" rAng="0" ptsTypes="AA">
                                      <p:cBhvr>
                                        <p:cTn id="6" dur="500" accel="50000" decel="50000" autoRev="1" fill="hold">
                                          <p:stCondLst>
                                            <p:cond delay="0"/>
                                          </p:stCondLst>
                                        </p:cTn>
                                        <p:tgtEl>
                                          <p:spTgt spid="4"/>
                                        </p:tgtEl>
                                        <p:attrNameLst>
                                          <p:attrName>ppt_x</p:attrName>
                                          <p:attrName>ppt_y</p:attrName>
                                        </p:attrNameLst>
                                      </p:cBhvr>
                                      <p:rCtr x="0" y="-3611"/>
                                    </p:animMotion>
                                    <p:animRot by="1500000">
                                      <p:cBhvr>
                                        <p:cTn id="7" dur="250" fill="hold">
                                          <p:stCondLst>
                                            <p:cond delay="0"/>
                                          </p:stCondLst>
                                        </p:cTn>
                                        <p:tgtEl>
                                          <p:spTgt spid="4"/>
                                        </p:tgtEl>
                                        <p:attrNameLst>
                                          <p:attrName>r</p:attrName>
                                        </p:attrNameLst>
                                      </p:cBhvr>
                                    </p:animRot>
                                    <p:animRot by="-1500000">
                                      <p:cBhvr>
                                        <p:cTn id="8" dur="250" fill="hold">
                                          <p:stCondLst>
                                            <p:cond delay="250"/>
                                          </p:stCondLst>
                                        </p:cTn>
                                        <p:tgtEl>
                                          <p:spTgt spid="4"/>
                                        </p:tgtEl>
                                        <p:attrNameLst>
                                          <p:attrName>r</p:attrName>
                                        </p:attrNameLst>
                                      </p:cBhvr>
                                    </p:animRot>
                                    <p:animRot by="-1500000">
                                      <p:cBhvr>
                                        <p:cTn id="9" dur="250" fill="hold">
                                          <p:stCondLst>
                                            <p:cond delay="500"/>
                                          </p:stCondLst>
                                        </p:cTn>
                                        <p:tgtEl>
                                          <p:spTgt spid="4"/>
                                        </p:tgtEl>
                                        <p:attrNameLst>
                                          <p:attrName>r</p:attrName>
                                        </p:attrNameLst>
                                      </p:cBhvr>
                                    </p:animRot>
                                    <p:animRot by="1500000">
                                      <p:cBhvr>
                                        <p:cTn id="10" dur="250" fill="hold">
                                          <p:stCondLst>
                                            <p:cond delay="750"/>
                                          </p:stCondLst>
                                        </p:cTn>
                                        <p:tgtEl>
                                          <p:spTgt spid="4"/>
                                        </p:tgtEl>
                                        <p:attrNameLst>
                                          <p:attrName>r</p:attrName>
                                        </p:attrNameLst>
                                      </p:cBhvr>
                                    </p:animRot>
                                  </p:childTnLst>
                                </p:cTn>
                              </p:par>
                              <p:par>
                                <p:cTn id="11" presetID="22" presetClass="entr" presetSubtype="8" fill="hold" grpId="1" nodeType="withEffect">
                                  <p:stCondLst>
                                    <p:cond delay="0"/>
                                  </p:stCondLst>
                                  <p:iterate type="lt">
                                    <p:tmPct val="0"/>
                                  </p:iterate>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ext Box 4">
            <a:extLst>
              <a:ext uri="{FF2B5EF4-FFF2-40B4-BE49-F238E27FC236}">
                <a16:creationId xmlns:a16="http://schemas.microsoft.com/office/drawing/2014/main" id="{569F6734-BB42-B72C-0C89-2F36C6D9A664}"/>
              </a:ext>
            </a:extLst>
          </p:cNvPr>
          <p:cNvSpPr txBox="1">
            <a:spLocks noChangeArrowheads="1"/>
          </p:cNvSpPr>
          <p:nvPr/>
        </p:nvSpPr>
        <p:spPr bwMode="auto">
          <a:xfrm>
            <a:off x="1955800" y="2692157"/>
            <a:ext cx="38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algn="ctr" eaLnBrk="1" hangingPunct="1">
              <a:spcBef>
                <a:spcPct val="50000"/>
              </a:spcBef>
            </a:pPr>
            <a:r>
              <a:rPr lang="en-US" altLang="en-US" sz="3600" b="1" dirty="0">
                <a:solidFill>
                  <a:schemeClr val="tx1"/>
                </a:solidFill>
                <a:latin typeface="Times New Roman" panose="02020603050405020304" pitchFamily="18" charset="0"/>
                <a:cs typeface="Times New Roman" panose="02020603050405020304" pitchFamily="18" charset="0"/>
              </a:rPr>
              <a:t>2</a:t>
            </a:r>
          </a:p>
        </p:txBody>
      </p:sp>
      <p:sp>
        <p:nvSpPr>
          <p:cNvPr id="94212" name="Text Box 5">
            <a:extLst>
              <a:ext uri="{FF2B5EF4-FFF2-40B4-BE49-F238E27FC236}">
                <a16:creationId xmlns:a16="http://schemas.microsoft.com/office/drawing/2014/main" id="{D27F55BC-8668-4282-480A-964BE9683E7F}"/>
              </a:ext>
            </a:extLst>
          </p:cNvPr>
          <p:cNvSpPr txBox="1">
            <a:spLocks noChangeArrowheads="1"/>
          </p:cNvSpPr>
          <p:nvPr/>
        </p:nvSpPr>
        <p:spPr bwMode="auto">
          <a:xfrm>
            <a:off x="2252907" y="2679457"/>
            <a:ext cx="38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algn="ctr" eaLnBrk="1" hangingPunct="1">
              <a:spcBef>
                <a:spcPct val="50000"/>
              </a:spcBef>
            </a:pPr>
            <a:r>
              <a:rPr lang="en-US" altLang="en-US" sz="3600" b="1" dirty="0">
                <a:solidFill>
                  <a:schemeClr val="tx1"/>
                </a:solidFill>
                <a:latin typeface="Times New Roman" panose="02020603050405020304" pitchFamily="18" charset="0"/>
                <a:cs typeface="Times New Roman" panose="02020603050405020304" pitchFamily="18" charset="0"/>
              </a:rPr>
              <a:t>5</a:t>
            </a:r>
          </a:p>
        </p:txBody>
      </p:sp>
      <p:graphicFrame>
        <p:nvGraphicFramePr>
          <p:cNvPr id="94213" name="Object 6">
            <a:extLst>
              <a:ext uri="{FF2B5EF4-FFF2-40B4-BE49-F238E27FC236}">
                <a16:creationId xmlns:a16="http://schemas.microsoft.com/office/drawing/2014/main" id="{A2077748-3BBA-86DD-CF89-F7D4D66BE61F}"/>
              </a:ext>
            </a:extLst>
          </p:cNvPr>
          <p:cNvGraphicFramePr>
            <a:graphicFrameLocks noChangeAspect="1"/>
          </p:cNvGraphicFramePr>
          <p:nvPr>
            <p:extLst>
              <p:ext uri="{D42A27DB-BD31-4B8C-83A1-F6EECF244321}">
                <p14:modId xmlns:p14="http://schemas.microsoft.com/office/powerpoint/2010/main" val="780589188"/>
              </p:ext>
            </p:extLst>
          </p:nvPr>
        </p:nvGraphicFramePr>
        <p:xfrm>
          <a:off x="1679575" y="3001720"/>
          <a:ext cx="320675" cy="357187"/>
        </p:xfrm>
        <a:graphic>
          <a:graphicData uri="http://schemas.openxmlformats.org/presentationml/2006/ole">
            <mc:AlternateContent xmlns:mc="http://schemas.openxmlformats.org/markup-compatibility/2006">
              <mc:Choice xmlns:v="urn:schemas-microsoft-com:vml" Requires="v">
                <p:oleObj name="Microsoft Equation 3.0" r:id="rId2" imgW="2628900" imgH="2921000" progId="Equation.3">
                  <p:embed/>
                </p:oleObj>
              </mc:Choice>
              <mc:Fallback>
                <p:oleObj name="Microsoft Equation 3.0" r:id="rId2" imgW="2628900" imgH="2921000" progId="Equation.3">
                  <p:embed/>
                  <p:pic>
                    <p:nvPicPr>
                      <p:cNvPr id="94213" name="Object 6">
                        <a:extLst>
                          <a:ext uri="{FF2B5EF4-FFF2-40B4-BE49-F238E27FC236}">
                            <a16:creationId xmlns:a16="http://schemas.microsoft.com/office/drawing/2014/main" id="{A2077748-3BBA-86DD-CF89-F7D4D66BE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3001720"/>
                        <a:ext cx="320675"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4214" name="Text Box 7">
            <a:extLst>
              <a:ext uri="{FF2B5EF4-FFF2-40B4-BE49-F238E27FC236}">
                <a16:creationId xmlns:a16="http://schemas.microsoft.com/office/drawing/2014/main" id="{D863619E-A3A6-7300-F664-3D1038429CC4}"/>
              </a:ext>
            </a:extLst>
          </p:cNvPr>
          <p:cNvSpPr txBox="1">
            <a:spLocks noChangeArrowheads="1"/>
          </p:cNvSpPr>
          <p:nvPr/>
        </p:nvSpPr>
        <p:spPr bwMode="auto">
          <a:xfrm>
            <a:off x="1964450" y="3111031"/>
            <a:ext cx="38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algn="ctr" eaLnBrk="1" hangingPunct="1">
              <a:spcBef>
                <a:spcPct val="50000"/>
              </a:spcBef>
            </a:pPr>
            <a:r>
              <a:rPr lang="en-US" altLang="en-US" sz="3600" b="1" dirty="0">
                <a:solidFill>
                  <a:schemeClr val="tx1"/>
                </a:solidFill>
                <a:latin typeface="Times New Roman" panose="02020603050405020304" pitchFamily="18" charset="0"/>
                <a:cs typeface="Times New Roman" panose="02020603050405020304" pitchFamily="18" charset="0"/>
              </a:rPr>
              <a:t>5</a:t>
            </a:r>
          </a:p>
        </p:txBody>
      </p:sp>
      <p:sp>
        <p:nvSpPr>
          <p:cNvPr id="94215" name="Text Box 8">
            <a:extLst>
              <a:ext uri="{FF2B5EF4-FFF2-40B4-BE49-F238E27FC236}">
                <a16:creationId xmlns:a16="http://schemas.microsoft.com/office/drawing/2014/main" id="{D8534D63-C3DC-D990-450F-B31642FD2717}"/>
              </a:ext>
            </a:extLst>
          </p:cNvPr>
          <p:cNvSpPr txBox="1">
            <a:spLocks noChangeArrowheads="1"/>
          </p:cNvSpPr>
          <p:nvPr/>
        </p:nvSpPr>
        <p:spPr bwMode="auto">
          <a:xfrm>
            <a:off x="2252907" y="3119171"/>
            <a:ext cx="325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algn="ctr" eaLnBrk="1" hangingPunct="1">
              <a:spcBef>
                <a:spcPct val="50000"/>
              </a:spcBef>
            </a:pPr>
            <a:r>
              <a:rPr lang="en-US" altLang="en-US" sz="3600" b="1" dirty="0">
                <a:solidFill>
                  <a:schemeClr val="tx1"/>
                </a:solidFill>
                <a:latin typeface="Times New Roman" panose="02020603050405020304" pitchFamily="18" charset="0"/>
                <a:cs typeface="Times New Roman" panose="02020603050405020304" pitchFamily="18" charset="0"/>
              </a:rPr>
              <a:t>3</a:t>
            </a:r>
          </a:p>
        </p:txBody>
      </p:sp>
      <p:sp>
        <p:nvSpPr>
          <p:cNvPr id="3081" name="Line 9">
            <a:extLst>
              <a:ext uri="{FF2B5EF4-FFF2-40B4-BE49-F238E27FC236}">
                <a16:creationId xmlns:a16="http://schemas.microsoft.com/office/drawing/2014/main" id="{721A59B1-81FF-4B4F-C993-FCB8B1F346A4}"/>
              </a:ext>
            </a:extLst>
          </p:cNvPr>
          <p:cNvSpPr>
            <a:spLocks noChangeShapeType="1"/>
          </p:cNvSpPr>
          <p:nvPr/>
        </p:nvSpPr>
        <p:spPr bwMode="auto">
          <a:xfrm>
            <a:off x="1833061" y="3695231"/>
            <a:ext cx="8382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x-none">
              <a:latin typeface="Times New Roman" panose="02020603050405020304" pitchFamily="18" charset="0"/>
              <a:cs typeface="Times New Roman" panose="02020603050405020304" pitchFamily="18" charset="0"/>
            </a:endParaRPr>
          </a:p>
        </p:txBody>
      </p:sp>
      <p:sp>
        <p:nvSpPr>
          <p:cNvPr id="3083" name="Text Box 11">
            <a:extLst>
              <a:ext uri="{FF2B5EF4-FFF2-40B4-BE49-F238E27FC236}">
                <a16:creationId xmlns:a16="http://schemas.microsoft.com/office/drawing/2014/main" id="{ABBF35A6-3A3D-2580-9C0D-EA91E99F7704}"/>
              </a:ext>
            </a:extLst>
          </p:cNvPr>
          <p:cNvSpPr txBox="1">
            <a:spLocks noChangeArrowheads="1"/>
          </p:cNvSpPr>
          <p:nvPr/>
        </p:nvSpPr>
        <p:spPr bwMode="auto">
          <a:xfrm>
            <a:off x="3943922" y="2754688"/>
            <a:ext cx="6210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marL="457200" indent="-457200" eaLnBrk="1" hangingPunct="1">
              <a:buFont typeface="Arial" panose="020B0604020202020204" pitchFamily="34" charset="0"/>
              <a:buChar char="•"/>
            </a:pP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3200" dirty="0">
                <a:solidFill>
                  <a:schemeClr val="tx1"/>
                </a:solidFill>
                <a:latin typeface="Times New Roman" panose="02020603050405020304" pitchFamily="18" charset="0"/>
                <a:cs typeface="Times New Roman" panose="02020603050405020304" pitchFamily="18" charset="0"/>
              </a:rPr>
              <a:t> 3 </a:t>
            </a:r>
            <a:r>
              <a:rPr lang="en-US" altLang="en-US" sz="3200" dirty="0" err="1">
                <a:solidFill>
                  <a:schemeClr val="tx1"/>
                </a:solidFill>
                <a:latin typeface="Times New Roman" panose="02020603050405020304" pitchFamily="18" charset="0"/>
                <a:cs typeface="Times New Roman" panose="02020603050405020304" pitchFamily="18" charset="0"/>
              </a:rPr>
              <a:t>nhân</a:t>
            </a:r>
            <a:r>
              <a:rPr lang="en-US" altLang="en-US" sz="3200" dirty="0">
                <a:solidFill>
                  <a:schemeClr val="tx1"/>
                </a:solidFill>
                <a:latin typeface="Times New Roman" panose="02020603050405020304" pitchFamily="18" charset="0"/>
                <a:cs typeface="Times New Roman" panose="02020603050405020304" pitchFamily="18" charset="0"/>
              </a:rPr>
              <a:t> 5 </a:t>
            </a:r>
            <a:r>
              <a:rPr lang="en-US" altLang="en-US" sz="3200" dirty="0" err="1">
                <a:solidFill>
                  <a:schemeClr val="tx1"/>
                </a:solidFill>
                <a:latin typeface="Times New Roman" panose="02020603050405020304" pitchFamily="18" charset="0"/>
                <a:cs typeface="Times New Roman" panose="02020603050405020304" pitchFamily="18" charset="0"/>
              </a:rPr>
              <a:t>bằng</a:t>
            </a:r>
            <a:r>
              <a:rPr lang="en-US" altLang="en-US" sz="3200" dirty="0">
                <a:solidFill>
                  <a:schemeClr val="tx1"/>
                </a:solidFill>
                <a:latin typeface="Times New Roman" panose="02020603050405020304" pitchFamily="18" charset="0"/>
                <a:cs typeface="Times New Roman" panose="02020603050405020304" pitchFamily="18" charset="0"/>
              </a:rPr>
              <a:t> 15, </a:t>
            </a:r>
            <a:r>
              <a:rPr lang="en-US" altLang="en-US" sz="3200" dirty="0" err="1">
                <a:solidFill>
                  <a:schemeClr val="tx1"/>
                </a:solidFill>
                <a:latin typeface="Times New Roman" panose="02020603050405020304" pitchFamily="18" charset="0"/>
                <a:cs typeface="Times New Roman" panose="02020603050405020304" pitchFamily="18" charset="0"/>
              </a:rPr>
              <a:t>viết</a:t>
            </a:r>
            <a:r>
              <a:rPr lang="en-US" altLang="en-US" sz="3200" dirty="0">
                <a:solidFill>
                  <a:schemeClr val="tx1"/>
                </a:solidFill>
                <a:latin typeface="Times New Roman" panose="02020603050405020304" pitchFamily="18" charset="0"/>
                <a:cs typeface="Times New Roman" panose="02020603050405020304" pitchFamily="18" charset="0"/>
              </a:rPr>
              <a:t> 5 </a:t>
            </a:r>
            <a:r>
              <a:rPr lang="en-US" altLang="en-US" sz="3200" dirty="0" err="1">
                <a:solidFill>
                  <a:schemeClr val="tx1"/>
                </a:solidFill>
                <a:latin typeface="Times New Roman" panose="02020603050405020304" pitchFamily="18" charset="0"/>
                <a:cs typeface="Times New Roman" panose="02020603050405020304" pitchFamily="18" charset="0"/>
              </a:rPr>
              <a:t>nhớ</a:t>
            </a:r>
            <a:r>
              <a:rPr lang="en-US" altLang="en-US" sz="3200" dirty="0">
                <a:solidFill>
                  <a:schemeClr val="tx1"/>
                </a:solidFill>
                <a:latin typeface="Times New Roman" panose="02020603050405020304" pitchFamily="18" charset="0"/>
                <a:cs typeface="Times New Roman" panose="02020603050405020304" pitchFamily="18" charset="0"/>
              </a:rPr>
              <a:t> 1</a:t>
            </a:r>
          </a:p>
        </p:txBody>
      </p:sp>
      <p:sp>
        <p:nvSpPr>
          <p:cNvPr id="3084" name="Text Box 12">
            <a:extLst>
              <a:ext uri="{FF2B5EF4-FFF2-40B4-BE49-F238E27FC236}">
                <a16:creationId xmlns:a16="http://schemas.microsoft.com/office/drawing/2014/main" id="{6D51B31A-7EC8-7480-8301-9D887D446E4F}"/>
              </a:ext>
            </a:extLst>
          </p:cNvPr>
          <p:cNvSpPr txBox="1">
            <a:spLocks noChangeArrowheads="1"/>
          </p:cNvSpPr>
          <p:nvPr/>
        </p:nvSpPr>
        <p:spPr bwMode="auto">
          <a:xfrm>
            <a:off x="4176817" y="3171894"/>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3200" dirty="0">
                <a:solidFill>
                  <a:schemeClr val="tx1"/>
                </a:solidFill>
                <a:latin typeface="Times New Roman" panose="02020603050405020304" pitchFamily="18" charset="0"/>
                <a:cs typeface="Times New Roman" panose="02020603050405020304" pitchFamily="18" charset="0"/>
              </a:rPr>
              <a:t>3 </a:t>
            </a:r>
            <a:r>
              <a:rPr lang="en-US" altLang="en-US" sz="3200" dirty="0" err="1">
                <a:solidFill>
                  <a:schemeClr val="tx1"/>
                </a:solidFill>
                <a:latin typeface="Times New Roman" panose="02020603050405020304" pitchFamily="18" charset="0"/>
                <a:cs typeface="Times New Roman" panose="02020603050405020304" pitchFamily="18" charset="0"/>
              </a:rPr>
              <a:t>nhân</a:t>
            </a:r>
            <a:r>
              <a:rPr lang="en-US" altLang="en-US" sz="3200" dirty="0">
                <a:solidFill>
                  <a:schemeClr val="tx1"/>
                </a:solidFill>
                <a:latin typeface="Times New Roman" panose="02020603050405020304" pitchFamily="18" charset="0"/>
                <a:cs typeface="Times New Roman" panose="02020603050405020304" pitchFamily="18" charset="0"/>
              </a:rPr>
              <a:t> 2 </a:t>
            </a:r>
            <a:r>
              <a:rPr lang="en-US" altLang="en-US" sz="3200" dirty="0" err="1">
                <a:solidFill>
                  <a:schemeClr val="tx1"/>
                </a:solidFill>
                <a:latin typeface="Times New Roman" panose="02020603050405020304" pitchFamily="18" charset="0"/>
                <a:cs typeface="Times New Roman" panose="02020603050405020304" pitchFamily="18" charset="0"/>
              </a:rPr>
              <a:t>bằng</a:t>
            </a:r>
            <a:r>
              <a:rPr lang="en-US" altLang="en-US" sz="3200" dirty="0">
                <a:solidFill>
                  <a:schemeClr val="tx1"/>
                </a:solidFill>
                <a:latin typeface="Times New Roman" panose="02020603050405020304" pitchFamily="18" charset="0"/>
                <a:cs typeface="Times New Roman" panose="02020603050405020304" pitchFamily="18" charset="0"/>
              </a:rPr>
              <a:t> 6, </a:t>
            </a:r>
            <a:r>
              <a:rPr lang="en-US" altLang="en-US" sz="3200" dirty="0" err="1">
                <a:solidFill>
                  <a:schemeClr val="tx1"/>
                </a:solidFill>
                <a:latin typeface="Times New Roman" panose="02020603050405020304" pitchFamily="18" charset="0"/>
                <a:cs typeface="Times New Roman" panose="02020603050405020304" pitchFamily="18" charset="0"/>
              </a:rPr>
              <a:t>thêm</a:t>
            </a:r>
            <a:r>
              <a:rPr lang="en-US" altLang="en-US" sz="3200" dirty="0">
                <a:solidFill>
                  <a:schemeClr val="tx1"/>
                </a:solidFill>
                <a:latin typeface="Times New Roman" panose="02020603050405020304" pitchFamily="18" charset="0"/>
                <a:cs typeface="Times New Roman" panose="02020603050405020304" pitchFamily="18" charset="0"/>
              </a:rPr>
              <a:t> 1 </a:t>
            </a:r>
            <a:r>
              <a:rPr lang="en-US" altLang="en-US" sz="3200" dirty="0" err="1">
                <a:solidFill>
                  <a:schemeClr val="tx1"/>
                </a:solidFill>
                <a:latin typeface="Times New Roman" panose="02020603050405020304" pitchFamily="18" charset="0"/>
                <a:cs typeface="Times New Roman" panose="02020603050405020304" pitchFamily="18" charset="0"/>
              </a:rPr>
              <a:t>bằng</a:t>
            </a:r>
            <a:r>
              <a:rPr lang="en-US" altLang="en-US" sz="3200" dirty="0">
                <a:solidFill>
                  <a:schemeClr val="tx1"/>
                </a:solidFill>
                <a:latin typeface="Times New Roman" panose="02020603050405020304" pitchFamily="18" charset="0"/>
                <a:cs typeface="Times New Roman" panose="02020603050405020304" pitchFamily="18" charset="0"/>
              </a:rPr>
              <a:t> 7, </a:t>
            </a:r>
            <a:r>
              <a:rPr lang="en-US" altLang="en-US" sz="3200" dirty="0" err="1">
                <a:solidFill>
                  <a:schemeClr val="tx1"/>
                </a:solidFill>
                <a:latin typeface="Times New Roman" panose="02020603050405020304" pitchFamily="18" charset="0"/>
                <a:cs typeface="Times New Roman" panose="02020603050405020304" pitchFamily="18" charset="0"/>
              </a:rPr>
              <a:t>viết</a:t>
            </a:r>
            <a:r>
              <a:rPr lang="en-US" altLang="en-US" sz="3200" dirty="0">
                <a:solidFill>
                  <a:schemeClr val="tx1"/>
                </a:solidFill>
                <a:latin typeface="Times New Roman" panose="02020603050405020304" pitchFamily="18" charset="0"/>
                <a:cs typeface="Times New Roman" panose="02020603050405020304" pitchFamily="18" charset="0"/>
              </a:rPr>
              <a:t> 7</a:t>
            </a:r>
          </a:p>
        </p:txBody>
      </p:sp>
      <p:sp>
        <p:nvSpPr>
          <p:cNvPr id="3085" name="Text Box 13">
            <a:extLst>
              <a:ext uri="{FF2B5EF4-FFF2-40B4-BE49-F238E27FC236}">
                <a16:creationId xmlns:a16="http://schemas.microsoft.com/office/drawing/2014/main" id="{9BDB728F-A312-7116-BB4B-0E4A1E816A1B}"/>
              </a:ext>
            </a:extLst>
          </p:cNvPr>
          <p:cNvSpPr txBox="1">
            <a:spLocks noChangeArrowheads="1"/>
          </p:cNvSpPr>
          <p:nvPr/>
        </p:nvSpPr>
        <p:spPr bwMode="auto">
          <a:xfrm>
            <a:off x="4024417" y="3587862"/>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vi-VN"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a:solidFill>
                  <a:schemeClr val="tx1"/>
                </a:solidFill>
                <a:latin typeface="Times New Roman" panose="02020603050405020304" pitchFamily="18" charset="0"/>
                <a:cs typeface="Times New Roman" panose="02020603050405020304" pitchFamily="18" charset="0"/>
              </a:rPr>
              <a:t>5 </a:t>
            </a:r>
            <a:r>
              <a:rPr lang="en-US" altLang="en-US" sz="3200" dirty="0" err="1">
                <a:solidFill>
                  <a:schemeClr val="tx1"/>
                </a:solidFill>
                <a:latin typeface="Times New Roman" panose="02020603050405020304" pitchFamily="18" charset="0"/>
                <a:cs typeface="Times New Roman" panose="02020603050405020304" pitchFamily="18" charset="0"/>
              </a:rPr>
              <a:t>nhân</a:t>
            </a:r>
            <a:r>
              <a:rPr lang="en-US" altLang="en-US" sz="3200" dirty="0">
                <a:solidFill>
                  <a:schemeClr val="tx1"/>
                </a:solidFill>
                <a:latin typeface="Times New Roman" panose="02020603050405020304" pitchFamily="18" charset="0"/>
                <a:cs typeface="Times New Roman" panose="02020603050405020304" pitchFamily="18" charset="0"/>
              </a:rPr>
              <a:t> 5 </a:t>
            </a:r>
            <a:r>
              <a:rPr lang="en-US" altLang="en-US" sz="3200" dirty="0" err="1">
                <a:solidFill>
                  <a:schemeClr val="tx1"/>
                </a:solidFill>
                <a:latin typeface="Times New Roman" panose="02020603050405020304" pitchFamily="18" charset="0"/>
                <a:cs typeface="Times New Roman" panose="02020603050405020304" pitchFamily="18" charset="0"/>
              </a:rPr>
              <a:t>bằng</a:t>
            </a:r>
            <a:r>
              <a:rPr lang="en-US" altLang="en-US" sz="3200" dirty="0">
                <a:solidFill>
                  <a:schemeClr val="tx1"/>
                </a:solidFill>
                <a:latin typeface="Times New Roman" panose="02020603050405020304" pitchFamily="18" charset="0"/>
                <a:cs typeface="Times New Roman" panose="02020603050405020304" pitchFamily="18" charset="0"/>
              </a:rPr>
              <a:t> 25, </a:t>
            </a:r>
            <a:r>
              <a:rPr lang="en-US" altLang="en-US" sz="3200" dirty="0" err="1">
                <a:solidFill>
                  <a:schemeClr val="tx1"/>
                </a:solidFill>
                <a:latin typeface="Times New Roman" panose="02020603050405020304" pitchFamily="18" charset="0"/>
                <a:cs typeface="Times New Roman" panose="02020603050405020304" pitchFamily="18" charset="0"/>
              </a:rPr>
              <a:t>viết</a:t>
            </a:r>
            <a:r>
              <a:rPr lang="en-US" altLang="en-US" sz="3200" dirty="0">
                <a:solidFill>
                  <a:schemeClr val="tx1"/>
                </a:solidFill>
                <a:latin typeface="Times New Roman" panose="02020603050405020304" pitchFamily="18" charset="0"/>
                <a:cs typeface="Times New Roman" panose="02020603050405020304" pitchFamily="18" charset="0"/>
              </a:rPr>
              <a:t> 5 (</a:t>
            </a:r>
            <a:r>
              <a:rPr lang="en-US" altLang="en-US" sz="3200" dirty="0" err="1">
                <a:solidFill>
                  <a:schemeClr val="tx1"/>
                </a:solidFill>
                <a:latin typeface="Times New Roman" panose="02020603050405020304" pitchFamily="18" charset="0"/>
                <a:cs typeface="Times New Roman" panose="02020603050405020304" pitchFamily="18" charset="0"/>
              </a:rPr>
              <a:t>dưới</a:t>
            </a:r>
            <a:r>
              <a:rPr lang="en-US" altLang="en-US" sz="3200" dirty="0">
                <a:solidFill>
                  <a:schemeClr val="tx1"/>
                </a:solidFill>
                <a:latin typeface="Times New Roman" panose="02020603050405020304" pitchFamily="18" charset="0"/>
                <a:cs typeface="Times New Roman" panose="02020603050405020304" pitchFamily="18" charset="0"/>
              </a:rPr>
              <a:t> 7) </a:t>
            </a:r>
            <a:r>
              <a:rPr lang="en-US" altLang="en-US" sz="3200" dirty="0" err="1">
                <a:solidFill>
                  <a:schemeClr val="tx1"/>
                </a:solidFill>
                <a:latin typeface="Times New Roman" panose="02020603050405020304" pitchFamily="18" charset="0"/>
                <a:cs typeface="Times New Roman" panose="02020603050405020304" pitchFamily="18" charset="0"/>
              </a:rPr>
              <a:t>nhớ</a:t>
            </a:r>
            <a:r>
              <a:rPr lang="en-US" altLang="en-US" sz="3200" dirty="0">
                <a:solidFill>
                  <a:schemeClr val="tx1"/>
                </a:solidFill>
                <a:latin typeface="Times New Roman" panose="02020603050405020304" pitchFamily="18" charset="0"/>
                <a:cs typeface="Times New Roman" panose="02020603050405020304" pitchFamily="18" charset="0"/>
              </a:rPr>
              <a:t> 2</a:t>
            </a:r>
          </a:p>
        </p:txBody>
      </p:sp>
      <p:sp>
        <p:nvSpPr>
          <p:cNvPr id="3086" name="Text Box 14">
            <a:extLst>
              <a:ext uri="{FF2B5EF4-FFF2-40B4-BE49-F238E27FC236}">
                <a16:creationId xmlns:a16="http://schemas.microsoft.com/office/drawing/2014/main" id="{589769C8-50DA-0B56-7EDA-015E643C0B00}"/>
              </a:ext>
            </a:extLst>
          </p:cNvPr>
          <p:cNvSpPr txBox="1">
            <a:spLocks noChangeArrowheads="1"/>
          </p:cNvSpPr>
          <p:nvPr/>
        </p:nvSpPr>
        <p:spPr bwMode="auto">
          <a:xfrm>
            <a:off x="4673500" y="4022060"/>
            <a:ext cx="73913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3200" dirty="0">
                <a:solidFill>
                  <a:schemeClr val="tx1"/>
                </a:solidFill>
                <a:latin typeface="Times New Roman" panose="02020603050405020304" pitchFamily="18" charset="0"/>
                <a:cs typeface="Times New Roman" panose="02020603050405020304" pitchFamily="18" charset="0"/>
              </a:rPr>
              <a:t>5 </a:t>
            </a:r>
            <a:r>
              <a:rPr lang="en-US" altLang="en-US" sz="3200" dirty="0" err="1">
                <a:solidFill>
                  <a:schemeClr val="tx1"/>
                </a:solidFill>
                <a:latin typeface="Times New Roman" panose="02020603050405020304" pitchFamily="18" charset="0"/>
                <a:cs typeface="Times New Roman" panose="02020603050405020304" pitchFamily="18" charset="0"/>
              </a:rPr>
              <a:t>nhân</a:t>
            </a:r>
            <a:r>
              <a:rPr lang="en-US" altLang="en-US" sz="3200" dirty="0">
                <a:solidFill>
                  <a:schemeClr val="tx1"/>
                </a:solidFill>
                <a:latin typeface="Times New Roman" panose="02020603050405020304" pitchFamily="18" charset="0"/>
                <a:cs typeface="Times New Roman" panose="02020603050405020304" pitchFamily="18" charset="0"/>
              </a:rPr>
              <a:t> 2 </a:t>
            </a:r>
            <a:r>
              <a:rPr lang="en-US" altLang="en-US" sz="3200" dirty="0" err="1">
                <a:solidFill>
                  <a:schemeClr val="tx1"/>
                </a:solidFill>
                <a:latin typeface="Times New Roman" panose="02020603050405020304" pitchFamily="18" charset="0"/>
                <a:cs typeface="Times New Roman" panose="02020603050405020304" pitchFamily="18" charset="0"/>
              </a:rPr>
              <a:t>bằng</a:t>
            </a:r>
            <a:r>
              <a:rPr lang="en-US" altLang="en-US" sz="3200" dirty="0">
                <a:solidFill>
                  <a:schemeClr val="tx1"/>
                </a:solidFill>
                <a:latin typeface="Times New Roman" panose="02020603050405020304" pitchFamily="18" charset="0"/>
                <a:cs typeface="Times New Roman" panose="02020603050405020304" pitchFamily="18" charset="0"/>
              </a:rPr>
              <a:t> 10, </a:t>
            </a:r>
            <a:r>
              <a:rPr lang="en-US" altLang="en-US" sz="3200" dirty="0" err="1">
                <a:solidFill>
                  <a:schemeClr val="tx1"/>
                </a:solidFill>
                <a:latin typeface="Times New Roman" panose="02020603050405020304" pitchFamily="18" charset="0"/>
                <a:cs typeface="Times New Roman" panose="02020603050405020304" pitchFamily="18" charset="0"/>
              </a:rPr>
              <a:t>thêm</a:t>
            </a:r>
            <a:r>
              <a:rPr lang="en-US" altLang="en-US" sz="3200" dirty="0">
                <a:solidFill>
                  <a:schemeClr val="tx1"/>
                </a:solidFill>
                <a:latin typeface="Times New Roman" panose="02020603050405020304" pitchFamily="18" charset="0"/>
                <a:cs typeface="Times New Roman" panose="02020603050405020304" pitchFamily="18" charset="0"/>
              </a:rPr>
              <a:t> 2 </a:t>
            </a:r>
            <a:r>
              <a:rPr lang="en-US" altLang="en-US" sz="3200" dirty="0" err="1">
                <a:solidFill>
                  <a:schemeClr val="tx1"/>
                </a:solidFill>
                <a:latin typeface="Times New Roman" panose="02020603050405020304" pitchFamily="18" charset="0"/>
                <a:cs typeface="Times New Roman" panose="02020603050405020304" pitchFamily="18" charset="0"/>
              </a:rPr>
              <a:t>bằng</a:t>
            </a:r>
            <a:r>
              <a:rPr lang="en-US" altLang="en-US" sz="3200" dirty="0">
                <a:solidFill>
                  <a:schemeClr val="tx1"/>
                </a:solidFill>
                <a:latin typeface="Times New Roman" panose="02020603050405020304" pitchFamily="18" charset="0"/>
                <a:cs typeface="Times New Roman" panose="02020603050405020304" pitchFamily="18" charset="0"/>
              </a:rPr>
              <a:t> 12, </a:t>
            </a:r>
            <a:r>
              <a:rPr lang="en-US" altLang="en-US" sz="3200" dirty="0" err="1">
                <a:solidFill>
                  <a:schemeClr val="tx1"/>
                </a:solidFill>
                <a:latin typeface="Times New Roman" panose="02020603050405020304" pitchFamily="18" charset="0"/>
                <a:cs typeface="Times New Roman" panose="02020603050405020304" pitchFamily="18" charset="0"/>
              </a:rPr>
              <a:t>viết</a:t>
            </a:r>
            <a:r>
              <a:rPr lang="en-US" altLang="en-US" sz="3200" dirty="0">
                <a:solidFill>
                  <a:schemeClr val="tx1"/>
                </a:solidFill>
                <a:latin typeface="Times New Roman" panose="02020603050405020304" pitchFamily="18" charset="0"/>
                <a:cs typeface="Times New Roman" panose="02020603050405020304" pitchFamily="18" charset="0"/>
              </a:rPr>
              <a:t> 12  </a:t>
            </a:r>
          </a:p>
        </p:txBody>
      </p:sp>
      <p:sp>
        <p:nvSpPr>
          <p:cNvPr id="3087" name="Line 15">
            <a:extLst>
              <a:ext uri="{FF2B5EF4-FFF2-40B4-BE49-F238E27FC236}">
                <a16:creationId xmlns:a16="http://schemas.microsoft.com/office/drawing/2014/main" id="{EE15B9C9-4961-F6E6-E295-3B2B7F17C8DC}"/>
              </a:ext>
            </a:extLst>
          </p:cNvPr>
          <p:cNvSpPr>
            <a:spLocks noChangeShapeType="1"/>
          </p:cNvSpPr>
          <p:nvPr/>
        </p:nvSpPr>
        <p:spPr bwMode="auto">
          <a:xfrm flipV="1">
            <a:off x="1530350" y="4648465"/>
            <a:ext cx="1100577" cy="1901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x-none">
              <a:latin typeface="Times New Roman" panose="02020603050405020304" pitchFamily="18" charset="0"/>
              <a:cs typeface="Times New Roman" panose="02020603050405020304" pitchFamily="18" charset="0"/>
            </a:endParaRPr>
          </a:p>
        </p:txBody>
      </p:sp>
      <p:sp>
        <p:nvSpPr>
          <p:cNvPr id="3088" name="Text Box 16">
            <a:extLst>
              <a:ext uri="{FF2B5EF4-FFF2-40B4-BE49-F238E27FC236}">
                <a16:creationId xmlns:a16="http://schemas.microsoft.com/office/drawing/2014/main" id="{185D8A4D-47B5-D1FD-F83A-FA86F6BA2F04}"/>
              </a:ext>
            </a:extLst>
          </p:cNvPr>
          <p:cNvSpPr txBox="1">
            <a:spLocks noChangeArrowheads="1"/>
          </p:cNvSpPr>
          <p:nvPr/>
        </p:nvSpPr>
        <p:spPr bwMode="auto">
          <a:xfrm>
            <a:off x="4387727" y="4439266"/>
            <a:ext cx="2111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marL="457200" indent="-457200" eaLnBrk="1" hangingPunct="1">
              <a:buFont typeface="Arial" panose="020B0604020202020204" pitchFamily="34" charset="0"/>
              <a:buChar char="•"/>
            </a:pP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Hạ</a:t>
            </a:r>
            <a:r>
              <a:rPr lang="en-US" altLang="en-US" sz="3200" dirty="0">
                <a:solidFill>
                  <a:schemeClr val="tx1"/>
                </a:solidFill>
                <a:latin typeface="Times New Roman" panose="02020603050405020304" pitchFamily="18" charset="0"/>
                <a:cs typeface="Times New Roman" panose="02020603050405020304" pitchFamily="18" charset="0"/>
              </a:rPr>
              <a:t> 5</a:t>
            </a:r>
          </a:p>
        </p:txBody>
      </p:sp>
      <p:sp>
        <p:nvSpPr>
          <p:cNvPr id="3089" name="Text Box 17">
            <a:extLst>
              <a:ext uri="{FF2B5EF4-FFF2-40B4-BE49-F238E27FC236}">
                <a16:creationId xmlns:a16="http://schemas.microsoft.com/office/drawing/2014/main" id="{CE6F4C08-B280-4FE1-B848-7CC93EF9A381}"/>
              </a:ext>
            </a:extLst>
          </p:cNvPr>
          <p:cNvSpPr txBox="1">
            <a:spLocks noChangeArrowheads="1"/>
          </p:cNvSpPr>
          <p:nvPr/>
        </p:nvSpPr>
        <p:spPr bwMode="auto">
          <a:xfrm>
            <a:off x="4984218" y="4873177"/>
            <a:ext cx="56636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200" dirty="0">
                <a:solidFill>
                  <a:schemeClr val="tx1"/>
                </a:solidFill>
                <a:latin typeface="Times New Roman" panose="02020603050405020304" pitchFamily="18" charset="0"/>
                <a:cs typeface="Times New Roman" panose="02020603050405020304" pitchFamily="18" charset="0"/>
              </a:rPr>
              <a:t>7 </a:t>
            </a:r>
            <a:r>
              <a:rPr lang="en-US" altLang="en-US" sz="3200" dirty="0" err="1">
                <a:solidFill>
                  <a:schemeClr val="tx1"/>
                </a:solidFill>
                <a:latin typeface="Times New Roman" panose="02020603050405020304" pitchFamily="18" charset="0"/>
                <a:cs typeface="Times New Roman" panose="02020603050405020304" pitchFamily="18" charset="0"/>
              </a:rPr>
              <a:t>cộng</a:t>
            </a:r>
            <a:r>
              <a:rPr lang="en-US" altLang="en-US" sz="3200" dirty="0">
                <a:solidFill>
                  <a:schemeClr val="tx1"/>
                </a:solidFill>
                <a:latin typeface="Times New Roman" panose="02020603050405020304" pitchFamily="18" charset="0"/>
                <a:cs typeface="Times New Roman" panose="02020603050405020304" pitchFamily="18" charset="0"/>
              </a:rPr>
              <a:t> 5 </a:t>
            </a:r>
            <a:r>
              <a:rPr lang="en-US" altLang="en-US" sz="3200" dirty="0" err="1">
                <a:solidFill>
                  <a:schemeClr val="tx1"/>
                </a:solidFill>
                <a:latin typeface="Times New Roman" panose="02020603050405020304" pitchFamily="18" charset="0"/>
                <a:cs typeface="Times New Roman" panose="02020603050405020304" pitchFamily="18" charset="0"/>
              </a:rPr>
              <a:t>bằng</a:t>
            </a:r>
            <a:r>
              <a:rPr lang="en-US" altLang="en-US" sz="3200" dirty="0">
                <a:solidFill>
                  <a:schemeClr val="tx1"/>
                </a:solidFill>
                <a:latin typeface="Times New Roman" panose="02020603050405020304" pitchFamily="18" charset="0"/>
                <a:cs typeface="Times New Roman" panose="02020603050405020304" pitchFamily="18" charset="0"/>
              </a:rPr>
              <a:t> 12, </a:t>
            </a:r>
            <a:r>
              <a:rPr lang="en-US" altLang="en-US" sz="3200" dirty="0" err="1">
                <a:solidFill>
                  <a:schemeClr val="tx1"/>
                </a:solidFill>
                <a:latin typeface="Times New Roman" panose="02020603050405020304" pitchFamily="18" charset="0"/>
                <a:cs typeface="Times New Roman" panose="02020603050405020304" pitchFamily="18" charset="0"/>
              </a:rPr>
              <a:t>viết</a:t>
            </a:r>
            <a:r>
              <a:rPr lang="en-US" altLang="en-US" sz="3200" dirty="0">
                <a:solidFill>
                  <a:schemeClr val="tx1"/>
                </a:solidFill>
                <a:latin typeface="Times New Roman" panose="02020603050405020304" pitchFamily="18" charset="0"/>
                <a:cs typeface="Times New Roman" panose="02020603050405020304" pitchFamily="18" charset="0"/>
              </a:rPr>
              <a:t> 2, </a:t>
            </a:r>
            <a:r>
              <a:rPr lang="en-US" altLang="en-US" sz="3200" dirty="0" err="1">
                <a:solidFill>
                  <a:schemeClr val="tx1"/>
                </a:solidFill>
                <a:latin typeface="Times New Roman" panose="02020603050405020304" pitchFamily="18" charset="0"/>
                <a:cs typeface="Times New Roman" panose="02020603050405020304" pitchFamily="18" charset="0"/>
              </a:rPr>
              <a:t>nhớ</a:t>
            </a:r>
            <a:r>
              <a:rPr lang="en-US" altLang="en-US" sz="3200" dirty="0">
                <a:solidFill>
                  <a:schemeClr val="tx1"/>
                </a:solidFill>
                <a:latin typeface="Times New Roman" panose="02020603050405020304" pitchFamily="18" charset="0"/>
                <a:cs typeface="Times New Roman" panose="02020603050405020304" pitchFamily="18" charset="0"/>
              </a:rPr>
              <a:t> 1</a:t>
            </a:r>
          </a:p>
        </p:txBody>
      </p:sp>
      <p:sp>
        <p:nvSpPr>
          <p:cNvPr id="3090" name="Text Box 18">
            <a:extLst>
              <a:ext uri="{FF2B5EF4-FFF2-40B4-BE49-F238E27FC236}">
                <a16:creationId xmlns:a16="http://schemas.microsoft.com/office/drawing/2014/main" id="{32B811B2-2F58-99D0-5AD7-5FB818AAE260}"/>
              </a:ext>
            </a:extLst>
          </p:cNvPr>
          <p:cNvSpPr txBox="1">
            <a:spLocks noChangeArrowheads="1"/>
          </p:cNvSpPr>
          <p:nvPr/>
        </p:nvSpPr>
        <p:spPr bwMode="auto">
          <a:xfrm>
            <a:off x="4984218" y="5307663"/>
            <a:ext cx="518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200" dirty="0">
                <a:solidFill>
                  <a:schemeClr val="tx1"/>
                </a:solidFill>
                <a:latin typeface="Times New Roman" panose="02020603050405020304" pitchFamily="18" charset="0"/>
                <a:cs typeface="Times New Roman" panose="02020603050405020304" pitchFamily="18" charset="0"/>
              </a:rPr>
              <a:t>2 </a:t>
            </a:r>
            <a:r>
              <a:rPr lang="en-US" altLang="en-US" sz="3200" dirty="0" err="1">
                <a:solidFill>
                  <a:schemeClr val="tx1"/>
                </a:solidFill>
                <a:latin typeface="Times New Roman" panose="02020603050405020304" pitchFamily="18" charset="0"/>
                <a:cs typeface="Times New Roman" panose="02020603050405020304" pitchFamily="18" charset="0"/>
              </a:rPr>
              <a:t>thêm</a:t>
            </a:r>
            <a:r>
              <a:rPr lang="en-US" altLang="en-US" sz="3200" dirty="0">
                <a:solidFill>
                  <a:schemeClr val="tx1"/>
                </a:solidFill>
                <a:latin typeface="Times New Roman" panose="02020603050405020304" pitchFamily="18" charset="0"/>
                <a:cs typeface="Times New Roman" panose="02020603050405020304" pitchFamily="18" charset="0"/>
              </a:rPr>
              <a:t> 1 </a:t>
            </a:r>
            <a:r>
              <a:rPr lang="en-US" altLang="en-US" sz="3200" dirty="0" err="1">
                <a:solidFill>
                  <a:schemeClr val="tx1"/>
                </a:solidFill>
                <a:latin typeface="Times New Roman" panose="02020603050405020304" pitchFamily="18" charset="0"/>
                <a:cs typeface="Times New Roman" panose="02020603050405020304" pitchFamily="18" charset="0"/>
              </a:rPr>
              <a:t>bằng</a:t>
            </a:r>
            <a:r>
              <a:rPr lang="en-US" altLang="en-US" sz="3200" dirty="0">
                <a:solidFill>
                  <a:schemeClr val="tx1"/>
                </a:solidFill>
                <a:latin typeface="Times New Roman" panose="02020603050405020304" pitchFamily="18" charset="0"/>
                <a:cs typeface="Times New Roman" panose="02020603050405020304" pitchFamily="18" charset="0"/>
              </a:rPr>
              <a:t> 3, </a:t>
            </a:r>
            <a:r>
              <a:rPr lang="en-US" altLang="en-US" sz="3200" dirty="0" err="1">
                <a:solidFill>
                  <a:schemeClr val="tx1"/>
                </a:solidFill>
                <a:latin typeface="Times New Roman" panose="02020603050405020304" pitchFamily="18" charset="0"/>
                <a:cs typeface="Times New Roman" panose="02020603050405020304" pitchFamily="18" charset="0"/>
              </a:rPr>
              <a:t>viết</a:t>
            </a:r>
            <a:r>
              <a:rPr lang="en-US" altLang="en-US" sz="3200" dirty="0">
                <a:solidFill>
                  <a:schemeClr val="tx1"/>
                </a:solidFill>
                <a:latin typeface="Times New Roman" panose="02020603050405020304" pitchFamily="18" charset="0"/>
                <a:cs typeface="Times New Roman" panose="02020603050405020304" pitchFamily="18" charset="0"/>
              </a:rPr>
              <a:t> 3</a:t>
            </a:r>
          </a:p>
        </p:txBody>
      </p:sp>
      <p:sp>
        <p:nvSpPr>
          <p:cNvPr id="3109" name="TextBox 43">
            <a:extLst>
              <a:ext uri="{FF2B5EF4-FFF2-40B4-BE49-F238E27FC236}">
                <a16:creationId xmlns:a16="http://schemas.microsoft.com/office/drawing/2014/main" id="{398B5B70-C69C-2D3F-F727-3E7047BE26FE}"/>
              </a:ext>
            </a:extLst>
          </p:cNvPr>
          <p:cNvSpPr txBox="1">
            <a:spLocks noChangeArrowheads="1"/>
          </p:cNvSpPr>
          <p:nvPr/>
        </p:nvSpPr>
        <p:spPr bwMode="auto">
          <a:xfrm>
            <a:off x="2187728" y="3577742"/>
            <a:ext cx="68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b="1" dirty="0">
                <a:solidFill>
                  <a:schemeClr val="tx1"/>
                </a:solidFill>
                <a:latin typeface="Times New Roman" panose="02020603050405020304" pitchFamily="18" charset="0"/>
                <a:cs typeface="Times New Roman" panose="02020603050405020304" pitchFamily="18" charset="0"/>
              </a:rPr>
              <a:t>5</a:t>
            </a:r>
          </a:p>
        </p:txBody>
      </p:sp>
      <p:sp>
        <p:nvSpPr>
          <p:cNvPr id="44" name="TextBox 43">
            <a:extLst>
              <a:ext uri="{FF2B5EF4-FFF2-40B4-BE49-F238E27FC236}">
                <a16:creationId xmlns:a16="http://schemas.microsoft.com/office/drawing/2014/main" id="{F7A15758-EF3A-582E-4417-B6A812432B91}"/>
              </a:ext>
            </a:extLst>
          </p:cNvPr>
          <p:cNvSpPr txBox="1">
            <a:spLocks noChangeArrowheads="1"/>
          </p:cNvSpPr>
          <p:nvPr/>
        </p:nvSpPr>
        <p:spPr bwMode="auto">
          <a:xfrm>
            <a:off x="1530350" y="3591007"/>
            <a:ext cx="76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b="1" dirty="0">
                <a:solidFill>
                  <a:schemeClr val="tx1"/>
                </a:solidFill>
                <a:latin typeface="Times New Roman" panose="02020603050405020304" pitchFamily="18" charset="0"/>
                <a:cs typeface="Times New Roman" panose="02020603050405020304" pitchFamily="18" charset="0"/>
              </a:rPr>
              <a:t>   7</a:t>
            </a:r>
          </a:p>
        </p:txBody>
      </p:sp>
      <p:sp>
        <p:nvSpPr>
          <p:cNvPr id="45" name="TextBox 44">
            <a:extLst>
              <a:ext uri="{FF2B5EF4-FFF2-40B4-BE49-F238E27FC236}">
                <a16:creationId xmlns:a16="http://schemas.microsoft.com/office/drawing/2014/main" id="{9E83F028-A5B5-4649-8CDB-B129975AFE52}"/>
              </a:ext>
            </a:extLst>
          </p:cNvPr>
          <p:cNvSpPr txBox="1">
            <a:spLocks noChangeArrowheads="1"/>
          </p:cNvSpPr>
          <p:nvPr/>
        </p:nvSpPr>
        <p:spPr bwMode="auto">
          <a:xfrm>
            <a:off x="1213308" y="4685367"/>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600" b="1" dirty="0">
                <a:solidFill>
                  <a:schemeClr val="tx1"/>
                </a:solidFill>
                <a:latin typeface="Times New Roman" panose="02020603050405020304" pitchFamily="18" charset="0"/>
                <a:cs typeface="Times New Roman" panose="02020603050405020304" pitchFamily="18" charset="0"/>
              </a:rPr>
              <a:t>3</a:t>
            </a:r>
          </a:p>
        </p:txBody>
      </p:sp>
      <p:sp>
        <p:nvSpPr>
          <p:cNvPr id="46" name="TextBox 45">
            <a:extLst>
              <a:ext uri="{FF2B5EF4-FFF2-40B4-BE49-F238E27FC236}">
                <a16:creationId xmlns:a16="http://schemas.microsoft.com/office/drawing/2014/main" id="{233BF306-ADF3-26B1-2BEB-FE9D0825BFF4}"/>
              </a:ext>
            </a:extLst>
          </p:cNvPr>
          <p:cNvSpPr txBox="1">
            <a:spLocks noChangeArrowheads="1"/>
          </p:cNvSpPr>
          <p:nvPr/>
        </p:nvSpPr>
        <p:spPr bwMode="auto">
          <a:xfrm>
            <a:off x="1381125" y="3521786"/>
            <a:ext cx="838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i="1" dirty="0">
                <a:solidFill>
                  <a:schemeClr val="tx1"/>
                </a:solidFill>
                <a:latin typeface="Times New Roman" panose="02020603050405020304" pitchFamily="18" charset="0"/>
                <a:cs typeface="Times New Roman" panose="02020603050405020304" pitchFamily="18" charset="0"/>
              </a:rPr>
              <a:t> </a:t>
            </a:r>
            <a:r>
              <a:rPr lang="en-US" altLang="en-US" sz="3600" b="1" dirty="0">
                <a:solidFill>
                  <a:schemeClr val="tx1"/>
                </a:solidFill>
                <a:latin typeface="Times New Roman" panose="02020603050405020304" pitchFamily="18" charset="0"/>
                <a:cs typeface="Times New Roman" panose="02020603050405020304" pitchFamily="18" charset="0"/>
              </a:rPr>
              <a:t>12</a:t>
            </a:r>
          </a:p>
        </p:txBody>
      </p:sp>
      <p:sp>
        <p:nvSpPr>
          <p:cNvPr id="47" name="TextBox 46">
            <a:extLst>
              <a:ext uri="{FF2B5EF4-FFF2-40B4-BE49-F238E27FC236}">
                <a16:creationId xmlns:a16="http://schemas.microsoft.com/office/drawing/2014/main" id="{46928E7A-AF39-AACF-1BF8-C14BB404A3B6}"/>
              </a:ext>
            </a:extLst>
          </p:cNvPr>
          <p:cNvSpPr txBox="1">
            <a:spLocks noChangeArrowheads="1"/>
          </p:cNvSpPr>
          <p:nvPr/>
        </p:nvSpPr>
        <p:spPr bwMode="auto">
          <a:xfrm>
            <a:off x="2176977" y="4137674"/>
            <a:ext cx="609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b="1" dirty="0">
                <a:solidFill>
                  <a:schemeClr val="tx1"/>
                </a:solidFill>
                <a:latin typeface="Times New Roman" panose="02020603050405020304" pitchFamily="18" charset="0"/>
                <a:cs typeface="Times New Roman" panose="02020603050405020304" pitchFamily="18" charset="0"/>
              </a:rPr>
              <a:t>5</a:t>
            </a:r>
          </a:p>
        </p:txBody>
      </p:sp>
      <p:sp>
        <p:nvSpPr>
          <p:cNvPr id="48" name="TextBox 47">
            <a:extLst>
              <a:ext uri="{FF2B5EF4-FFF2-40B4-BE49-F238E27FC236}">
                <a16:creationId xmlns:a16="http://schemas.microsoft.com/office/drawing/2014/main" id="{19905ACD-09BD-7306-ADB3-8892DFE65089}"/>
              </a:ext>
            </a:extLst>
          </p:cNvPr>
          <p:cNvSpPr txBox="1">
            <a:spLocks noChangeArrowheads="1"/>
          </p:cNvSpPr>
          <p:nvPr/>
        </p:nvSpPr>
        <p:spPr bwMode="auto">
          <a:xfrm>
            <a:off x="1888387" y="4689891"/>
            <a:ext cx="30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b="1" dirty="0">
                <a:solidFill>
                  <a:schemeClr val="tx1"/>
                </a:solidFill>
                <a:latin typeface="Times New Roman" panose="02020603050405020304" pitchFamily="18" charset="0"/>
                <a:cs typeface="Times New Roman" panose="02020603050405020304" pitchFamily="18" charset="0"/>
              </a:rPr>
              <a:t>2</a:t>
            </a:r>
          </a:p>
        </p:txBody>
      </p:sp>
      <p:sp>
        <p:nvSpPr>
          <p:cNvPr id="94233" name="Text Box 25">
            <a:extLst>
              <a:ext uri="{FF2B5EF4-FFF2-40B4-BE49-F238E27FC236}">
                <a16:creationId xmlns:a16="http://schemas.microsoft.com/office/drawing/2014/main" id="{97B8851A-567B-7BD7-7B4C-58F4E215F47A}"/>
              </a:ext>
            </a:extLst>
          </p:cNvPr>
          <p:cNvSpPr txBox="1">
            <a:spLocks noChangeArrowheads="1"/>
          </p:cNvSpPr>
          <p:nvPr/>
        </p:nvSpPr>
        <p:spPr bwMode="auto">
          <a:xfrm>
            <a:off x="172767" y="5361748"/>
            <a:ext cx="3804356" cy="584775"/>
          </a:xfrm>
          <a:prstGeom prst="rect">
            <a:avLst/>
          </a:prstGeom>
          <a:solidFill>
            <a:schemeClr val="accent2">
              <a:lumMod val="40000"/>
              <a:lumOff val="60000"/>
            </a:schemeClr>
          </a:solidFill>
          <a:ln>
            <a:noFill/>
          </a:ln>
          <a:effec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algn="ctr" eaLnBrk="1" hangingPunct="1">
              <a:spcBef>
                <a:spcPct val="50000"/>
              </a:spcBef>
            </a:pPr>
            <a:r>
              <a:rPr lang="en-US" altLang="en-US" sz="3200" b="1" dirty="0" err="1">
                <a:solidFill>
                  <a:schemeClr val="tx1"/>
                </a:solidFill>
                <a:latin typeface="Times New Roman" panose="02020603050405020304" pitchFamily="18" charset="0"/>
                <a:cs typeface="Times New Roman" panose="02020603050405020304" pitchFamily="18" charset="0"/>
              </a:rPr>
              <a:t>Vậy</a:t>
            </a:r>
            <a:r>
              <a:rPr lang="en-US" altLang="en-US" sz="3200" b="1" dirty="0">
                <a:solidFill>
                  <a:schemeClr val="tx1"/>
                </a:solidFill>
                <a:latin typeface="Times New Roman" panose="02020603050405020304" pitchFamily="18" charset="0"/>
                <a:cs typeface="Times New Roman" panose="02020603050405020304" pitchFamily="18" charset="0"/>
              </a:rPr>
              <a:t> 25 x 53 = 1325</a:t>
            </a:r>
          </a:p>
        </p:txBody>
      </p:sp>
      <p:sp>
        <p:nvSpPr>
          <p:cNvPr id="2" name="Text Box 11">
            <a:extLst>
              <a:ext uri="{FF2B5EF4-FFF2-40B4-BE49-F238E27FC236}">
                <a16:creationId xmlns:a16="http://schemas.microsoft.com/office/drawing/2014/main" id="{089B32A4-BC37-DFF1-8864-C9B89FFDE9FA}"/>
              </a:ext>
            </a:extLst>
          </p:cNvPr>
          <p:cNvSpPr txBox="1">
            <a:spLocks noChangeArrowheads="1"/>
          </p:cNvSpPr>
          <p:nvPr/>
        </p:nvSpPr>
        <p:spPr bwMode="auto">
          <a:xfrm>
            <a:off x="4673500" y="1875421"/>
            <a:ext cx="73247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spcBef>
                <a:spcPct val="50000"/>
              </a:spcBef>
            </a:pPr>
            <a:r>
              <a:rPr lang="en-US" altLang="en-US" sz="3200" b="1" i="1" dirty="0" err="1">
                <a:solidFill>
                  <a:schemeClr val="tx1"/>
                </a:solidFill>
                <a:latin typeface="Times New Roman" panose="02020603050405020304" pitchFamily="18" charset="0"/>
                <a:cs typeface="Times New Roman" panose="02020603050405020304" pitchFamily="18" charset="0"/>
              </a:rPr>
              <a:t>Nhân</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theo</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thứ</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tự</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từ</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phải</a:t>
            </a:r>
            <a:r>
              <a:rPr lang="en-US" altLang="en-US" sz="3200" b="1" i="1" dirty="0">
                <a:solidFill>
                  <a:schemeClr val="tx1"/>
                </a:solidFill>
                <a:latin typeface="Times New Roman" panose="02020603050405020304" pitchFamily="18" charset="0"/>
                <a:cs typeface="Times New Roman" panose="02020603050405020304" pitchFamily="18" charset="0"/>
              </a:rPr>
              <a:t> sang </a:t>
            </a:r>
            <a:r>
              <a:rPr lang="en-US" altLang="en-US" sz="3200" b="1" i="1" dirty="0" err="1">
                <a:solidFill>
                  <a:schemeClr val="tx1"/>
                </a:solidFill>
                <a:latin typeface="Times New Roman" panose="02020603050405020304" pitchFamily="18" charset="0"/>
                <a:cs typeface="Times New Roman" panose="02020603050405020304" pitchFamily="18" charset="0"/>
              </a:rPr>
              <a:t>trái</a:t>
            </a:r>
            <a:r>
              <a:rPr lang="en-US" altLang="en-US" sz="3200" b="1" i="1" dirty="0">
                <a:solidFill>
                  <a:schemeClr val="tx1"/>
                </a:solidFill>
                <a:latin typeface="Times New Roman" panose="02020603050405020304" pitchFamily="18" charset="0"/>
                <a:cs typeface="Times New Roman" panose="02020603050405020304" pitchFamily="18" charset="0"/>
              </a:rPr>
              <a:t> :</a:t>
            </a:r>
          </a:p>
        </p:txBody>
      </p:sp>
      <p:sp>
        <p:nvSpPr>
          <p:cNvPr id="30746" name="Text Box 16">
            <a:extLst>
              <a:ext uri="{FF2B5EF4-FFF2-40B4-BE49-F238E27FC236}">
                <a16:creationId xmlns:a16="http://schemas.microsoft.com/office/drawing/2014/main" id="{52DCED7E-9C27-30A3-018E-6D8B0F2F993F}"/>
              </a:ext>
            </a:extLst>
          </p:cNvPr>
          <p:cNvSpPr txBox="1">
            <a:spLocks noChangeArrowheads="1"/>
          </p:cNvSpPr>
          <p:nvPr/>
        </p:nvSpPr>
        <p:spPr bwMode="auto">
          <a:xfrm>
            <a:off x="1340206" y="4144554"/>
            <a:ext cx="609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spcBef>
                <a:spcPct val="50000"/>
              </a:spcBef>
            </a:pPr>
            <a:r>
              <a:rPr lang="en-US" altLang="en-US" sz="3600" b="1" dirty="0">
                <a:solidFill>
                  <a:schemeClr val="tx1"/>
                </a:solidFill>
                <a:latin typeface="Times New Roman" panose="02020603050405020304" pitchFamily="18" charset="0"/>
                <a:cs typeface="Times New Roman" panose="02020603050405020304" pitchFamily="18" charset="0"/>
              </a:rPr>
              <a:t>  1</a:t>
            </a:r>
          </a:p>
        </p:txBody>
      </p:sp>
      <p:sp>
        <p:nvSpPr>
          <p:cNvPr id="3" name="TextBox 2">
            <a:extLst>
              <a:ext uri="{FF2B5EF4-FFF2-40B4-BE49-F238E27FC236}">
                <a16:creationId xmlns:a16="http://schemas.microsoft.com/office/drawing/2014/main" id="{3E3181CB-1A3A-2550-5DB3-EDA57A772F6A}"/>
              </a:ext>
            </a:extLst>
          </p:cNvPr>
          <p:cNvSpPr txBox="1"/>
          <p:nvPr/>
        </p:nvSpPr>
        <p:spPr>
          <a:xfrm>
            <a:off x="5124259" y="5707589"/>
            <a:ext cx="971741" cy="584775"/>
          </a:xfrm>
          <a:prstGeom prst="rect">
            <a:avLst/>
          </a:prstGeom>
          <a:noFill/>
        </p:spPr>
        <p:txBody>
          <a:bodyPr wrap="none" rtlCol="0">
            <a:spAutoFit/>
          </a:bodyPr>
          <a:lstStyle/>
          <a:p>
            <a:r>
              <a:rPr lang="x-none" sz="3200" dirty="0">
                <a:latin typeface="Times New Roman" panose="02020603050405020304" pitchFamily="18" charset="0"/>
                <a:cs typeface="Times New Roman" panose="02020603050405020304" pitchFamily="18" charset="0"/>
              </a:rPr>
              <a:t>Hạ 1</a:t>
            </a:r>
          </a:p>
        </p:txBody>
      </p:sp>
      <p:sp>
        <p:nvSpPr>
          <p:cNvPr id="4" name="TextBox 3">
            <a:extLst>
              <a:ext uri="{FF2B5EF4-FFF2-40B4-BE49-F238E27FC236}">
                <a16:creationId xmlns:a16="http://schemas.microsoft.com/office/drawing/2014/main" id="{9E21BD63-4021-4A0E-74C1-C27A35ABF93A}"/>
              </a:ext>
            </a:extLst>
          </p:cNvPr>
          <p:cNvSpPr txBox="1"/>
          <p:nvPr/>
        </p:nvSpPr>
        <p:spPr>
          <a:xfrm>
            <a:off x="1874388" y="4078407"/>
            <a:ext cx="415498" cy="646331"/>
          </a:xfrm>
          <a:prstGeom prst="rect">
            <a:avLst/>
          </a:prstGeom>
          <a:noFill/>
        </p:spPr>
        <p:txBody>
          <a:bodyPr wrap="none" rtlCol="0">
            <a:spAutoFit/>
          </a:bodyPr>
          <a:lstStyle/>
          <a:p>
            <a:r>
              <a:rPr lang="x-none" sz="3600" b="1" dirty="0">
                <a:latin typeface="Times New Roman" panose="02020603050405020304" pitchFamily="18" charset="0"/>
                <a:cs typeface="Times New Roman" panose="02020603050405020304" pitchFamily="18" charset="0"/>
              </a:rPr>
              <a:t>5</a:t>
            </a:r>
          </a:p>
        </p:txBody>
      </p:sp>
      <p:sp>
        <p:nvSpPr>
          <p:cNvPr id="5" name="TextBox 4">
            <a:extLst>
              <a:ext uri="{FF2B5EF4-FFF2-40B4-BE49-F238E27FC236}">
                <a16:creationId xmlns:a16="http://schemas.microsoft.com/office/drawing/2014/main" id="{9BA019BB-72E6-B6B2-4535-726825349052}"/>
              </a:ext>
            </a:extLst>
          </p:cNvPr>
          <p:cNvSpPr txBox="1"/>
          <p:nvPr/>
        </p:nvSpPr>
        <p:spPr>
          <a:xfrm>
            <a:off x="4591878" y="1025345"/>
            <a:ext cx="3022323"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Tính </a:t>
            </a:r>
            <a:r>
              <a:rPr lang="x-none" sz="3200" b="1" dirty="0">
                <a:latin typeface="Times New Roman" panose="02020603050405020304" pitchFamily="18" charset="0"/>
                <a:cs typeface="Times New Roman" panose="02020603050405020304" pitchFamily="18" charset="0"/>
              </a:rPr>
              <a:t>25 x 53 = ?</a:t>
            </a:r>
          </a:p>
        </p:txBody>
      </p:sp>
      <p:sp>
        <p:nvSpPr>
          <p:cNvPr id="31" name="Text Box 2">
            <a:extLst>
              <a:ext uri="{FF2B5EF4-FFF2-40B4-BE49-F238E27FC236}">
                <a16:creationId xmlns:a16="http://schemas.microsoft.com/office/drawing/2014/main" id="{F490238A-ECC0-4C4C-B5E0-2289A34B15A7}"/>
              </a:ext>
            </a:extLst>
          </p:cNvPr>
          <p:cNvSpPr txBox="1">
            <a:spLocks noChangeArrowheads="1"/>
          </p:cNvSpPr>
          <p:nvPr/>
        </p:nvSpPr>
        <p:spPr bwMode="auto">
          <a:xfrm>
            <a:off x="3226132" y="23321"/>
            <a:ext cx="65459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Times New Roman" panose="02020603050405020304" pitchFamily="18" charset="0"/>
                <a:cs typeface="Times New Roman" panose="02020603050405020304" pitchFamily="18" charset="0"/>
              </a:rPr>
              <a:t>Toán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32" name="Text Box 10">
            <a:extLst>
              <a:ext uri="{FF2B5EF4-FFF2-40B4-BE49-F238E27FC236}">
                <a16:creationId xmlns:a16="http://schemas.microsoft.com/office/drawing/2014/main" id="{8BAC21B7-3F74-4052-8F43-47E73064B14E}"/>
              </a:ext>
            </a:extLst>
          </p:cNvPr>
          <p:cNvSpPr txBox="1">
            <a:spLocks noChangeArrowheads="1"/>
          </p:cNvSpPr>
          <p:nvPr/>
        </p:nvSpPr>
        <p:spPr bwMode="auto">
          <a:xfrm>
            <a:off x="3858533" y="538859"/>
            <a:ext cx="66632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rnd" algn="ctr">
                <a:solidFill>
                  <a:srgbClr val="000000"/>
                </a:solidFill>
                <a:prstDash val="sysDot"/>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cs typeface="Times New Roman" panose="02020603050405020304" pitchFamily="18" charset="0"/>
              </a:rPr>
              <a:t>Tiết 51: </a:t>
            </a:r>
            <a:r>
              <a:rPr lang="en-US" altLang="en-US" sz="2800" b="1" dirty="0">
                <a:solidFill>
                  <a:srgbClr val="FF0000"/>
                </a:solidFill>
                <a:latin typeface="Times New Roman" panose="02020603050405020304" pitchFamily="18" charset="0"/>
                <a:cs typeface="Times New Roman" panose="02020603050405020304" pitchFamily="18" charset="0"/>
              </a:rPr>
              <a:t>NHÂN VỚI SỐ CÓ HAI CHỮ SỐ</a:t>
            </a:r>
          </a:p>
        </p:txBody>
      </p:sp>
      <p:sp>
        <p:nvSpPr>
          <p:cNvPr id="36" name="TextBox 35">
            <a:extLst>
              <a:ext uri="{FF2B5EF4-FFF2-40B4-BE49-F238E27FC236}">
                <a16:creationId xmlns:a16="http://schemas.microsoft.com/office/drawing/2014/main" id="{0B52E182-B0FF-445D-B457-C9B721D27290}"/>
              </a:ext>
            </a:extLst>
          </p:cNvPr>
          <p:cNvSpPr txBox="1"/>
          <p:nvPr/>
        </p:nvSpPr>
        <p:spPr>
          <a:xfrm>
            <a:off x="521103" y="1824240"/>
            <a:ext cx="3589444"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a. Đặt tính rồi tính:</a:t>
            </a:r>
            <a:endParaRPr lang="x-none" sz="3200" b="1"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blinds(horizontal)">
                                      <p:cBhvr>
                                        <p:cTn id="7" dur="500"/>
                                        <p:tgtEl>
                                          <p:spTgt spid="94212"/>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94211"/>
                                        </p:tgtEl>
                                        <p:attrNameLst>
                                          <p:attrName>style.visibility</p:attrName>
                                        </p:attrNameLst>
                                      </p:cBhvr>
                                      <p:to>
                                        <p:strVal val="visible"/>
                                      </p:to>
                                    </p:set>
                                    <p:animEffect transition="in" filter="blinds(horizontal)">
                                      <p:cBhvr>
                                        <p:cTn id="10" dur="500"/>
                                        <p:tgtEl>
                                          <p:spTgt spid="942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3" nodeType="clickEffect">
                                  <p:stCondLst>
                                    <p:cond delay="0"/>
                                  </p:stCondLst>
                                  <p:childTnLst>
                                    <p:set>
                                      <p:cBhvr>
                                        <p:cTn id="14" dur="1" fill="hold">
                                          <p:stCondLst>
                                            <p:cond delay="0"/>
                                          </p:stCondLst>
                                        </p:cTn>
                                        <p:tgtEl>
                                          <p:spTgt spid="94214"/>
                                        </p:tgtEl>
                                        <p:attrNameLst>
                                          <p:attrName>style.visibility</p:attrName>
                                        </p:attrNameLst>
                                      </p:cBhvr>
                                      <p:to>
                                        <p:strVal val="visible"/>
                                      </p:to>
                                    </p:set>
                                    <p:animEffect transition="in" filter="checkerboard(across)">
                                      <p:cBhvr>
                                        <p:cTn id="15" dur="500"/>
                                        <p:tgtEl>
                                          <p:spTgt spid="94214"/>
                                        </p:tgtEl>
                                      </p:cBhvr>
                                    </p:animEffect>
                                  </p:childTnLst>
                                </p:cTn>
                              </p:par>
                              <p:par>
                                <p:cTn id="16" presetID="5" presetClass="entr" presetSubtype="10" fill="hold" grpId="1" nodeType="withEffect">
                                  <p:stCondLst>
                                    <p:cond delay="0"/>
                                  </p:stCondLst>
                                  <p:childTnLst>
                                    <p:set>
                                      <p:cBhvr>
                                        <p:cTn id="17" dur="1" fill="hold">
                                          <p:stCondLst>
                                            <p:cond delay="0"/>
                                          </p:stCondLst>
                                        </p:cTn>
                                        <p:tgtEl>
                                          <p:spTgt spid="94215"/>
                                        </p:tgtEl>
                                        <p:attrNameLst>
                                          <p:attrName>style.visibility</p:attrName>
                                        </p:attrNameLst>
                                      </p:cBhvr>
                                      <p:to>
                                        <p:strVal val="visible"/>
                                      </p:to>
                                    </p:set>
                                    <p:animEffect transition="in" filter="checkerboard(across)">
                                      <p:cBhvr>
                                        <p:cTn id="18" dur="500"/>
                                        <p:tgtEl>
                                          <p:spTgt spid="94215"/>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94213"/>
                                        </p:tgtEl>
                                        <p:attrNameLst>
                                          <p:attrName>style.visibility</p:attrName>
                                        </p:attrNameLst>
                                      </p:cBhvr>
                                      <p:to>
                                        <p:strVal val="visible"/>
                                      </p:to>
                                    </p:set>
                                    <p:animEffect transition="in" filter="box(in)">
                                      <p:cBhvr>
                                        <p:cTn id="23" dur="500"/>
                                        <p:tgtEl>
                                          <p:spTgt spid="9421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nodeType="clickEffect">
                                  <p:stCondLst>
                                    <p:cond delay="0"/>
                                  </p:stCondLst>
                                  <p:childTnLst>
                                    <p:set>
                                      <p:cBhvr>
                                        <p:cTn id="27" dur="1" fill="hold">
                                          <p:stCondLst>
                                            <p:cond delay="0"/>
                                          </p:stCondLst>
                                        </p:cTn>
                                        <p:tgtEl>
                                          <p:spTgt spid="3081"/>
                                        </p:tgtEl>
                                        <p:attrNameLst>
                                          <p:attrName>style.visibility</p:attrName>
                                        </p:attrNameLst>
                                      </p:cBhvr>
                                      <p:to>
                                        <p:strVal val="visible"/>
                                      </p:to>
                                    </p:set>
                                    <p:animEffect transition="in" filter="circle(in)">
                                      <p:cBhvr>
                                        <p:cTn id="28" dur="500"/>
                                        <p:tgtEl>
                                          <p:spTgt spid="308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2"/>
                                        </p:tgtEl>
                                        <p:attrNameLst>
                                          <p:attrName>style.visibility</p:attrName>
                                        </p:attrNameLst>
                                      </p:cBhvr>
                                      <p:to>
                                        <p:strVal val="visible"/>
                                      </p:to>
                                    </p:set>
                                    <p:anim calcmode="discrete" valueType="clr">
                                      <p:cBhvr override="childStyle">
                                        <p:cTn id="33"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2"/>
                                        </p:tgtEl>
                                        <p:attrNameLst>
                                          <p:attrName>fillcolor</p:attrName>
                                        </p:attrNameLst>
                                      </p:cBhvr>
                                      <p:tavLst>
                                        <p:tav tm="0">
                                          <p:val>
                                            <p:clrVal>
                                              <a:schemeClr val="accent2"/>
                                            </p:clrVal>
                                          </p:val>
                                        </p:tav>
                                        <p:tav tm="50000">
                                          <p:val>
                                            <p:clrVal>
                                              <a:schemeClr val="hlink"/>
                                            </p:clrVal>
                                          </p:val>
                                        </p:tav>
                                      </p:tavLst>
                                    </p:anim>
                                    <p:set>
                                      <p:cBhvr>
                                        <p:cTn id="35" dur="80"/>
                                        <p:tgtEl>
                                          <p:spTgt spid="2"/>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xit" presetSubtype="16" fill="hold" nodeType="clickEffect">
                                  <p:stCondLst>
                                    <p:cond delay="0"/>
                                  </p:stCondLst>
                                  <p:childTnLst>
                                    <p:animEffect transition="out" filter="box(in)">
                                      <p:cBhvr>
                                        <p:cTn id="39" dur="500"/>
                                        <p:tgtEl>
                                          <p:spTgt spid="94214"/>
                                        </p:tgtEl>
                                      </p:cBhvr>
                                    </p:animEffect>
                                    <p:set>
                                      <p:cBhvr>
                                        <p:cTn id="40" dur="1" fill="hold">
                                          <p:stCondLst>
                                            <p:cond delay="499"/>
                                          </p:stCondLst>
                                        </p:cTn>
                                        <p:tgtEl>
                                          <p:spTgt spid="94214"/>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7" presetClass="entr" presetSubtype="0" fill="hold" nodeType="clickEffect">
                                  <p:stCondLst>
                                    <p:cond delay="0"/>
                                  </p:stCondLst>
                                  <p:iterate type="lt">
                                    <p:tmPct val="50000"/>
                                  </p:iterate>
                                  <p:childTnLst>
                                    <p:set>
                                      <p:cBhvr>
                                        <p:cTn id="44" dur="1" fill="hold">
                                          <p:stCondLst>
                                            <p:cond delay="0"/>
                                          </p:stCondLst>
                                        </p:cTn>
                                        <p:tgtEl>
                                          <p:spTgt spid="3083"/>
                                        </p:tgtEl>
                                        <p:attrNameLst>
                                          <p:attrName>style.visibility</p:attrName>
                                        </p:attrNameLst>
                                      </p:cBhvr>
                                      <p:to>
                                        <p:strVal val="visible"/>
                                      </p:to>
                                    </p:set>
                                    <p:anim calcmode="discrete" valueType="clr">
                                      <p:cBhvr override="childStyle">
                                        <p:cTn id="45" dur="80"/>
                                        <p:tgtEl>
                                          <p:spTgt spid="3083"/>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3083"/>
                                        </p:tgtEl>
                                        <p:attrNameLst>
                                          <p:attrName>fillcolor</p:attrName>
                                        </p:attrNameLst>
                                      </p:cBhvr>
                                      <p:tavLst>
                                        <p:tav tm="0">
                                          <p:val>
                                            <p:clrVal>
                                              <a:schemeClr val="accent2"/>
                                            </p:clrVal>
                                          </p:val>
                                        </p:tav>
                                        <p:tav tm="50000">
                                          <p:val>
                                            <p:clrVal>
                                              <a:schemeClr val="hlink"/>
                                            </p:clrVal>
                                          </p:val>
                                        </p:tav>
                                      </p:tavLst>
                                    </p:anim>
                                    <p:set>
                                      <p:cBhvr>
                                        <p:cTn id="47" dur="80"/>
                                        <p:tgtEl>
                                          <p:spTgt spid="3083"/>
                                        </p:tgtEl>
                                        <p:attrNameLst>
                                          <p:attrName>fill.type</p:attrName>
                                        </p:attrNameLst>
                                      </p:cBhvr>
                                      <p:to>
                                        <p:strVal val="solid"/>
                                      </p:to>
                                    </p:set>
                                  </p:childTnLst>
                                </p:cTn>
                              </p:par>
                            </p:childTnLst>
                          </p:cTn>
                        </p:par>
                        <p:par>
                          <p:cTn id="48" fill="hold" nodeType="afterGroup">
                            <p:stCondLst>
                              <p:cond delay="920"/>
                            </p:stCondLst>
                            <p:childTnLst>
                              <p:par>
                                <p:cTn id="49" presetID="20" presetClass="entr" presetSubtype="0" fill="hold" nodeType="afterEffect">
                                  <p:stCondLst>
                                    <p:cond delay="0"/>
                                  </p:stCondLst>
                                  <p:iterate type="lt">
                                    <p:tmPct val="0"/>
                                  </p:iterate>
                                  <p:childTnLst>
                                    <p:set>
                                      <p:cBhvr>
                                        <p:cTn id="50" dur="1" fill="hold">
                                          <p:stCondLst>
                                            <p:cond delay="0"/>
                                          </p:stCondLst>
                                        </p:cTn>
                                        <p:tgtEl>
                                          <p:spTgt spid="3109"/>
                                        </p:tgtEl>
                                        <p:attrNameLst>
                                          <p:attrName>style.visibility</p:attrName>
                                        </p:attrNameLst>
                                      </p:cBhvr>
                                      <p:to>
                                        <p:strVal val="visible"/>
                                      </p:to>
                                    </p:set>
                                    <p:animEffect transition="in" filter="wedge">
                                      <p:cBhvr>
                                        <p:cTn id="51" dur="500"/>
                                        <p:tgtEl>
                                          <p:spTgt spid="310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3084"/>
                                        </p:tgtEl>
                                        <p:attrNameLst>
                                          <p:attrName>style.visibility</p:attrName>
                                        </p:attrNameLst>
                                      </p:cBhvr>
                                      <p:to>
                                        <p:strVal val="visible"/>
                                      </p:to>
                                    </p:set>
                                    <p:anim calcmode="discrete" valueType="clr">
                                      <p:cBhvr override="childStyle">
                                        <p:cTn id="56" dur="80"/>
                                        <p:tgtEl>
                                          <p:spTgt spid="3084"/>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3084"/>
                                        </p:tgtEl>
                                        <p:attrNameLst>
                                          <p:attrName>fillcolor</p:attrName>
                                        </p:attrNameLst>
                                      </p:cBhvr>
                                      <p:tavLst>
                                        <p:tav tm="0">
                                          <p:val>
                                            <p:clrVal>
                                              <a:schemeClr val="accent2"/>
                                            </p:clrVal>
                                          </p:val>
                                        </p:tav>
                                        <p:tav tm="50000">
                                          <p:val>
                                            <p:clrVal>
                                              <a:schemeClr val="hlink"/>
                                            </p:clrVal>
                                          </p:val>
                                        </p:tav>
                                      </p:tavLst>
                                    </p:anim>
                                    <p:set>
                                      <p:cBhvr>
                                        <p:cTn id="58" dur="80"/>
                                        <p:tgtEl>
                                          <p:spTgt spid="3084"/>
                                        </p:tgtEl>
                                        <p:attrNameLst>
                                          <p:attrName>fill.type</p:attrName>
                                        </p:attrNameLst>
                                      </p:cBhvr>
                                      <p:to>
                                        <p:strVal val="solid"/>
                                      </p:to>
                                    </p:set>
                                  </p:childTnLst>
                                </p:cTn>
                              </p:par>
                            </p:childTnLst>
                          </p:cTn>
                        </p:par>
                        <p:par>
                          <p:cTn id="59" fill="hold" nodeType="afterGroup">
                            <p:stCondLst>
                              <p:cond delay="1160"/>
                            </p:stCondLst>
                            <p:childTnLst>
                              <p:par>
                                <p:cTn id="60" presetID="20" presetClass="entr" presetSubtype="0" fill="hold" nodeType="afterEffect">
                                  <p:stCondLst>
                                    <p:cond delay="0"/>
                                  </p:stCondLst>
                                  <p:iterate type="lt">
                                    <p:tmPct val="0"/>
                                  </p:iterate>
                                  <p:childTnLst>
                                    <p:set>
                                      <p:cBhvr>
                                        <p:cTn id="61" dur="1" fill="hold">
                                          <p:stCondLst>
                                            <p:cond delay="0"/>
                                          </p:stCondLst>
                                        </p:cTn>
                                        <p:tgtEl>
                                          <p:spTgt spid="44"/>
                                        </p:tgtEl>
                                        <p:attrNameLst>
                                          <p:attrName>style.visibility</p:attrName>
                                        </p:attrNameLst>
                                      </p:cBhvr>
                                      <p:to>
                                        <p:strVal val="visible"/>
                                      </p:to>
                                    </p:set>
                                    <p:animEffect transition="in" filter="wedge">
                                      <p:cBhvr>
                                        <p:cTn id="62" dur="500"/>
                                        <p:tgtEl>
                                          <p:spTgt spid="4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94214"/>
                                        </p:tgtEl>
                                        <p:attrNameLst>
                                          <p:attrName>style.visibility</p:attrName>
                                        </p:attrNameLst>
                                      </p:cBhvr>
                                      <p:to>
                                        <p:strVal val="visible"/>
                                      </p:to>
                                    </p:set>
                                    <p:anim calcmode="lin" valueType="num">
                                      <p:cBhvr additive="base">
                                        <p:cTn id="67" dur="500" fill="hold"/>
                                        <p:tgtEl>
                                          <p:spTgt spid="94214"/>
                                        </p:tgtEl>
                                        <p:attrNameLst>
                                          <p:attrName>ppt_x</p:attrName>
                                        </p:attrNameLst>
                                      </p:cBhvr>
                                      <p:tavLst>
                                        <p:tav tm="0">
                                          <p:val>
                                            <p:strVal val="#ppt_x"/>
                                          </p:val>
                                        </p:tav>
                                        <p:tav tm="100000">
                                          <p:val>
                                            <p:strVal val="#ppt_x"/>
                                          </p:val>
                                        </p:tav>
                                      </p:tavLst>
                                    </p:anim>
                                    <p:anim calcmode="lin" valueType="num">
                                      <p:cBhvr additive="base">
                                        <p:cTn id="68" dur="500" fill="hold"/>
                                        <p:tgtEl>
                                          <p:spTgt spid="94214"/>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7" presetClass="entr" presetSubtype="0" fill="hold" nodeType="clickEffect">
                                  <p:stCondLst>
                                    <p:cond delay="0"/>
                                  </p:stCondLst>
                                  <p:iterate type="lt">
                                    <p:tmPct val="50000"/>
                                  </p:iterate>
                                  <p:childTnLst>
                                    <p:set>
                                      <p:cBhvr>
                                        <p:cTn id="72" dur="1" fill="hold">
                                          <p:stCondLst>
                                            <p:cond delay="0"/>
                                          </p:stCondLst>
                                        </p:cTn>
                                        <p:tgtEl>
                                          <p:spTgt spid="3085"/>
                                        </p:tgtEl>
                                        <p:attrNameLst>
                                          <p:attrName>style.visibility</p:attrName>
                                        </p:attrNameLst>
                                      </p:cBhvr>
                                      <p:to>
                                        <p:strVal val="visible"/>
                                      </p:to>
                                    </p:set>
                                    <p:anim calcmode="discrete" valueType="clr">
                                      <p:cBhvr override="childStyle">
                                        <p:cTn id="73" dur="80"/>
                                        <p:tgtEl>
                                          <p:spTgt spid="3085"/>
                                        </p:tgtEl>
                                        <p:attrNameLst>
                                          <p:attrName>style.color</p:attrName>
                                        </p:attrNameLst>
                                      </p:cBhvr>
                                      <p:tavLst>
                                        <p:tav tm="0">
                                          <p:val>
                                            <p:clrVal>
                                              <a:schemeClr val="accent2"/>
                                            </p:clrVal>
                                          </p:val>
                                        </p:tav>
                                        <p:tav tm="50000">
                                          <p:val>
                                            <p:clrVal>
                                              <a:schemeClr val="hlink"/>
                                            </p:clrVal>
                                          </p:val>
                                        </p:tav>
                                      </p:tavLst>
                                    </p:anim>
                                    <p:anim calcmode="discrete" valueType="clr">
                                      <p:cBhvr>
                                        <p:cTn id="74" dur="80"/>
                                        <p:tgtEl>
                                          <p:spTgt spid="3085"/>
                                        </p:tgtEl>
                                        <p:attrNameLst>
                                          <p:attrName>fillcolor</p:attrName>
                                        </p:attrNameLst>
                                      </p:cBhvr>
                                      <p:tavLst>
                                        <p:tav tm="0">
                                          <p:val>
                                            <p:clrVal>
                                              <a:schemeClr val="accent2"/>
                                            </p:clrVal>
                                          </p:val>
                                        </p:tav>
                                        <p:tav tm="50000">
                                          <p:val>
                                            <p:clrVal>
                                              <a:schemeClr val="hlink"/>
                                            </p:clrVal>
                                          </p:val>
                                        </p:tav>
                                      </p:tavLst>
                                    </p:anim>
                                    <p:set>
                                      <p:cBhvr>
                                        <p:cTn id="75" dur="80"/>
                                        <p:tgtEl>
                                          <p:spTgt spid="3085"/>
                                        </p:tgtEl>
                                        <p:attrNameLst>
                                          <p:attrName>fill.type</p:attrName>
                                        </p:attrNameLst>
                                      </p:cBhvr>
                                      <p:to>
                                        <p:strVal val="solid"/>
                                      </p:to>
                                    </p:se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checkerboard(across)">
                                      <p:cBhvr>
                                        <p:cTn id="80" dur="500"/>
                                        <p:tgtEl>
                                          <p:spTgt spid="4"/>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7" presetClass="entr" presetSubtype="0" fill="hold" nodeType="clickEffect">
                                  <p:stCondLst>
                                    <p:cond delay="0"/>
                                  </p:stCondLst>
                                  <p:iterate type="lt">
                                    <p:tmPct val="50000"/>
                                  </p:iterate>
                                  <p:childTnLst>
                                    <p:set>
                                      <p:cBhvr>
                                        <p:cTn id="84" dur="1" fill="hold">
                                          <p:stCondLst>
                                            <p:cond delay="0"/>
                                          </p:stCondLst>
                                        </p:cTn>
                                        <p:tgtEl>
                                          <p:spTgt spid="3086"/>
                                        </p:tgtEl>
                                        <p:attrNameLst>
                                          <p:attrName>style.visibility</p:attrName>
                                        </p:attrNameLst>
                                      </p:cBhvr>
                                      <p:to>
                                        <p:strVal val="visible"/>
                                      </p:to>
                                    </p:set>
                                    <p:anim calcmode="discrete" valueType="clr">
                                      <p:cBhvr override="childStyle">
                                        <p:cTn id="85" dur="80"/>
                                        <p:tgtEl>
                                          <p:spTgt spid="3086"/>
                                        </p:tgtEl>
                                        <p:attrNameLst>
                                          <p:attrName>style.color</p:attrName>
                                        </p:attrNameLst>
                                      </p:cBhvr>
                                      <p:tavLst>
                                        <p:tav tm="0">
                                          <p:val>
                                            <p:clrVal>
                                              <a:schemeClr val="accent2"/>
                                            </p:clrVal>
                                          </p:val>
                                        </p:tav>
                                        <p:tav tm="50000">
                                          <p:val>
                                            <p:clrVal>
                                              <a:schemeClr val="hlink"/>
                                            </p:clrVal>
                                          </p:val>
                                        </p:tav>
                                      </p:tavLst>
                                    </p:anim>
                                    <p:anim calcmode="discrete" valueType="clr">
                                      <p:cBhvr>
                                        <p:cTn id="86" dur="80"/>
                                        <p:tgtEl>
                                          <p:spTgt spid="3086"/>
                                        </p:tgtEl>
                                        <p:attrNameLst>
                                          <p:attrName>fillcolor</p:attrName>
                                        </p:attrNameLst>
                                      </p:cBhvr>
                                      <p:tavLst>
                                        <p:tav tm="0">
                                          <p:val>
                                            <p:clrVal>
                                              <a:schemeClr val="accent2"/>
                                            </p:clrVal>
                                          </p:val>
                                        </p:tav>
                                        <p:tav tm="50000">
                                          <p:val>
                                            <p:clrVal>
                                              <a:schemeClr val="hlink"/>
                                            </p:clrVal>
                                          </p:val>
                                        </p:tav>
                                      </p:tavLst>
                                    </p:anim>
                                    <p:set>
                                      <p:cBhvr>
                                        <p:cTn id="87" dur="80"/>
                                        <p:tgtEl>
                                          <p:spTgt spid="3086"/>
                                        </p:tgtEl>
                                        <p:attrNameLst>
                                          <p:attrName>fill.type</p:attrName>
                                        </p:attrNameLst>
                                      </p:cBhvr>
                                      <p:to>
                                        <p:strVal val="solid"/>
                                      </p:to>
                                    </p:set>
                                  </p:childTnLst>
                                </p:cTn>
                              </p:par>
                            </p:childTnLst>
                          </p:cTn>
                        </p:par>
                        <p:par>
                          <p:cTn id="88" fill="hold" nodeType="afterGroup">
                            <p:stCondLst>
                              <p:cond delay="1280"/>
                            </p:stCondLst>
                            <p:childTnLst>
                              <p:par>
                                <p:cTn id="89" presetID="20" presetClass="entr" presetSubtype="0" fill="hold" nodeType="afterEffect">
                                  <p:stCondLst>
                                    <p:cond delay="0"/>
                                  </p:stCondLst>
                                  <p:childTnLst>
                                    <p:set>
                                      <p:cBhvr>
                                        <p:cTn id="90" dur="1" fill="hold">
                                          <p:stCondLst>
                                            <p:cond delay="0"/>
                                          </p:stCondLst>
                                        </p:cTn>
                                        <p:tgtEl>
                                          <p:spTgt spid="46"/>
                                        </p:tgtEl>
                                        <p:attrNameLst>
                                          <p:attrName>style.visibility</p:attrName>
                                        </p:attrNameLst>
                                      </p:cBhvr>
                                      <p:to>
                                        <p:strVal val="visible"/>
                                      </p:to>
                                    </p:set>
                                    <p:animEffect transition="in" filter="wedge">
                                      <p:cBhvr>
                                        <p:cTn id="91" dur="500"/>
                                        <p:tgtEl>
                                          <p:spTgt spid="46"/>
                                        </p:tgtEl>
                                      </p:cBhvr>
                                    </p:animEffect>
                                  </p:childTnLst>
                                </p:cTn>
                              </p:par>
                            </p:childTnLst>
                          </p:cTn>
                        </p:par>
                        <p:par>
                          <p:cTn id="92" fill="hold" nodeType="afterGroup">
                            <p:stCondLst>
                              <p:cond delay="1780"/>
                            </p:stCondLst>
                            <p:childTnLst>
                              <p:par>
                                <p:cTn id="93" presetID="4" presetClass="entr" presetSubtype="16" fill="hold" nodeType="afterEffect">
                                  <p:stCondLst>
                                    <p:cond delay="0"/>
                                  </p:stCondLst>
                                  <p:childTnLst>
                                    <p:set>
                                      <p:cBhvr>
                                        <p:cTn id="94" dur="1" fill="hold">
                                          <p:stCondLst>
                                            <p:cond delay="0"/>
                                          </p:stCondLst>
                                        </p:cTn>
                                        <p:tgtEl>
                                          <p:spTgt spid="3087"/>
                                        </p:tgtEl>
                                        <p:attrNameLst>
                                          <p:attrName>style.visibility</p:attrName>
                                        </p:attrNameLst>
                                      </p:cBhvr>
                                      <p:to>
                                        <p:strVal val="visible"/>
                                      </p:to>
                                    </p:set>
                                    <p:animEffect transition="in" filter="box(in)">
                                      <p:cBhvr>
                                        <p:cTn id="95" dur="500"/>
                                        <p:tgtEl>
                                          <p:spTgt spid="3087"/>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7" presetClass="entr" presetSubtype="0" fill="hold" nodeType="clickEffect">
                                  <p:stCondLst>
                                    <p:cond delay="0"/>
                                  </p:stCondLst>
                                  <p:iterate type="lt">
                                    <p:tmPct val="50000"/>
                                  </p:iterate>
                                  <p:childTnLst>
                                    <p:set>
                                      <p:cBhvr>
                                        <p:cTn id="99" dur="1" fill="hold">
                                          <p:stCondLst>
                                            <p:cond delay="0"/>
                                          </p:stCondLst>
                                        </p:cTn>
                                        <p:tgtEl>
                                          <p:spTgt spid="3088"/>
                                        </p:tgtEl>
                                        <p:attrNameLst>
                                          <p:attrName>style.visibility</p:attrName>
                                        </p:attrNameLst>
                                      </p:cBhvr>
                                      <p:to>
                                        <p:strVal val="visible"/>
                                      </p:to>
                                    </p:set>
                                    <p:anim calcmode="discrete" valueType="clr">
                                      <p:cBhvr override="childStyle">
                                        <p:cTn id="100" dur="80"/>
                                        <p:tgtEl>
                                          <p:spTgt spid="3088"/>
                                        </p:tgtEl>
                                        <p:attrNameLst>
                                          <p:attrName>style.color</p:attrName>
                                        </p:attrNameLst>
                                      </p:cBhvr>
                                      <p:tavLst>
                                        <p:tav tm="0">
                                          <p:val>
                                            <p:clrVal>
                                              <a:schemeClr val="accent2"/>
                                            </p:clrVal>
                                          </p:val>
                                        </p:tav>
                                        <p:tav tm="50000">
                                          <p:val>
                                            <p:clrVal>
                                              <a:schemeClr val="hlink"/>
                                            </p:clrVal>
                                          </p:val>
                                        </p:tav>
                                      </p:tavLst>
                                    </p:anim>
                                    <p:anim calcmode="discrete" valueType="clr">
                                      <p:cBhvr>
                                        <p:cTn id="101" dur="80"/>
                                        <p:tgtEl>
                                          <p:spTgt spid="3088"/>
                                        </p:tgtEl>
                                        <p:attrNameLst>
                                          <p:attrName>fillcolor</p:attrName>
                                        </p:attrNameLst>
                                      </p:cBhvr>
                                      <p:tavLst>
                                        <p:tav tm="0">
                                          <p:val>
                                            <p:clrVal>
                                              <a:schemeClr val="accent2"/>
                                            </p:clrVal>
                                          </p:val>
                                        </p:tav>
                                        <p:tav tm="50000">
                                          <p:val>
                                            <p:clrVal>
                                              <a:schemeClr val="hlink"/>
                                            </p:clrVal>
                                          </p:val>
                                        </p:tav>
                                      </p:tavLst>
                                    </p:anim>
                                    <p:set>
                                      <p:cBhvr>
                                        <p:cTn id="102" dur="80"/>
                                        <p:tgtEl>
                                          <p:spTgt spid="3088"/>
                                        </p:tgtEl>
                                        <p:attrNameLst>
                                          <p:attrName>fill.type</p:attrName>
                                        </p:attrNameLst>
                                      </p:cBhvr>
                                      <p:to>
                                        <p:strVal val="solid"/>
                                      </p:to>
                                    </p:set>
                                  </p:childTnLst>
                                </p:cTn>
                              </p:par>
                            </p:childTnLst>
                          </p:cTn>
                        </p:par>
                        <p:par>
                          <p:cTn id="103" fill="hold" nodeType="afterGroup">
                            <p:stCondLst>
                              <p:cond delay="160"/>
                            </p:stCondLst>
                            <p:childTnLst>
                              <p:par>
                                <p:cTn id="104" presetID="20" presetClass="entr" presetSubtype="0" fill="hold" nodeType="after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edge">
                                      <p:cBhvr>
                                        <p:cTn id="106" dur="500"/>
                                        <p:tgtEl>
                                          <p:spTgt spid="47"/>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7" presetClass="entr" presetSubtype="0" fill="hold" nodeType="clickEffect">
                                  <p:stCondLst>
                                    <p:cond delay="0"/>
                                  </p:stCondLst>
                                  <p:iterate type="lt">
                                    <p:tmPct val="50000"/>
                                  </p:iterate>
                                  <p:childTnLst>
                                    <p:set>
                                      <p:cBhvr>
                                        <p:cTn id="110" dur="1" fill="hold">
                                          <p:stCondLst>
                                            <p:cond delay="0"/>
                                          </p:stCondLst>
                                        </p:cTn>
                                        <p:tgtEl>
                                          <p:spTgt spid="3089"/>
                                        </p:tgtEl>
                                        <p:attrNameLst>
                                          <p:attrName>style.visibility</p:attrName>
                                        </p:attrNameLst>
                                      </p:cBhvr>
                                      <p:to>
                                        <p:strVal val="visible"/>
                                      </p:to>
                                    </p:set>
                                    <p:anim calcmode="discrete" valueType="clr">
                                      <p:cBhvr override="childStyle">
                                        <p:cTn id="111" dur="80"/>
                                        <p:tgtEl>
                                          <p:spTgt spid="3089"/>
                                        </p:tgtEl>
                                        <p:attrNameLst>
                                          <p:attrName>style.color</p:attrName>
                                        </p:attrNameLst>
                                      </p:cBhvr>
                                      <p:tavLst>
                                        <p:tav tm="0">
                                          <p:val>
                                            <p:clrVal>
                                              <a:schemeClr val="accent2"/>
                                            </p:clrVal>
                                          </p:val>
                                        </p:tav>
                                        <p:tav tm="50000">
                                          <p:val>
                                            <p:clrVal>
                                              <a:schemeClr val="hlink"/>
                                            </p:clrVal>
                                          </p:val>
                                        </p:tav>
                                      </p:tavLst>
                                    </p:anim>
                                    <p:anim calcmode="discrete" valueType="clr">
                                      <p:cBhvr>
                                        <p:cTn id="112" dur="80"/>
                                        <p:tgtEl>
                                          <p:spTgt spid="3089"/>
                                        </p:tgtEl>
                                        <p:attrNameLst>
                                          <p:attrName>fillcolor</p:attrName>
                                        </p:attrNameLst>
                                      </p:cBhvr>
                                      <p:tavLst>
                                        <p:tav tm="0">
                                          <p:val>
                                            <p:clrVal>
                                              <a:schemeClr val="accent2"/>
                                            </p:clrVal>
                                          </p:val>
                                        </p:tav>
                                        <p:tav tm="50000">
                                          <p:val>
                                            <p:clrVal>
                                              <a:schemeClr val="hlink"/>
                                            </p:clrVal>
                                          </p:val>
                                        </p:tav>
                                      </p:tavLst>
                                    </p:anim>
                                    <p:set>
                                      <p:cBhvr>
                                        <p:cTn id="113" dur="80"/>
                                        <p:tgtEl>
                                          <p:spTgt spid="3089"/>
                                        </p:tgtEl>
                                        <p:attrNameLst>
                                          <p:attrName>fill.type</p:attrName>
                                        </p:attrNameLst>
                                      </p:cBhvr>
                                      <p:to>
                                        <p:strVal val="solid"/>
                                      </p:to>
                                    </p:set>
                                  </p:childTnLst>
                                </p:cTn>
                              </p:par>
                            </p:childTnLst>
                          </p:cTn>
                        </p:par>
                        <p:par>
                          <p:cTn id="114" fill="hold" nodeType="afterGroup">
                            <p:stCondLst>
                              <p:cond delay="960"/>
                            </p:stCondLst>
                            <p:childTnLst>
                              <p:par>
                                <p:cTn id="115" presetID="20" presetClass="entr" presetSubtype="0" fill="hold" nodeType="afterEffect">
                                  <p:stCondLst>
                                    <p:cond delay="0"/>
                                  </p:stCondLst>
                                  <p:childTnLst>
                                    <p:set>
                                      <p:cBhvr>
                                        <p:cTn id="116" dur="1" fill="hold">
                                          <p:stCondLst>
                                            <p:cond delay="0"/>
                                          </p:stCondLst>
                                        </p:cTn>
                                        <p:tgtEl>
                                          <p:spTgt spid="48"/>
                                        </p:tgtEl>
                                        <p:attrNameLst>
                                          <p:attrName>style.visibility</p:attrName>
                                        </p:attrNameLst>
                                      </p:cBhvr>
                                      <p:to>
                                        <p:strVal val="visible"/>
                                      </p:to>
                                    </p:set>
                                    <p:animEffect transition="in" filter="wedge">
                                      <p:cBhvr>
                                        <p:cTn id="117" dur="500"/>
                                        <p:tgtEl>
                                          <p:spTgt spid="48"/>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7" presetClass="entr" presetSubtype="0" fill="hold" nodeType="clickEffect">
                                  <p:stCondLst>
                                    <p:cond delay="0"/>
                                  </p:stCondLst>
                                  <p:iterate type="lt">
                                    <p:tmPct val="50000"/>
                                  </p:iterate>
                                  <p:childTnLst>
                                    <p:set>
                                      <p:cBhvr>
                                        <p:cTn id="121" dur="1" fill="hold">
                                          <p:stCondLst>
                                            <p:cond delay="0"/>
                                          </p:stCondLst>
                                        </p:cTn>
                                        <p:tgtEl>
                                          <p:spTgt spid="3090"/>
                                        </p:tgtEl>
                                        <p:attrNameLst>
                                          <p:attrName>style.visibility</p:attrName>
                                        </p:attrNameLst>
                                      </p:cBhvr>
                                      <p:to>
                                        <p:strVal val="visible"/>
                                      </p:to>
                                    </p:set>
                                    <p:anim calcmode="discrete" valueType="clr">
                                      <p:cBhvr override="childStyle">
                                        <p:cTn id="122" dur="80"/>
                                        <p:tgtEl>
                                          <p:spTgt spid="3090"/>
                                        </p:tgtEl>
                                        <p:attrNameLst>
                                          <p:attrName>style.color</p:attrName>
                                        </p:attrNameLst>
                                      </p:cBhvr>
                                      <p:tavLst>
                                        <p:tav tm="0">
                                          <p:val>
                                            <p:clrVal>
                                              <a:schemeClr val="accent2"/>
                                            </p:clrVal>
                                          </p:val>
                                        </p:tav>
                                        <p:tav tm="50000">
                                          <p:val>
                                            <p:clrVal>
                                              <a:schemeClr val="hlink"/>
                                            </p:clrVal>
                                          </p:val>
                                        </p:tav>
                                      </p:tavLst>
                                    </p:anim>
                                    <p:anim calcmode="discrete" valueType="clr">
                                      <p:cBhvr>
                                        <p:cTn id="123" dur="80"/>
                                        <p:tgtEl>
                                          <p:spTgt spid="3090"/>
                                        </p:tgtEl>
                                        <p:attrNameLst>
                                          <p:attrName>fillcolor</p:attrName>
                                        </p:attrNameLst>
                                      </p:cBhvr>
                                      <p:tavLst>
                                        <p:tav tm="0">
                                          <p:val>
                                            <p:clrVal>
                                              <a:schemeClr val="accent2"/>
                                            </p:clrVal>
                                          </p:val>
                                        </p:tav>
                                        <p:tav tm="50000">
                                          <p:val>
                                            <p:clrVal>
                                              <a:schemeClr val="hlink"/>
                                            </p:clrVal>
                                          </p:val>
                                        </p:tav>
                                      </p:tavLst>
                                    </p:anim>
                                    <p:set>
                                      <p:cBhvr>
                                        <p:cTn id="124" dur="80"/>
                                        <p:tgtEl>
                                          <p:spTgt spid="3090"/>
                                        </p:tgtEl>
                                        <p:attrNameLst>
                                          <p:attrName>fill.type</p:attrName>
                                        </p:attrNameLst>
                                      </p:cBhvr>
                                      <p:to>
                                        <p:strVal val="solid"/>
                                      </p:to>
                                    </p:set>
                                  </p:childTnLst>
                                </p:cTn>
                              </p:par>
                            </p:childTnLst>
                          </p:cTn>
                        </p:par>
                        <p:par>
                          <p:cTn id="125" fill="hold" nodeType="afterGroup">
                            <p:stCondLst>
                              <p:cond delay="720"/>
                            </p:stCondLst>
                            <p:childTnLst>
                              <p:par>
                                <p:cTn id="126" presetID="20" presetClass="entr" presetSubtype="0" fill="hold" nodeType="afterEffect">
                                  <p:stCondLst>
                                    <p:cond delay="0"/>
                                  </p:stCondLst>
                                  <p:childTnLst>
                                    <p:set>
                                      <p:cBhvr>
                                        <p:cTn id="127" dur="1" fill="hold">
                                          <p:stCondLst>
                                            <p:cond delay="0"/>
                                          </p:stCondLst>
                                        </p:cTn>
                                        <p:tgtEl>
                                          <p:spTgt spid="45"/>
                                        </p:tgtEl>
                                        <p:attrNameLst>
                                          <p:attrName>style.visibility</p:attrName>
                                        </p:attrNameLst>
                                      </p:cBhvr>
                                      <p:to>
                                        <p:strVal val="visible"/>
                                      </p:to>
                                    </p:set>
                                    <p:animEffect transition="in" filter="wedge">
                                      <p:cBhvr>
                                        <p:cTn id="128" dur="500"/>
                                        <p:tgtEl>
                                          <p:spTgt spid="45"/>
                                        </p:tgtEl>
                                      </p:cBhvr>
                                    </p:animEffect>
                                  </p:childTnLst>
                                </p:cTn>
                              </p:par>
                            </p:childTnLst>
                          </p:cTn>
                        </p:par>
                      </p:childTnLst>
                    </p:cTn>
                  </p:par>
                  <p:par>
                    <p:cTn id="129" fill="hold">
                      <p:stCondLst>
                        <p:cond delay="indefinite"/>
                      </p:stCondLst>
                      <p:childTnLst>
                        <p:par>
                          <p:cTn id="130" fill="hold">
                            <p:stCondLst>
                              <p:cond delay="0"/>
                            </p:stCondLst>
                            <p:childTnLst>
                              <p:par>
                                <p:cTn id="131" presetID="3" presetClass="entr" presetSubtype="10" fill="hold" grpId="0" nodeType="clickEffect">
                                  <p:stCondLst>
                                    <p:cond delay="0"/>
                                  </p:stCondLst>
                                  <p:childTnLst>
                                    <p:set>
                                      <p:cBhvr>
                                        <p:cTn id="132" dur="1" fill="hold">
                                          <p:stCondLst>
                                            <p:cond delay="0"/>
                                          </p:stCondLst>
                                        </p:cTn>
                                        <p:tgtEl>
                                          <p:spTgt spid="3"/>
                                        </p:tgtEl>
                                        <p:attrNameLst>
                                          <p:attrName>style.visibility</p:attrName>
                                        </p:attrNameLst>
                                      </p:cBhvr>
                                      <p:to>
                                        <p:strVal val="visible"/>
                                      </p:to>
                                    </p:set>
                                    <p:animEffect transition="in" filter="blinds(horizontal)">
                                      <p:cBhvr>
                                        <p:cTn id="133" dur="500"/>
                                        <p:tgtEl>
                                          <p:spTgt spid="3"/>
                                        </p:tgtEl>
                                      </p:cBhvr>
                                    </p:animEffec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nodeType="clickEffect">
                                  <p:stCondLst>
                                    <p:cond delay="0"/>
                                  </p:stCondLst>
                                  <p:childTnLst>
                                    <p:set>
                                      <p:cBhvr>
                                        <p:cTn id="137" dur="1" fill="hold">
                                          <p:stCondLst>
                                            <p:cond delay="0"/>
                                          </p:stCondLst>
                                        </p:cTn>
                                        <p:tgtEl>
                                          <p:spTgt spid="30746">
                                            <p:txEl>
                                              <p:pRg st="0" end="0"/>
                                            </p:txEl>
                                          </p:spTgt>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3" presetClass="entr" presetSubtype="10" fill="hold" nodeType="clickEffect">
                                  <p:stCondLst>
                                    <p:cond delay="0"/>
                                  </p:stCondLst>
                                  <p:childTnLst>
                                    <p:set>
                                      <p:cBhvr>
                                        <p:cTn id="141" dur="1" fill="hold">
                                          <p:stCondLst>
                                            <p:cond delay="0"/>
                                          </p:stCondLst>
                                        </p:cTn>
                                        <p:tgtEl>
                                          <p:spTgt spid="94233"/>
                                        </p:tgtEl>
                                        <p:attrNameLst>
                                          <p:attrName>style.visibility</p:attrName>
                                        </p:attrNameLst>
                                      </p:cBhvr>
                                      <p:to>
                                        <p:strVal val="visible"/>
                                      </p:to>
                                    </p:set>
                                    <p:animEffect transition="in" filter="blinds(horizontal)">
                                      <p:cBhvr>
                                        <p:cTn id="142" dur="500"/>
                                        <p:tgtEl>
                                          <p:spTgt spid="94233"/>
                                        </p:tgtEl>
                                      </p:cBhvr>
                                    </p:animEffect>
                                  </p:childTnLst>
                                </p:cTn>
                              </p:par>
                              <p:par>
                                <p:cTn id="143" presetID="21" presetClass="emph" presetSubtype="0" repeatCount="indefinite" fill="hold" nodeType="withEffect">
                                  <p:stCondLst>
                                    <p:cond delay="0"/>
                                  </p:stCondLst>
                                  <p:endCondLst>
                                    <p:cond evt="onNext" delay="0">
                                      <p:tgtEl>
                                        <p:sldTgt/>
                                      </p:tgtEl>
                                    </p:cond>
                                  </p:endCondLst>
                                  <p:iterate type="lt">
                                    <p:tmPct val="0"/>
                                  </p:iterate>
                                  <p:childTnLst>
                                    <p:animClr clrSpc="hsl" dir="cw">
                                      <p:cBhvr override="childStyle">
                                        <p:cTn id="144" dur="500" fill="hold"/>
                                        <p:tgtEl>
                                          <p:spTgt spid="44"/>
                                        </p:tgtEl>
                                        <p:attrNameLst>
                                          <p:attrName>style.color</p:attrName>
                                        </p:attrNameLst>
                                      </p:cBhvr>
                                      <p:by>
                                        <p:hsl h="7200000" s="0" l="0"/>
                                      </p:by>
                                    </p:animClr>
                                    <p:animClr clrSpc="hsl" dir="cw">
                                      <p:cBhvr>
                                        <p:cTn id="145" dur="500" fill="hold"/>
                                        <p:tgtEl>
                                          <p:spTgt spid="44"/>
                                        </p:tgtEl>
                                        <p:attrNameLst>
                                          <p:attrName>fillcolor</p:attrName>
                                        </p:attrNameLst>
                                      </p:cBhvr>
                                      <p:by>
                                        <p:hsl h="7200000" s="0" l="0"/>
                                      </p:by>
                                    </p:animClr>
                                    <p:animClr clrSpc="hsl" dir="cw">
                                      <p:cBhvr>
                                        <p:cTn id="146" dur="500" fill="hold"/>
                                        <p:tgtEl>
                                          <p:spTgt spid="44"/>
                                        </p:tgtEl>
                                        <p:attrNameLst>
                                          <p:attrName>stroke.color</p:attrName>
                                        </p:attrNameLst>
                                      </p:cBhvr>
                                      <p:by>
                                        <p:hsl h="7200000" s="0" l="0"/>
                                      </p:by>
                                    </p:animClr>
                                    <p:set>
                                      <p:cBhvr>
                                        <p:cTn id="147" dur="500" fill="hold"/>
                                        <p:tgtEl>
                                          <p:spTgt spid="44"/>
                                        </p:tgtEl>
                                        <p:attrNameLst>
                                          <p:attrName>fill.type</p:attrName>
                                        </p:attrNameLst>
                                      </p:cBhvr>
                                      <p:to>
                                        <p:strVal val="solid"/>
                                      </p:to>
                                    </p:set>
                                  </p:childTnLst>
                                </p:cTn>
                              </p:par>
                              <p:par>
                                <p:cTn id="148" presetID="21" presetClass="emph" presetSubtype="0" repeatCount="indefinite" fill="hold" nodeType="withEffect">
                                  <p:stCondLst>
                                    <p:cond delay="0"/>
                                  </p:stCondLst>
                                  <p:endCondLst>
                                    <p:cond evt="onNext" delay="0">
                                      <p:tgtEl>
                                        <p:sldTgt/>
                                      </p:tgtEl>
                                    </p:cond>
                                  </p:endCondLst>
                                  <p:iterate type="lt">
                                    <p:tmPct val="0"/>
                                  </p:iterate>
                                  <p:childTnLst>
                                    <p:animClr clrSpc="hsl" dir="cw">
                                      <p:cBhvr override="childStyle">
                                        <p:cTn id="149" dur="500" fill="hold"/>
                                        <p:tgtEl>
                                          <p:spTgt spid="3109"/>
                                        </p:tgtEl>
                                        <p:attrNameLst>
                                          <p:attrName>style.color</p:attrName>
                                        </p:attrNameLst>
                                      </p:cBhvr>
                                      <p:by>
                                        <p:hsl h="7200000" s="0" l="0"/>
                                      </p:by>
                                    </p:animClr>
                                    <p:animClr clrSpc="hsl" dir="cw">
                                      <p:cBhvr>
                                        <p:cTn id="150" dur="500" fill="hold"/>
                                        <p:tgtEl>
                                          <p:spTgt spid="3109"/>
                                        </p:tgtEl>
                                        <p:attrNameLst>
                                          <p:attrName>fillcolor</p:attrName>
                                        </p:attrNameLst>
                                      </p:cBhvr>
                                      <p:by>
                                        <p:hsl h="7200000" s="0" l="0"/>
                                      </p:by>
                                    </p:animClr>
                                    <p:animClr clrSpc="hsl" dir="cw">
                                      <p:cBhvr>
                                        <p:cTn id="151" dur="500" fill="hold"/>
                                        <p:tgtEl>
                                          <p:spTgt spid="3109"/>
                                        </p:tgtEl>
                                        <p:attrNameLst>
                                          <p:attrName>stroke.color</p:attrName>
                                        </p:attrNameLst>
                                      </p:cBhvr>
                                      <p:by>
                                        <p:hsl h="7200000" s="0" l="0"/>
                                      </p:by>
                                    </p:animClr>
                                    <p:set>
                                      <p:cBhvr>
                                        <p:cTn id="152" dur="500" fill="hold"/>
                                        <p:tgtEl>
                                          <p:spTgt spid="3109"/>
                                        </p:tgtEl>
                                        <p:attrNameLst>
                                          <p:attrName>fill.type</p:attrName>
                                        </p:attrNameLst>
                                      </p:cBhvr>
                                      <p:to>
                                        <p:strVal val="solid"/>
                                      </p:to>
                                    </p:set>
                                  </p:childTnLst>
                                </p:cTn>
                              </p:par>
                              <p:par>
                                <p:cTn id="153" presetID="5" presetClass="emph" presetSubtype="1" nodeType="withEffect">
                                  <p:stCondLst>
                                    <p:cond delay="0"/>
                                  </p:stCondLst>
                                  <p:endCondLst>
                                    <p:cond evt="onNext" delay="0">
                                      <p:tgtEl>
                                        <p:sldTgt/>
                                      </p:tgtEl>
                                    </p:cond>
                                  </p:endCondLst>
                                  <p:childTnLst>
                                    <p:set>
                                      <p:cBhvr override="childStyle">
                                        <p:cTn id="154" dur="indefinite"/>
                                        <p:tgtEl>
                                          <p:spTgt spid="46"/>
                                        </p:tgtEl>
                                        <p:attrNameLst>
                                          <p:attrName>style.fontStyle</p:attrName>
                                        </p:attrNameLst>
                                      </p:cBhvr>
                                      <p:to>
                                        <p:strVal val="normal"/>
                                      </p:to>
                                    </p:set>
                                    <p:set>
                                      <p:cBhvr override="childStyle">
                                        <p:cTn id="155" dur="indefinite"/>
                                        <p:tgtEl>
                                          <p:spTgt spid="46"/>
                                        </p:tgtEl>
                                        <p:attrNameLst>
                                          <p:attrName>style.fontWeight</p:attrName>
                                        </p:attrNameLst>
                                      </p:cBhvr>
                                      <p:to>
                                        <p:strVal val="bold"/>
                                      </p:to>
                                    </p:set>
                                    <p:set>
                                      <p:cBhvr override="childStyle">
                                        <p:cTn id="156" dur="indefinite"/>
                                        <p:tgtEl>
                                          <p:spTgt spid="46"/>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p:bldP spid="94211" grpId="1"/>
      <p:bldP spid="94212" grpId="0"/>
      <p:bldP spid="94212" grpId="1"/>
      <p:bldP spid="94214" grpId="0"/>
      <p:bldP spid="94214" grpId="1"/>
      <p:bldP spid="94214" grpId="2"/>
      <p:bldP spid="94214" grpId="3"/>
      <p:bldP spid="94215" grpId="0"/>
      <p:bldP spid="94215" grpId="1"/>
      <p:bldP spid="3083" grpId="0"/>
      <p:bldP spid="3084" grpId="0"/>
      <p:bldP spid="3085" grpId="0"/>
      <p:bldP spid="3086" grpId="0"/>
      <p:bldP spid="3089" grpId="0"/>
      <p:bldP spid="3090" grpId="0"/>
      <p:bldP spid="3109" grpId="0"/>
      <p:bldP spid="44" grpId="0"/>
      <p:bldP spid="44" grpId="1"/>
      <p:bldP spid="45" grpId="0"/>
      <p:bldP spid="46" grpId="0"/>
      <p:bldP spid="48" grpId="0"/>
      <p:bldP spid="94233" grpId="0" animBg="1"/>
      <p:bldP spid="2"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9FB55B-9FAC-0BA1-A7DD-49F568D44537}"/>
              </a:ext>
            </a:extLst>
          </p:cNvPr>
          <p:cNvSpPr txBox="1"/>
          <p:nvPr/>
        </p:nvSpPr>
        <p:spPr>
          <a:xfrm>
            <a:off x="-4171950" y="450850"/>
            <a:ext cx="14935200" cy="749300"/>
          </a:xfrm>
          <a:prstGeom prst="rect">
            <a:avLst/>
          </a:prstGeom>
          <a:noFill/>
        </p:spPr>
        <p:txBody>
          <a:bodyPr>
            <a:spAutoFit/>
          </a:bodyPr>
          <a:lstStyle/>
          <a:p>
            <a:pPr algn="ctr">
              <a:defRPr/>
            </a:pPr>
            <a:r>
              <a:rPr lang="en-US" sz="4267" dirty="0" err="1">
                <a:solidFill>
                  <a:srgbClr val="002060"/>
                </a:solidFill>
                <a:latin typeface="Times New Roman" panose="02020603050405020304" pitchFamily="18" charset="0"/>
                <a:cs typeface="Times New Roman" panose="02020603050405020304" pitchFamily="18" charset="0"/>
              </a:rPr>
              <a:t>b.Trong</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cách</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tính</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trên</a:t>
            </a:r>
            <a:r>
              <a:rPr lang="en-US" sz="4267" dirty="0">
                <a:solidFill>
                  <a:srgbClr val="002060"/>
                </a:solidFill>
                <a:latin typeface="Times New Roman" panose="02020603050405020304" pitchFamily="18" charset="0"/>
                <a:cs typeface="Times New Roman" panose="02020603050405020304" pitchFamily="18" charset="0"/>
              </a:rPr>
              <a:t>:</a:t>
            </a:r>
          </a:p>
        </p:txBody>
      </p:sp>
      <p:sp>
        <p:nvSpPr>
          <p:cNvPr id="3" name="Oval Callout 2">
            <a:extLst>
              <a:ext uri="{FF2B5EF4-FFF2-40B4-BE49-F238E27FC236}">
                <a16:creationId xmlns:a16="http://schemas.microsoft.com/office/drawing/2014/main" id="{761B0E7E-1244-C0BB-4C70-EC5EDA3A599E}"/>
              </a:ext>
            </a:extLst>
          </p:cNvPr>
          <p:cNvSpPr/>
          <p:nvPr/>
        </p:nvSpPr>
        <p:spPr>
          <a:xfrm>
            <a:off x="3264166" y="2491746"/>
            <a:ext cx="4298683" cy="1343654"/>
          </a:xfrm>
          <a:prstGeom prst="wedgeEllipseCallout">
            <a:avLst>
              <a:gd name="adj1" fmla="val -60554"/>
              <a:gd name="adj2" fmla="val 5827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a:defRPr/>
            </a:pPr>
            <a:endParaRPr lang="en-US" sz="3200" b="1">
              <a:ln w="22225">
                <a:solidFill>
                  <a:schemeClr val="accent2"/>
                </a:solidFill>
                <a:prstDash val="solid"/>
              </a:ln>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D9446E53-2E67-5274-DC48-F1D87C0D28C5}"/>
              </a:ext>
            </a:extLst>
          </p:cNvPr>
          <p:cNvSpPr/>
          <p:nvPr/>
        </p:nvSpPr>
        <p:spPr>
          <a:xfrm>
            <a:off x="3420012" y="2771776"/>
            <a:ext cx="3921906" cy="697563"/>
          </a:xfrm>
          <a:prstGeom prst="rect">
            <a:avLst/>
          </a:prstGeom>
          <a:noFill/>
        </p:spPr>
        <p:txBody>
          <a:bodyPr wrap="none" lIns="121920" tIns="60960" rIns="121920" bIns="60960">
            <a:spAutoFit/>
          </a:bodyPr>
          <a:lstStyle/>
          <a:p>
            <a:pPr algn="ctr">
              <a:defRPr/>
            </a:pPr>
            <a:r>
              <a:rPr lang="en-US" sz="3733" dirty="0" err="1">
                <a:ln w="0"/>
                <a:solidFill>
                  <a:schemeClr val="accent4">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Tích</a:t>
            </a:r>
            <a:r>
              <a:rPr lang="en-US" sz="3733" dirty="0">
                <a:ln w="0"/>
                <a:solidFill>
                  <a:schemeClr val="accent4">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733" dirty="0" err="1">
                <a:ln w="0"/>
                <a:solidFill>
                  <a:schemeClr val="accent4">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riêng</a:t>
            </a:r>
            <a:r>
              <a:rPr lang="en-US" sz="3733" dirty="0">
                <a:ln w="0"/>
                <a:solidFill>
                  <a:schemeClr val="accent4">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733" dirty="0" err="1">
                <a:ln w="0"/>
                <a:solidFill>
                  <a:schemeClr val="accent4">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thứ</a:t>
            </a:r>
            <a:r>
              <a:rPr lang="en-US" sz="3733" dirty="0">
                <a:ln w="0"/>
                <a:solidFill>
                  <a:schemeClr val="accent4">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733" dirty="0" err="1">
                <a:ln w="0"/>
                <a:solidFill>
                  <a:schemeClr val="accent4">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nhất</a:t>
            </a:r>
            <a:endParaRPr lang="en-US" sz="3733" dirty="0">
              <a:ln w="0"/>
              <a:solidFill>
                <a:schemeClr val="accent4">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5" name="Oval Callout 4">
            <a:extLst>
              <a:ext uri="{FF2B5EF4-FFF2-40B4-BE49-F238E27FC236}">
                <a16:creationId xmlns:a16="http://schemas.microsoft.com/office/drawing/2014/main" id="{A36BE729-90EF-D389-C37A-36DA29E6C98B}"/>
              </a:ext>
            </a:extLst>
          </p:cNvPr>
          <p:cNvSpPr/>
          <p:nvPr/>
        </p:nvSpPr>
        <p:spPr>
          <a:xfrm>
            <a:off x="3465513" y="4325760"/>
            <a:ext cx="4298683" cy="1081266"/>
          </a:xfrm>
          <a:prstGeom prst="wedgeEllipseCallout">
            <a:avLst>
              <a:gd name="adj1" fmla="val -72765"/>
              <a:gd name="adj2" fmla="val 6010"/>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a:defRPr/>
            </a:pPr>
            <a:endParaRPr lang="en-US" sz="3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B4A6193A-528C-EFBB-F690-F8276A969AD8}"/>
              </a:ext>
            </a:extLst>
          </p:cNvPr>
          <p:cNvSpPr/>
          <p:nvPr/>
        </p:nvSpPr>
        <p:spPr>
          <a:xfrm>
            <a:off x="3810000" y="4551541"/>
            <a:ext cx="3684588" cy="696913"/>
          </a:xfrm>
          <a:prstGeom prst="rect">
            <a:avLst/>
          </a:prstGeom>
          <a:noFill/>
        </p:spPr>
        <p:txBody>
          <a:bodyPr wrap="none" lIns="121920" tIns="60960" rIns="121920" bIns="60960">
            <a:spAutoFit/>
          </a:bodyPr>
          <a:lstStyle/>
          <a:p>
            <a:pPr algn="ctr">
              <a:defRPr/>
            </a:pPr>
            <a:r>
              <a:rPr lang="en-US" sz="3733" dirty="0" err="1">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Tích</a:t>
            </a:r>
            <a:r>
              <a:rPr lang="en-US" sz="3733"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733" dirty="0" err="1">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riêng</a:t>
            </a:r>
            <a:r>
              <a:rPr lang="en-US" sz="3733"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733" dirty="0" err="1">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thứ</a:t>
            </a:r>
            <a:r>
              <a:rPr lang="en-US" sz="3733"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733" dirty="0" err="1">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hai</a:t>
            </a:r>
            <a:endParaRPr lang="en-US" sz="3733"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7" name="椭圆 13">
            <a:extLst>
              <a:ext uri="{FF2B5EF4-FFF2-40B4-BE49-F238E27FC236}">
                <a16:creationId xmlns:a16="http://schemas.microsoft.com/office/drawing/2014/main" id="{96370661-BF74-D633-F681-0D8D32523DC5}"/>
              </a:ext>
            </a:extLst>
          </p:cNvPr>
          <p:cNvSpPr/>
          <p:nvPr/>
        </p:nvSpPr>
        <p:spPr>
          <a:xfrm>
            <a:off x="8108683" y="1995170"/>
            <a:ext cx="3882680" cy="4411980"/>
          </a:xfrm>
          <a:prstGeom prst="ellipse">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zh-CN" altLang="en-US" sz="32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F050BF3-EC02-F9E6-D37F-55CC591F5887}"/>
              </a:ext>
            </a:extLst>
          </p:cNvPr>
          <p:cNvSpPr txBox="1"/>
          <p:nvPr/>
        </p:nvSpPr>
        <p:spPr>
          <a:xfrm>
            <a:off x="8423056" y="3006089"/>
            <a:ext cx="3660012" cy="239014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defRPr sz="2000" b="1" spc="50">
                <a:ln w="11430"/>
                <a:solidFill>
                  <a:schemeClr val="accent6"/>
                </a:solidFill>
                <a:effectLst>
                  <a:outerShdw blurRad="76200" dist="50800" dir="5400000" algn="tl" rotWithShape="0">
                    <a:srgbClr val="000000">
                      <a:alpha val="65000"/>
                    </a:srgbClr>
                  </a:outerShdw>
                </a:effectLst>
              </a:defRPr>
            </a:lvl1pPr>
          </a:lstStyle>
          <a:p>
            <a:pPr>
              <a:defRPr/>
            </a:pPr>
            <a:r>
              <a:rPr lang="en-US" altLang="zh-CN" sz="3733" dirty="0" err="1">
                <a:solidFill>
                  <a:srgbClr val="C00000"/>
                </a:solidFill>
                <a:effectLst/>
                <a:latin typeface="Times New Roman" panose="02020603050405020304" pitchFamily="18" charset="0"/>
                <a:cs typeface="Times New Roman" panose="02020603050405020304" pitchFamily="18" charset="0"/>
              </a:rPr>
              <a:t>Tích</a:t>
            </a:r>
            <a:r>
              <a:rPr lang="en-US" altLang="zh-CN" sz="3733" dirty="0">
                <a:solidFill>
                  <a:srgbClr val="C00000"/>
                </a:solidFill>
                <a:effectLst/>
                <a:latin typeface="Times New Roman" panose="02020603050405020304" pitchFamily="18" charset="0"/>
                <a:cs typeface="Times New Roman" panose="02020603050405020304" pitchFamily="18" charset="0"/>
              </a:rPr>
              <a:t> </a:t>
            </a:r>
            <a:r>
              <a:rPr lang="en-US" altLang="zh-CN" sz="3733" dirty="0" err="1">
                <a:solidFill>
                  <a:srgbClr val="C00000"/>
                </a:solidFill>
                <a:effectLst/>
                <a:latin typeface="Times New Roman" panose="02020603050405020304" pitchFamily="18" charset="0"/>
                <a:cs typeface="Times New Roman" panose="02020603050405020304" pitchFamily="18" charset="0"/>
              </a:rPr>
              <a:t>riêng</a:t>
            </a:r>
            <a:r>
              <a:rPr lang="en-US" altLang="zh-CN" sz="3733" dirty="0">
                <a:solidFill>
                  <a:srgbClr val="C00000"/>
                </a:solidFill>
                <a:effectLst/>
                <a:latin typeface="Times New Roman" panose="02020603050405020304" pitchFamily="18" charset="0"/>
                <a:cs typeface="Times New Roman" panose="02020603050405020304" pitchFamily="18" charset="0"/>
              </a:rPr>
              <a:t> </a:t>
            </a:r>
            <a:r>
              <a:rPr lang="en-US" altLang="zh-CN" sz="3733" dirty="0" err="1">
                <a:solidFill>
                  <a:srgbClr val="C00000"/>
                </a:solidFill>
                <a:effectLst/>
                <a:latin typeface="Times New Roman" panose="02020603050405020304" pitchFamily="18" charset="0"/>
                <a:cs typeface="Times New Roman" panose="02020603050405020304" pitchFamily="18" charset="0"/>
              </a:rPr>
              <a:t>thứ</a:t>
            </a:r>
            <a:r>
              <a:rPr lang="en-US" altLang="zh-CN" sz="3733" dirty="0">
                <a:solidFill>
                  <a:srgbClr val="C00000"/>
                </a:solidFill>
                <a:effectLst/>
                <a:latin typeface="Times New Roman" panose="02020603050405020304" pitchFamily="18" charset="0"/>
                <a:cs typeface="Times New Roman" panose="02020603050405020304" pitchFamily="18" charset="0"/>
              </a:rPr>
              <a:t> </a:t>
            </a:r>
            <a:r>
              <a:rPr lang="en-US" altLang="zh-CN" sz="3733" dirty="0" err="1">
                <a:solidFill>
                  <a:srgbClr val="C00000"/>
                </a:solidFill>
                <a:effectLst/>
                <a:latin typeface="Times New Roman" panose="02020603050405020304" pitchFamily="18" charset="0"/>
                <a:cs typeface="Times New Roman" panose="02020603050405020304" pitchFamily="18" charset="0"/>
              </a:rPr>
              <a:t>hai</a:t>
            </a:r>
            <a:r>
              <a:rPr lang="en-US" altLang="zh-CN" sz="3733" dirty="0">
                <a:solidFill>
                  <a:srgbClr val="C00000"/>
                </a:solidFill>
                <a:effectLst/>
                <a:latin typeface="Times New Roman" panose="02020603050405020304" pitchFamily="18" charset="0"/>
                <a:cs typeface="Times New Roman" panose="02020603050405020304" pitchFamily="18" charset="0"/>
              </a:rPr>
              <a:t> </a:t>
            </a:r>
            <a:r>
              <a:rPr lang="en-US" altLang="zh-CN" sz="3733" dirty="0" err="1">
                <a:solidFill>
                  <a:srgbClr val="C00000"/>
                </a:solidFill>
                <a:effectLst/>
                <a:latin typeface="Times New Roman" panose="02020603050405020304" pitchFamily="18" charset="0"/>
                <a:cs typeface="Times New Roman" panose="02020603050405020304" pitchFamily="18" charset="0"/>
              </a:rPr>
              <a:t>được</a:t>
            </a:r>
            <a:r>
              <a:rPr lang="en-US" altLang="zh-CN" sz="3733" dirty="0">
                <a:solidFill>
                  <a:srgbClr val="C00000"/>
                </a:solidFill>
                <a:effectLst/>
                <a:latin typeface="Times New Roman" panose="02020603050405020304" pitchFamily="18" charset="0"/>
                <a:cs typeface="Times New Roman" panose="02020603050405020304" pitchFamily="18" charset="0"/>
              </a:rPr>
              <a:t> </a:t>
            </a:r>
            <a:r>
              <a:rPr lang="en-US" altLang="zh-CN" sz="3733" dirty="0" err="1">
                <a:solidFill>
                  <a:srgbClr val="C00000"/>
                </a:solidFill>
                <a:effectLst/>
                <a:latin typeface="Times New Roman" panose="02020603050405020304" pitchFamily="18" charset="0"/>
                <a:cs typeface="Times New Roman" panose="02020603050405020304" pitchFamily="18" charset="0"/>
              </a:rPr>
              <a:t>viết</a:t>
            </a:r>
            <a:r>
              <a:rPr lang="en-US" altLang="zh-CN" sz="3733" dirty="0">
                <a:solidFill>
                  <a:srgbClr val="C00000"/>
                </a:solidFill>
                <a:effectLst/>
                <a:latin typeface="Times New Roman" panose="02020603050405020304" pitchFamily="18" charset="0"/>
                <a:cs typeface="Times New Roman" panose="02020603050405020304" pitchFamily="18" charset="0"/>
              </a:rPr>
              <a:t> </a:t>
            </a:r>
            <a:r>
              <a:rPr lang="en-US" altLang="zh-CN" sz="3733" dirty="0" err="1">
                <a:solidFill>
                  <a:srgbClr val="C00000"/>
                </a:solidFill>
                <a:effectLst/>
                <a:latin typeface="Times New Roman" panose="02020603050405020304" pitchFamily="18" charset="0"/>
                <a:cs typeface="Times New Roman" panose="02020603050405020304" pitchFamily="18" charset="0"/>
              </a:rPr>
              <a:t>lùi</a:t>
            </a:r>
            <a:r>
              <a:rPr lang="en-US" altLang="zh-CN" sz="3733" dirty="0">
                <a:solidFill>
                  <a:srgbClr val="C00000"/>
                </a:solidFill>
                <a:effectLst/>
                <a:latin typeface="Times New Roman" panose="02020603050405020304" pitchFamily="18" charset="0"/>
                <a:cs typeface="Times New Roman" panose="02020603050405020304" pitchFamily="18" charset="0"/>
              </a:rPr>
              <a:t> sang </a:t>
            </a:r>
            <a:r>
              <a:rPr lang="en-US" altLang="zh-CN" sz="3733" dirty="0" err="1">
                <a:solidFill>
                  <a:srgbClr val="C00000"/>
                </a:solidFill>
                <a:effectLst/>
                <a:latin typeface="Times New Roman" panose="02020603050405020304" pitchFamily="18" charset="0"/>
                <a:cs typeface="Times New Roman" panose="02020603050405020304" pitchFamily="18" charset="0"/>
              </a:rPr>
              <a:t>bên</a:t>
            </a:r>
            <a:r>
              <a:rPr lang="en-US" altLang="zh-CN" sz="3733" dirty="0">
                <a:solidFill>
                  <a:srgbClr val="C00000"/>
                </a:solidFill>
                <a:effectLst/>
                <a:latin typeface="Times New Roman" panose="02020603050405020304" pitchFamily="18" charset="0"/>
                <a:cs typeface="Times New Roman" panose="02020603050405020304" pitchFamily="18" charset="0"/>
              </a:rPr>
              <a:t> </a:t>
            </a:r>
            <a:r>
              <a:rPr lang="en-US" altLang="zh-CN" sz="3733" dirty="0" err="1">
                <a:solidFill>
                  <a:srgbClr val="C00000"/>
                </a:solidFill>
                <a:effectLst/>
                <a:latin typeface="Times New Roman" panose="02020603050405020304" pitchFamily="18" charset="0"/>
                <a:cs typeface="Times New Roman" panose="02020603050405020304" pitchFamily="18" charset="0"/>
              </a:rPr>
              <a:t>trái</a:t>
            </a:r>
            <a:r>
              <a:rPr lang="en-US" altLang="zh-CN" sz="3733" dirty="0">
                <a:solidFill>
                  <a:srgbClr val="C00000"/>
                </a:solidFill>
                <a:effectLst/>
                <a:latin typeface="Times New Roman" panose="02020603050405020304" pitchFamily="18" charset="0"/>
                <a:cs typeface="Times New Roman" panose="02020603050405020304" pitchFamily="18" charset="0"/>
              </a:rPr>
              <a:t> </a:t>
            </a:r>
            <a:r>
              <a:rPr lang="en-US" altLang="zh-CN" sz="3733" dirty="0" err="1">
                <a:solidFill>
                  <a:srgbClr val="C00000"/>
                </a:solidFill>
                <a:effectLst/>
                <a:latin typeface="Times New Roman" panose="02020603050405020304" pitchFamily="18" charset="0"/>
                <a:cs typeface="Times New Roman" panose="02020603050405020304" pitchFamily="18" charset="0"/>
              </a:rPr>
              <a:t>một</a:t>
            </a:r>
            <a:r>
              <a:rPr lang="en-US" altLang="zh-CN" sz="3733" dirty="0">
                <a:solidFill>
                  <a:srgbClr val="C00000"/>
                </a:solidFill>
                <a:effectLst/>
                <a:latin typeface="Times New Roman" panose="02020603050405020304" pitchFamily="18" charset="0"/>
                <a:cs typeface="Times New Roman" panose="02020603050405020304" pitchFamily="18" charset="0"/>
              </a:rPr>
              <a:t> </a:t>
            </a:r>
            <a:r>
              <a:rPr lang="en-US" altLang="zh-CN" sz="3733" dirty="0" err="1">
                <a:solidFill>
                  <a:srgbClr val="C00000"/>
                </a:solidFill>
                <a:effectLst/>
                <a:latin typeface="Times New Roman" panose="02020603050405020304" pitchFamily="18" charset="0"/>
                <a:cs typeface="Times New Roman" panose="02020603050405020304" pitchFamily="18" charset="0"/>
              </a:rPr>
              <a:t>cột</a:t>
            </a:r>
            <a:endParaRPr lang="zh-CN" altLang="en-US" sz="3733" dirty="0">
              <a:solidFill>
                <a:srgbClr val="C00000"/>
              </a:solidFill>
              <a:effectLst/>
              <a:latin typeface="Times New Roman" panose="02020603050405020304" pitchFamily="18" charset="0"/>
              <a:cs typeface="Times New Roman" panose="02020603050405020304" pitchFamily="18" charset="0"/>
            </a:endParaRPr>
          </a:p>
        </p:txBody>
      </p:sp>
      <p:sp>
        <p:nvSpPr>
          <p:cNvPr id="33801" name="Rectangle 9">
            <a:extLst>
              <a:ext uri="{FF2B5EF4-FFF2-40B4-BE49-F238E27FC236}">
                <a16:creationId xmlns:a16="http://schemas.microsoft.com/office/drawing/2014/main" id="{5F1765BA-C6FD-31CF-5C0A-2720DBD9D448}"/>
              </a:ext>
            </a:extLst>
          </p:cNvPr>
          <p:cNvSpPr>
            <a:spLocks noChangeArrowheads="1"/>
          </p:cNvSpPr>
          <p:nvPr/>
        </p:nvSpPr>
        <p:spPr bwMode="auto">
          <a:xfrm>
            <a:off x="1443038" y="2276475"/>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53</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02" name="Rectangle 10">
            <a:extLst>
              <a:ext uri="{FF2B5EF4-FFF2-40B4-BE49-F238E27FC236}">
                <a16:creationId xmlns:a16="http://schemas.microsoft.com/office/drawing/2014/main" id="{EA0FAE75-FA21-5161-5F80-07074824E0D1}"/>
              </a:ext>
            </a:extLst>
          </p:cNvPr>
          <p:cNvSpPr>
            <a:spLocks noChangeArrowheads="1"/>
          </p:cNvSpPr>
          <p:nvPr/>
        </p:nvSpPr>
        <p:spPr bwMode="auto">
          <a:xfrm>
            <a:off x="760413" y="1657350"/>
            <a:ext cx="646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a:solidFill>
                  <a:srgbClr val="002060"/>
                </a:solidFill>
                <a:latin typeface="Times New Roman" panose="02020603050405020304" pitchFamily="18" charset="0"/>
                <a:cs typeface="Times New Roman" panose="02020603050405020304" pitchFamily="18" charset="0"/>
              </a:rPr>
              <a:t>x</a:t>
            </a:r>
            <a:endParaRPr lang="en-US" altLang="en-US" sz="7200">
              <a:solidFill>
                <a:srgbClr val="0000FF"/>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051E6CAD-9057-030C-17B6-E9480A323813}"/>
              </a:ext>
            </a:extLst>
          </p:cNvPr>
          <p:cNvCxnSpPr/>
          <p:nvPr/>
        </p:nvCxnSpPr>
        <p:spPr>
          <a:xfrm>
            <a:off x="760413" y="3508375"/>
            <a:ext cx="2298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3804" name="Rectangle 12">
            <a:extLst>
              <a:ext uri="{FF2B5EF4-FFF2-40B4-BE49-F238E27FC236}">
                <a16:creationId xmlns:a16="http://schemas.microsoft.com/office/drawing/2014/main" id="{277BA941-E583-ACF9-3375-B13C4AD988E5}"/>
              </a:ext>
            </a:extLst>
          </p:cNvPr>
          <p:cNvSpPr>
            <a:spLocks noChangeArrowheads="1"/>
          </p:cNvSpPr>
          <p:nvPr/>
        </p:nvSpPr>
        <p:spPr bwMode="auto">
          <a:xfrm>
            <a:off x="1958975" y="3375025"/>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5</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05" name="Rectangle 13">
            <a:extLst>
              <a:ext uri="{FF2B5EF4-FFF2-40B4-BE49-F238E27FC236}">
                <a16:creationId xmlns:a16="http://schemas.microsoft.com/office/drawing/2014/main" id="{4EA432A6-C67B-690A-3226-41568A3B685F}"/>
              </a:ext>
            </a:extLst>
          </p:cNvPr>
          <p:cNvSpPr>
            <a:spLocks noChangeArrowheads="1"/>
          </p:cNvSpPr>
          <p:nvPr/>
        </p:nvSpPr>
        <p:spPr bwMode="auto">
          <a:xfrm>
            <a:off x="1379637" y="3351212"/>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7</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06" name="Rectangle 14">
            <a:extLst>
              <a:ext uri="{FF2B5EF4-FFF2-40B4-BE49-F238E27FC236}">
                <a16:creationId xmlns:a16="http://schemas.microsoft.com/office/drawing/2014/main" id="{7188E48B-8AC6-9BA4-3951-89E90545AF33}"/>
              </a:ext>
            </a:extLst>
          </p:cNvPr>
          <p:cNvSpPr>
            <a:spLocks noChangeArrowheads="1"/>
          </p:cNvSpPr>
          <p:nvPr/>
        </p:nvSpPr>
        <p:spPr bwMode="auto">
          <a:xfrm>
            <a:off x="1468438" y="4268788"/>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5</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07" name="Rectangle 15">
            <a:extLst>
              <a:ext uri="{FF2B5EF4-FFF2-40B4-BE49-F238E27FC236}">
                <a16:creationId xmlns:a16="http://schemas.microsoft.com/office/drawing/2014/main" id="{05D14743-9B4A-1CBD-E3B7-5EF024A9BB12}"/>
              </a:ext>
            </a:extLst>
          </p:cNvPr>
          <p:cNvSpPr>
            <a:spLocks noChangeArrowheads="1"/>
          </p:cNvSpPr>
          <p:nvPr/>
        </p:nvSpPr>
        <p:spPr bwMode="auto">
          <a:xfrm>
            <a:off x="554911" y="4268788"/>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12</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279BA5D2-3636-6E8C-FCA9-C9433F491E33}"/>
              </a:ext>
            </a:extLst>
          </p:cNvPr>
          <p:cNvCxnSpPr/>
          <p:nvPr/>
        </p:nvCxnSpPr>
        <p:spPr>
          <a:xfrm>
            <a:off x="760413" y="5407025"/>
            <a:ext cx="2298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3809" name="Rectangle 17">
            <a:extLst>
              <a:ext uri="{FF2B5EF4-FFF2-40B4-BE49-F238E27FC236}">
                <a16:creationId xmlns:a16="http://schemas.microsoft.com/office/drawing/2014/main" id="{4AEFD1F7-F27E-8893-9BF4-EF57CBDAB6E7}"/>
              </a:ext>
            </a:extLst>
          </p:cNvPr>
          <p:cNvSpPr>
            <a:spLocks noChangeArrowheads="1"/>
          </p:cNvSpPr>
          <p:nvPr/>
        </p:nvSpPr>
        <p:spPr bwMode="auto">
          <a:xfrm>
            <a:off x="1976438" y="5343525"/>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5</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10" name="Rectangle 18">
            <a:extLst>
              <a:ext uri="{FF2B5EF4-FFF2-40B4-BE49-F238E27FC236}">
                <a16:creationId xmlns:a16="http://schemas.microsoft.com/office/drawing/2014/main" id="{9EC31803-7DDA-167F-BC25-D7C63905B5F6}"/>
              </a:ext>
            </a:extLst>
          </p:cNvPr>
          <p:cNvSpPr>
            <a:spLocks noChangeArrowheads="1"/>
          </p:cNvSpPr>
          <p:nvPr/>
        </p:nvSpPr>
        <p:spPr bwMode="auto">
          <a:xfrm>
            <a:off x="1471613" y="5343525"/>
            <a:ext cx="646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a:solidFill>
                  <a:srgbClr val="002060"/>
                </a:solidFill>
                <a:latin typeface="Times New Roman" panose="02020603050405020304" pitchFamily="18" charset="0"/>
                <a:cs typeface="Times New Roman" panose="02020603050405020304" pitchFamily="18" charset="0"/>
              </a:rPr>
              <a:t>2</a:t>
            </a:r>
            <a:endParaRPr lang="en-US" altLang="en-US" sz="7200">
              <a:solidFill>
                <a:srgbClr val="0000FF"/>
              </a:solidFill>
              <a:latin typeface="Times New Roman" panose="02020603050405020304" pitchFamily="18" charset="0"/>
              <a:cs typeface="Times New Roman" panose="02020603050405020304" pitchFamily="18" charset="0"/>
            </a:endParaRPr>
          </a:p>
        </p:txBody>
      </p:sp>
      <p:sp>
        <p:nvSpPr>
          <p:cNvPr id="33811" name="Rectangle 19">
            <a:extLst>
              <a:ext uri="{FF2B5EF4-FFF2-40B4-BE49-F238E27FC236}">
                <a16:creationId xmlns:a16="http://schemas.microsoft.com/office/drawing/2014/main" id="{C9D2ECFA-38CE-284A-A437-4F43F6691979}"/>
              </a:ext>
            </a:extLst>
          </p:cNvPr>
          <p:cNvSpPr>
            <a:spLocks noChangeArrowheads="1"/>
          </p:cNvSpPr>
          <p:nvPr/>
        </p:nvSpPr>
        <p:spPr bwMode="auto">
          <a:xfrm>
            <a:off x="643712" y="5362664"/>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13</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12" name="Rectangle 20">
            <a:extLst>
              <a:ext uri="{FF2B5EF4-FFF2-40B4-BE49-F238E27FC236}">
                <a16:creationId xmlns:a16="http://schemas.microsoft.com/office/drawing/2014/main" id="{D15D5CBE-E5A4-CF28-0FF1-E7E2F3EC30D3}"/>
              </a:ext>
            </a:extLst>
          </p:cNvPr>
          <p:cNvSpPr>
            <a:spLocks noChangeArrowheads="1"/>
          </p:cNvSpPr>
          <p:nvPr/>
        </p:nvSpPr>
        <p:spPr bwMode="auto">
          <a:xfrm>
            <a:off x="1955800" y="1200150"/>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5</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13" name="Rectangle 21">
            <a:extLst>
              <a:ext uri="{FF2B5EF4-FFF2-40B4-BE49-F238E27FC236}">
                <a16:creationId xmlns:a16="http://schemas.microsoft.com/office/drawing/2014/main" id="{8F38C7AB-BBDE-69FF-129E-E7DD22338FAC}"/>
              </a:ext>
            </a:extLst>
          </p:cNvPr>
          <p:cNvSpPr>
            <a:spLocks noChangeArrowheads="1"/>
          </p:cNvSpPr>
          <p:nvPr/>
        </p:nvSpPr>
        <p:spPr bwMode="auto">
          <a:xfrm>
            <a:off x="1938338" y="2278063"/>
            <a:ext cx="646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a:solidFill>
                  <a:srgbClr val="002060"/>
                </a:solidFill>
                <a:latin typeface="Times New Roman" panose="02020603050405020304" pitchFamily="18" charset="0"/>
                <a:cs typeface="Times New Roman" panose="02020603050405020304" pitchFamily="18" charset="0"/>
              </a:rPr>
              <a:t>3</a:t>
            </a:r>
            <a:endParaRPr lang="en-US" altLang="en-US" sz="7200">
              <a:solidFill>
                <a:srgbClr val="0000FF"/>
              </a:solidFill>
              <a:latin typeface="Times New Roman" panose="02020603050405020304" pitchFamily="18" charset="0"/>
              <a:cs typeface="Times New Roman" panose="02020603050405020304" pitchFamily="18" charset="0"/>
            </a:endParaRPr>
          </a:p>
        </p:txBody>
      </p:sp>
      <p:sp>
        <p:nvSpPr>
          <p:cNvPr id="33814" name="Rectangle 22">
            <a:extLst>
              <a:ext uri="{FF2B5EF4-FFF2-40B4-BE49-F238E27FC236}">
                <a16:creationId xmlns:a16="http://schemas.microsoft.com/office/drawing/2014/main" id="{2034C9EF-2F7A-262B-FFCB-8A37924A1107}"/>
              </a:ext>
            </a:extLst>
          </p:cNvPr>
          <p:cNvSpPr>
            <a:spLocks noChangeArrowheads="1"/>
          </p:cNvSpPr>
          <p:nvPr/>
        </p:nvSpPr>
        <p:spPr bwMode="auto">
          <a:xfrm>
            <a:off x="1471613" y="1200150"/>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2</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15" name="Rectangle 23">
            <a:extLst>
              <a:ext uri="{FF2B5EF4-FFF2-40B4-BE49-F238E27FC236}">
                <a16:creationId xmlns:a16="http://schemas.microsoft.com/office/drawing/2014/main" id="{8DFE70C7-6F90-8CAA-6A02-198459C5296B}"/>
              </a:ext>
            </a:extLst>
          </p:cNvPr>
          <p:cNvSpPr>
            <a:spLocks noChangeArrowheads="1"/>
          </p:cNvSpPr>
          <p:nvPr/>
        </p:nvSpPr>
        <p:spPr bwMode="auto">
          <a:xfrm>
            <a:off x="1955800" y="2268538"/>
            <a:ext cx="6461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a:solidFill>
                  <a:srgbClr val="002060"/>
                </a:solidFill>
                <a:latin typeface="Times New Roman" panose="02020603050405020304" pitchFamily="18" charset="0"/>
                <a:cs typeface="Times New Roman" panose="02020603050405020304" pitchFamily="18" charset="0"/>
              </a:rPr>
              <a:t>3</a:t>
            </a:r>
            <a:endParaRPr lang="en-US" altLang="en-US" sz="7200">
              <a:solidFill>
                <a:srgbClr val="0000FF"/>
              </a:solidFill>
              <a:latin typeface="Times New Roman" panose="02020603050405020304" pitchFamily="18" charset="0"/>
              <a:cs typeface="Times New Roman" panose="02020603050405020304" pitchFamily="18" charset="0"/>
            </a:endParaRPr>
          </a:p>
        </p:txBody>
      </p:sp>
      <p:sp>
        <p:nvSpPr>
          <p:cNvPr id="25" name="Oval Callout 24">
            <a:extLst>
              <a:ext uri="{FF2B5EF4-FFF2-40B4-BE49-F238E27FC236}">
                <a16:creationId xmlns:a16="http://schemas.microsoft.com/office/drawing/2014/main" id="{36D674EA-0F0F-833B-2555-753E2DD03C66}"/>
              </a:ext>
            </a:extLst>
          </p:cNvPr>
          <p:cNvSpPr/>
          <p:nvPr/>
        </p:nvSpPr>
        <p:spPr>
          <a:xfrm>
            <a:off x="3765550" y="5795782"/>
            <a:ext cx="3998646" cy="940611"/>
          </a:xfrm>
          <a:prstGeom prst="wedgeEllipseCallout">
            <a:avLst>
              <a:gd name="adj1" fmla="val -71436"/>
              <a:gd name="adj2" fmla="val -8789"/>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a:defRPr/>
            </a:pPr>
            <a:r>
              <a:rPr lang="en-US" sz="3200" dirty="0" err="1">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Tích</a:t>
            </a:r>
            <a:r>
              <a:rPr lang="en-US" sz="3200"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dirty="0" err="1">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chung</a:t>
            </a:r>
            <a:endParaRPr lang="en-US" sz="3200"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nodeType="afterGroup">
                            <p:stCondLst>
                              <p:cond delay="500"/>
                            </p:stCondLst>
                            <p:childTnLst>
                              <p:par>
                                <p:cTn id="20" presetID="21"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78"/>
            <a:ext cx="12280776" cy="6858000"/>
          </a:xfrm>
          <a:prstGeom prst="rect">
            <a:avLst/>
          </a:prstGeom>
        </p:spPr>
      </p:pic>
      <p:sp>
        <p:nvSpPr>
          <p:cNvPr id="6" name="TextBox 5">
            <a:extLst>
              <a:ext uri="{FF2B5EF4-FFF2-40B4-BE49-F238E27FC236}">
                <a16:creationId xmlns:a16="http://schemas.microsoft.com/office/drawing/2014/main" id="{A3C9567B-8148-501E-4E06-94A8CE0E2B39}"/>
              </a:ext>
            </a:extLst>
          </p:cNvPr>
          <p:cNvSpPr txBox="1">
            <a:spLocks noChangeArrowheads="1"/>
          </p:cNvSpPr>
          <p:nvPr/>
        </p:nvSpPr>
        <p:spPr bwMode="auto">
          <a:xfrm>
            <a:off x="257452" y="921588"/>
            <a:ext cx="114685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b="1" dirty="0">
                <a:solidFill>
                  <a:srgbClr val="000000"/>
                </a:solidFill>
                <a:latin typeface="Times New Roman" panose="02020603050405020304" pitchFamily="18" charset="0"/>
                <a:cs typeface="Times New Roman" panose="02020603050405020304" pitchFamily="18" charset="0"/>
              </a:rPr>
              <a:t>Khi </a:t>
            </a:r>
            <a:r>
              <a:rPr lang="en-US" altLang="en-US" sz="3600" b="1" dirty="0" err="1">
                <a:solidFill>
                  <a:srgbClr val="000000"/>
                </a:solidFill>
                <a:latin typeface="Times New Roman" panose="02020603050405020304" pitchFamily="18" charset="0"/>
                <a:cs typeface="Times New Roman" panose="02020603050405020304" pitchFamily="18" charset="0"/>
              </a:rPr>
              <a:t>nhân</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với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số</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có</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hai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chữ</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số</a:t>
            </a:r>
            <a:r>
              <a:rPr lang="en-US" altLang="en-US" sz="3600" b="1" dirty="0">
                <a:solidFill>
                  <a:srgbClr val="000000"/>
                </a:solidFill>
                <a:latin typeface="Times New Roman" panose="02020603050405020304" pitchFamily="18" charset="0"/>
                <a:cs typeface="Times New Roman" panose="02020603050405020304" pitchFamily="18" charset="0"/>
              </a:rPr>
              <a:t> ta </a:t>
            </a:r>
            <a:r>
              <a:rPr lang="en-US" altLang="en-US" sz="3600" b="1" dirty="0" err="1">
                <a:solidFill>
                  <a:srgbClr val="000000"/>
                </a:solidFill>
                <a:latin typeface="Times New Roman" panose="02020603050405020304" pitchFamily="18" charset="0"/>
                <a:cs typeface="Times New Roman" panose="02020603050405020304" pitchFamily="18" charset="0"/>
              </a:rPr>
              <a:t>thực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hiện</a:t>
            </a:r>
            <a:r>
              <a:rPr lang="en-US" altLang="en-US" sz="3600" b="1" dirty="0">
                <a:solidFill>
                  <a:srgbClr val="000000"/>
                </a:solidFill>
                <a:latin typeface="Times New Roman" panose="02020603050405020304" pitchFamily="18" charset="0"/>
                <a:cs typeface="Times New Roman" panose="02020603050405020304" pitchFamily="18" charset="0"/>
              </a:rPr>
              <a:t> qua </a:t>
            </a:r>
            <a:r>
              <a:rPr lang="en-US" altLang="en-US" sz="3600" b="1" i="1" dirty="0">
                <a:solidFill>
                  <a:srgbClr val="FF0000"/>
                </a:solidFill>
                <a:latin typeface="Times New Roman" panose="02020603050405020304" pitchFamily="18" charset="0"/>
                <a:cs typeface="Times New Roman" panose="02020603050405020304" pitchFamily="18" charset="0"/>
              </a:rPr>
              <a:t>2 </a:t>
            </a:r>
            <a:r>
              <a:rPr lang="en-US" altLang="en-US" sz="3600" b="1" i="1" dirty="0" err="1">
                <a:solidFill>
                  <a:srgbClr val="FF0000"/>
                </a:solidFill>
                <a:latin typeface="Times New Roman" panose="02020603050405020304" pitchFamily="18" charset="0"/>
                <a:cs typeface="Times New Roman" panose="02020603050405020304" pitchFamily="18" charset="0"/>
              </a:rPr>
              <a:t>bước</a:t>
            </a:r>
            <a:r>
              <a:rPr lang="en-US" altLang="en-US" sz="3600" b="1" i="1" dirty="0">
                <a:solidFill>
                  <a:srgbClr val="FF0000"/>
                </a:solidFill>
                <a:latin typeface="Times New Roman" panose="02020603050405020304" pitchFamily="18" charset="0"/>
                <a:cs typeface="Times New Roman" panose="02020603050405020304" pitchFamily="18" charset="0"/>
              </a:rPr>
              <a:t> :</a:t>
            </a:r>
            <a:endParaRPr lang="vi-VN" altLang="en-US" sz="3600" b="1" i="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A19265E-FEBB-8462-3598-D6F5DBA01004}"/>
              </a:ext>
            </a:extLst>
          </p:cNvPr>
          <p:cNvSpPr txBox="1">
            <a:spLocks noChangeArrowheads="1"/>
          </p:cNvSpPr>
          <p:nvPr/>
        </p:nvSpPr>
        <p:spPr bwMode="auto">
          <a:xfrm>
            <a:off x="571500" y="1693071"/>
            <a:ext cx="4381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b="1" i="1" u="sng" dirty="0" err="1">
                <a:solidFill>
                  <a:schemeClr val="tx1"/>
                </a:solidFill>
                <a:latin typeface="Times New Roman" panose="02020603050405020304" pitchFamily="18" charset="0"/>
                <a:cs typeface="Times New Roman" panose="02020603050405020304" pitchFamily="18" charset="0"/>
              </a:rPr>
              <a:t>Bước</a:t>
            </a:r>
            <a:r>
              <a:rPr lang="en-US" altLang="en-US" sz="3600" b="1" i="1" u="sng" dirty="0">
                <a:solidFill>
                  <a:schemeClr val="tx1"/>
                </a:solidFill>
                <a:latin typeface="Times New Roman" panose="02020603050405020304" pitchFamily="18" charset="0"/>
                <a:cs typeface="Times New Roman" panose="02020603050405020304" pitchFamily="18" charset="0"/>
              </a:rPr>
              <a:t> 1</a:t>
            </a:r>
            <a:r>
              <a:rPr lang="en-US" altLang="en-US" sz="3600" b="1" i="1" dirty="0">
                <a:solidFill>
                  <a:schemeClr val="tx1"/>
                </a:solidFill>
                <a:latin typeface="Times New Roman" panose="02020603050405020304" pitchFamily="18" charset="0"/>
                <a:cs typeface="Times New Roman" panose="02020603050405020304" pitchFamily="18" charset="0"/>
              </a:rPr>
              <a:t>:</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Đặt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tính</a:t>
            </a:r>
            <a:r>
              <a:rPr lang="vi-VN" altLang="en-US" sz="3600" b="1" dirty="0">
                <a:solidFill>
                  <a:srgbClr val="FF000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CA8EC605-354A-9A35-ED67-C211F97A63B6}"/>
              </a:ext>
            </a:extLst>
          </p:cNvPr>
          <p:cNvSpPr txBox="1">
            <a:spLocks noChangeArrowheads="1"/>
          </p:cNvSpPr>
          <p:nvPr/>
        </p:nvSpPr>
        <p:spPr bwMode="auto">
          <a:xfrm>
            <a:off x="571499" y="2480628"/>
            <a:ext cx="107386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b="1" i="1" u="sng" dirty="0" err="1">
                <a:solidFill>
                  <a:schemeClr val="tx1"/>
                </a:solidFill>
                <a:latin typeface="Times New Roman" panose="02020603050405020304" pitchFamily="18" charset="0"/>
                <a:cs typeface="Times New Roman" panose="02020603050405020304" pitchFamily="18" charset="0"/>
              </a:rPr>
              <a:t>Bước</a:t>
            </a:r>
            <a:r>
              <a:rPr lang="en-US" altLang="en-US" sz="3600" b="1" i="1" u="sng" dirty="0">
                <a:solidFill>
                  <a:schemeClr val="tx1"/>
                </a:solidFill>
                <a:latin typeface="Times New Roman" panose="02020603050405020304" pitchFamily="18" charset="0"/>
                <a:cs typeface="Times New Roman" panose="02020603050405020304" pitchFamily="18" charset="0"/>
              </a:rPr>
              <a:t> 2</a:t>
            </a:r>
            <a:r>
              <a:rPr lang="en-US" altLang="en-US" sz="3600" b="1" i="1" dirty="0">
                <a:solidFill>
                  <a:schemeClr val="tx1"/>
                </a:solidFill>
                <a:latin typeface="Times New Roman" panose="02020603050405020304" pitchFamily="18" charset="0"/>
                <a:cs typeface="Times New Roman" panose="02020603050405020304" pitchFamily="18" charset="0"/>
              </a:rPr>
              <a:t>:</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rgbClr val="FF3300"/>
                </a:solidFill>
                <a:latin typeface="Times New Roman" panose="02020603050405020304" pitchFamily="18" charset="0"/>
                <a:cs typeface="Times New Roman" panose="02020603050405020304" pitchFamily="18" charset="0"/>
              </a:rPr>
              <a:t>Tính</a:t>
            </a:r>
            <a:r>
              <a:rPr lang="en-US" altLang="en-US" sz="3600" b="1" dirty="0">
                <a:solidFill>
                  <a:srgbClr val="FF3300"/>
                </a:solidFill>
                <a:latin typeface="Times New Roman" panose="02020603050405020304" pitchFamily="18" charset="0"/>
                <a:cs typeface="Times New Roman" panose="02020603050405020304" pitchFamily="18" charset="0"/>
              </a:rPr>
              <a:t> </a:t>
            </a:r>
            <a:r>
              <a:rPr lang="en-US" altLang="en-US" sz="3200" b="1" dirty="0">
                <a:solidFill>
                  <a:srgbClr val="FF3300"/>
                </a:solidFill>
                <a:latin typeface="Times New Roman" panose="02020603050405020304" pitchFamily="18" charset="0"/>
                <a:cs typeface="Times New Roman" panose="02020603050405020304" pitchFamily="18" charset="0"/>
              </a:rPr>
              <a:t>(</a:t>
            </a:r>
            <a:r>
              <a:rPr lang="vi-VN" altLang="en-US" sz="3200" b="1" dirty="0">
                <a:solidFill>
                  <a:srgbClr val="FF3300"/>
                </a:solidFill>
                <a:latin typeface="Times New Roman" panose="02020603050405020304" pitchFamily="18" charset="0"/>
                <a:cs typeface="Times New Roman" panose="02020603050405020304" pitchFamily="18" charset="0"/>
              </a:rPr>
              <a:t>Nhân </a:t>
            </a:r>
            <a:r>
              <a:rPr lang="en-US" altLang="en-US" sz="3200" b="1" dirty="0" err="1">
                <a:solidFill>
                  <a:srgbClr val="FF3300"/>
                </a:solidFill>
                <a:latin typeface="Times New Roman" panose="02020603050405020304" pitchFamily="18" charset="0"/>
                <a:cs typeface="Times New Roman" panose="02020603050405020304" pitchFamily="18" charset="0"/>
              </a:rPr>
              <a:t>theo</a:t>
            </a:r>
            <a:r>
              <a:rPr lang="en-US" altLang="en-US" sz="3200" b="1" dirty="0">
                <a:solidFill>
                  <a:srgbClr val="FF3300"/>
                </a:solidFill>
                <a:latin typeface="Times New Roman" panose="02020603050405020304" pitchFamily="18" charset="0"/>
                <a:cs typeface="Times New Roman" panose="02020603050405020304" pitchFamily="18" charset="0"/>
              </a:rPr>
              <a:t> </a:t>
            </a:r>
            <a:r>
              <a:rPr lang="en-US" altLang="en-US" sz="3200" b="1" dirty="0" err="1">
                <a:solidFill>
                  <a:srgbClr val="FF3300"/>
                </a:solidFill>
                <a:latin typeface="Times New Roman" panose="02020603050405020304" pitchFamily="18" charset="0"/>
                <a:cs typeface="Times New Roman" panose="02020603050405020304" pitchFamily="18" charset="0"/>
              </a:rPr>
              <a:t>thứ</a:t>
            </a:r>
            <a:r>
              <a:rPr lang="en-US" altLang="en-US" sz="3200" b="1" dirty="0">
                <a:solidFill>
                  <a:srgbClr val="FF3300"/>
                </a:solidFill>
                <a:latin typeface="Times New Roman" panose="02020603050405020304" pitchFamily="18" charset="0"/>
                <a:cs typeface="Times New Roman" panose="02020603050405020304" pitchFamily="18" charset="0"/>
              </a:rPr>
              <a:t> </a:t>
            </a:r>
            <a:r>
              <a:rPr lang="en-US" altLang="en-US" sz="3200" b="1" dirty="0" err="1">
                <a:solidFill>
                  <a:srgbClr val="FF3300"/>
                </a:solidFill>
                <a:latin typeface="Times New Roman" panose="02020603050405020304" pitchFamily="18" charset="0"/>
                <a:cs typeface="Times New Roman" panose="02020603050405020304" pitchFamily="18" charset="0"/>
              </a:rPr>
              <a:t>tự</a:t>
            </a:r>
            <a:r>
              <a:rPr lang="en-US" altLang="en-US" sz="3200" b="1" dirty="0">
                <a:solidFill>
                  <a:srgbClr val="FF3300"/>
                </a:solidFill>
                <a:latin typeface="Times New Roman" panose="02020603050405020304" pitchFamily="18" charset="0"/>
                <a:cs typeface="Times New Roman" panose="02020603050405020304" pitchFamily="18" charset="0"/>
              </a:rPr>
              <a:t> </a:t>
            </a:r>
            <a:r>
              <a:rPr lang="en-US" altLang="en-US" sz="3200" b="1" dirty="0" err="1">
                <a:solidFill>
                  <a:srgbClr val="FF3300"/>
                </a:solidFill>
                <a:latin typeface="Times New Roman" panose="02020603050405020304" pitchFamily="18" charset="0"/>
                <a:cs typeface="Times New Roman" panose="02020603050405020304" pitchFamily="18" charset="0"/>
              </a:rPr>
              <a:t>từ</a:t>
            </a:r>
            <a:r>
              <a:rPr lang="en-US" altLang="en-US" sz="3200" b="1" dirty="0">
                <a:solidFill>
                  <a:srgbClr val="FF3300"/>
                </a:solidFill>
                <a:latin typeface="Times New Roman" panose="02020603050405020304" pitchFamily="18" charset="0"/>
                <a:cs typeface="Times New Roman" panose="02020603050405020304" pitchFamily="18" charset="0"/>
              </a:rPr>
              <a:t> </a:t>
            </a:r>
            <a:r>
              <a:rPr lang="en-US" altLang="en-US" sz="3200" b="1" dirty="0" err="1">
                <a:solidFill>
                  <a:srgbClr val="FF3300"/>
                </a:solidFill>
                <a:latin typeface="Times New Roman" panose="02020603050405020304" pitchFamily="18" charset="0"/>
                <a:cs typeface="Times New Roman" panose="02020603050405020304" pitchFamily="18" charset="0"/>
              </a:rPr>
              <a:t>phải</a:t>
            </a:r>
            <a:r>
              <a:rPr lang="vi-VN" altLang="en-US" sz="3200" b="1" dirty="0">
                <a:solidFill>
                  <a:srgbClr val="FF3300"/>
                </a:solidFill>
                <a:latin typeface="Times New Roman" panose="02020603050405020304" pitchFamily="18" charset="0"/>
                <a:cs typeface="Times New Roman" panose="02020603050405020304" pitchFamily="18" charset="0"/>
              </a:rPr>
              <a:t> </a:t>
            </a:r>
            <a:r>
              <a:rPr lang="en-US" altLang="en-US" sz="3200" b="1" dirty="0">
                <a:solidFill>
                  <a:srgbClr val="FF3300"/>
                </a:solidFill>
                <a:latin typeface="Times New Roman" panose="02020603050405020304" pitchFamily="18" charset="0"/>
                <a:cs typeface="Times New Roman" panose="02020603050405020304" pitchFamily="18" charset="0"/>
              </a:rPr>
              <a:t>sang </a:t>
            </a:r>
            <a:r>
              <a:rPr lang="en-US" altLang="en-US" sz="3200" b="1" dirty="0" err="1">
                <a:solidFill>
                  <a:srgbClr val="FF3300"/>
                </a:solidFill>
                <a:latin typeface="Times New Roman" panose="02020603050405020304" pitchFamily="18" charset="0"/>
                <a:cs typeface="Times New Roman" panose="02020603050405020304" pitchFamily="18" charset="0"/>
              </a:rPr>
              <a:t>trái</a:t>
            </a:r>
            <a:r>
              <a:rPr lang="en-US" altLang="en-US" sz="3200" b="1" dirty="0">
                <a:solidFill>
                  <a:srgbClr val="FF3300"/>
                </a:solidFill>
                <a:latin typeface="Times New Roman" panose="02020603050405020304" pitchFamily="18" charset="0"/>
                <a:cs typeface="Times New Roman" panose="02020603050405020304" pitchFamily="18" charset="0"/>
              </a:rPr>
              <a:t>)</a:t>
            </a:r>
            <a:endParaRPr lang="vi-VN" altLang="en-US" sz="3200" b="1" dirty="0">
              <a:solidFill>
                <a:srgbClr val="FF33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E107987-2B82-211A-4668-7A5C609995FD}"/>
              </a:ext>
            </a:extLst>
          </p:cNvPr>
          <p:cNvSpPr txBox="1">
            <a:spLocks noChangeArrowheads="1"/>
          </p:cNvSpPr>
          <p:nvPr/>
        </p:nvSpPr>
        <p:spPr bwMode="auto">
          <a:xfrm>
            <a:off x="257452" y="3229928"/>
            <a:ext cx="1170964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b="1" i="1" dirty="0">
                <a:solidFill>
                  <a:srgbClr val="800000"/>
                </a:solidFill>
                <a:latin typeface="Times New Roman" panose="02020603050405020304" pitchFamily="18" charset="0"/>
                <a:cs typeface="Times New Roman" panose="02020603050405020304" pitchFamily="18" charset="0"/>
              </a:rPr>
              <a:t> - </a:t>
            </a:r>
            <a:r>
              <a:rPr lang="en-US" altLang="en-US" sz="3600" b="1" dirty="0" err="1">
                <a:solidFill>
                  <a:srgbClr val="800000"/>
                </a:solidFill>
                <a:latin typeface="Times New Roman" panose="02020603050405020304" pitchFamily="18" charset="0"/>
                <a:cs typeface="Times New Roman" panose="02020603050405020304" pitchFamily="18" charset="0"/>
              </a:rPr>
              <a:t>Tính</a:t>
            </a:r>
            <a:r>
              <a:rPr lang="en-US" altLang="en-US" sz="3600" b="1" dirty="0">
                <a:solidFill>
                  <a:srgbClr val="800000"/>
                </a:solidFill>
                <a:latin typeface="Times New Roman" panose="02020603050405020304" pitchFamily="18" charset="0"/>
                <a:cs typeface="Times New Roman" panose="02020603050405020304" pitchFamily="18" charset="0"/>
              </a:rPr>
              <a:t> </a:t>
            </a:r>
            <a:r>
              <a:rPr lang="en-US" altLang="en-US" sz="3600" b="1" dirty="0" err="1">
                <a:solidFill>
                  <a:srgbClr val="800000"/>
                </a:solidFill>
                <a:latin typeface="Times New Roman" panose="02020603050405020304" pitchFamily="18" charset="0"/>
                <a:cs typeface="Times New Roman" panose="02020603050405020304" pitchFamily="18" charset="0"/>
              </a:rPr>
              <a:t>tích</a:t>
            </a:r>
            <a:r>
              <a:rPr lang="en-US" altLang="en-US" sz="3600" b="1" dirty="0">
                <a:solidFill>
                  <a:srgbClr val="800000"/>
                </a:solidFill>
                <a:latin typeface="Times New Roman" panose="02020603050405020304" pitchFamily="18" charset="0"/>
                <a:cs typeface="Times New Roman" panose="02020603050405020304" pitchFamily="18" charset="0"/>
              </a:rPr>
              <a:t> </a:t>
            </a:r>
            <a:r>
              <a:rPr lang="en-US" altLang="en-US" sz="3600" b="1" dirty="0" err="1">
                <a:solidFill>
                  <a:srgbClr val="800000"/>
                </a:solidFill>
                <a:latin typeface="Times New Roman" panose="02020603050405020304" pitchFamily="18" charset="0"/>
                <a:cs typeface="Times New Roman" panose="02020603050405020304" pitchFamily="18" charset="0"/>
              </a:rPr>
              <a:t>riêng</a:t>
            </a:r>
            <a:r>
              <a:rPr lang="en-US" altLang="en-US" sz="3600" b="1" dirty="0">
                <a:solidFill>
                  <a:srgbClr val="800000"/>
                </a:solidFill>
                <a:latin typeface="Times New Roman" panose="02020603050405020304" pitchFamily="18" charset="0"/>
                <a:cs typeface="Times New Roman" panose="02020603050405020304" pitchFamily="18" charset="0"/>
              </a:rPr>
              <a:t> </a:t>
            </a:r>
            <a:r>
              <a:rPr lang="en-US" altLang="en-US" sz="3600" b="1" dirty="0" err="1">
                <a:solidFill>
                  <a:srgbClr val="800000"/>
                </a:solidFill>
                <a:latin typeface="Times New Roman" panose="02020603050405020304" pitchFamily="18" charset="0"/>
                <a:cs typeface="Times New Roman" panose="02020603050405020304" pitchFamily="18" charset="0"/>
              </a:rPr>
              <a:t>thứ</a:t>
            </a:r>
            <a:r>
              <a:rPr lang="en-US" altLang="en-US" sz="3600" b="1" dirty="0">
                <a:solidFill>
                  <a:srgbClr val="800000"/>
                </a:solidFill>
                <a:latin typeface="Times New Roman" panose="02020603050405020304" pitchFamily="18" charset="0"/>
                <a:cs typeface="Times New Roman" panose="02020603050405020304" pitchFamily="18" charset="0"/>
              </a:rPr>
              <a:t> </a:t>
            </a:r>
            <a:r>
              <a:rPr lang="en-US" altLang="en-US" sz="3600" b="1" dirty="0" err="1">
                <a:solidFill>
                  <a:srgbClr val="800000"/>
                </a:solidFill>
                <a:latin typeface="Times New Roman" panose="02020603050405020304" pitchFamily="18" charset="0"/>
                <a:cs typeface="Times New Roman" panose="02020603050405020304" pitchFamily="18" charset="0"/>
              </a:rPr>
              <a:t>nhất</a:t>
            </a:r>
            <a:r>
              <a:rPr lang="vi-VN" altLang="en-US" sz="3600" b="1" dirty="0">
                <a:solidFill>
                  <a:srgbClr val="800000"/>
                </a:solidFill>
                <a:latin typeface="Times New Roman" panose="02020603050405020304" pitchFamily="18" charset="0"/>
                <a:cs typeface="Times New Roman" panose="02020603050405020304" pitchFamily="18" charset="0"/>
              </a:rPr>
              <a:t>.</a:t>
            </a:r>
            <a:endParaRPr lang="en-US" altLang="en-US" sz="3600" b="1" i="1" dirty="0">
              <a:solidFill>
                <a:srgbClr val="800000"/>
              </a:solidFill>
              <a:latin typeface="Times New Roman" panose="02020603050405020304" pitchFamily="18" charset="0"/>
              <a:cs typeface="Times New Roman" panose="02020603050405020304" pitchFamily="18" charset="0"/>
            </a:endParaRPr>
          </a:p>
          <a:p>
            <a:pPr eaLnBrk="1" hangingPunct="1"/>
            <a:r>
              <a:rPr lang="en-US" altLang="en-US" sz="3600" b="1" dirty="0">
                <a:solidFill>
                  <a:srgbClr val="800000"/>
                </a:solidFill>
                <a:latin typeface="Times New Roman" panose="02020603050405020304" pitchFamily="18" charset="0"/>
                <a:cs typeface="Times New Roman" panose="02020603050405020304" pitchFamily="18" charset="0"/>
              </a:rPr>
              <a:t>- </a:t>
            </a:r>
            <a:r>
              <a:rPr lang="en-US" altLang="en-US" sz="3600" b="1" dirty="0" err="1">
                <a:solidFill>
                  <a:srgbClr val="800000"/>
                </a:solidFill>
                <a:latin typeface="Times New Roman" panose="02020603050405020304" pitchFamily="18" charset="0"/>
                <a:cs typeface="Times New Roman" panose="02020603050405020304" pitchFamily="18" charset="0"/>
              </a:rPr>
              <a:t>Tính</a:t>
            </a:r>
            <a:r>
              <a:rPr lang="en-US" altLang="en-US" sz="3600" b="1" dirty="0">
                <a:solidFill>
                  <a:srgbClr val="800000"/>
                </a:solidFill>
                <a:latin typeface="Times New Roman" panose="02020603050405020304" pitchFamily="18" charset="0"/>
                <a:cs typeface="Times New Roman" panose="02020603050405020304" pitchFamily="18" charset="0"/>
              </a:rPr>
              <a:t> </a:t>
            </a:r>
            <a:r>
              <a:rPr lang="en-US" altLang="en-US" sz="3600" b="1" dirty="0" err="1">
                <a:solidFill>
                  <a:srgbClr val="800000"/>
                </a:solidFill>
                <a:latin typeface="Times New Roman" panose="02020603050405020304" pitchFamily="18" charset="0"/>
                <a:cs typeface="Times New Roman" panose="02020603050405020304" pitchFamily="18" charset="0"/>
              </a:rPr>
              <a:t>tích</a:t>
            </a:r>
            <a:r>
              <a:rPr lang="en-US" altLang="en-US" sz="3600" b="1" dirty="0">
                <a:solidFill>
                  <a:srgbClr val="800000"/>
                </a:solidFill>
                <a:latin typeface="Times New Roman" panose="02020603050405020304" pitchFamily="18" charset="0"/>
                <a:cs typeface="Times New Roman" panose="02020603050405020304" pitchFamily="18" charset="0"/>
              </a:rPr>
              <a:t> </a:t>
            </a:r>
            <a:r>
              <a:rPr lang="en-US" altLang="en-US" sz="3600" b="1" dirty="0" err="1">
                <a:solidFill>
                  <a:srgbClr val="800000"/>
                </a:solidFill>
                <a:latin typeface="Times New Roman" panose="02020603050405020304" pitchFamily="18" charset="0"/>
                <a:cs typeface="Times New Roman" panose="02020603050405020304" pitchFamily="18" charset="0"/>
              </a:rPr>
              <a:t>riêng</a:t>
            </a:r>
            <a:r>
              <a:rPr lang="en-US" altLang="en-US" sz="3600" b="1" dirty="0">
                <a:solidFill>
                  <a:srgbClr val="800000"/>
                </a:solidFill>
                <a:latin typeface="Times New Roman" panose="02020603050405020304" pitchFamily="18" charset="0"/>
                <a:cs typeface="Times New Roman" panose="02020603050405020304" pitchFamily="18" charset="0"/>
              </a:rPr>
              <a:t> </a:t>
            </a:r>
            <a:r>
              <a:rPr lang="en-US" altLang="en-US" sz="3600" b="1" dirty="0" err="1">
                <a:solidFill>
                  <a:srgbClr val="800000"/>
                </a:solidFill>
                <a:latin typeface="Times New Roman" panose="02020603050405020304" pitchFamily="18" charset="0"/>
                <a:cs typeface="Times New Roman" panose="02020603050405020304" pitchFamily="18" charset="0"/>
              </a:rPr>
              <a:t>thứ</a:t>
            </a:r>
            <a:r>
              <a:rPr lang="en-US" altLang="en-US" sz="3600" b="1" dirty="0">
                <a:solidFill>
                  <a:srgbClr val="800000"/>
                </a:solidFill>
                <a:latin typeface="Times New Roman" panose="02020603050405020304" pitchFamily="18" charset="0"/>
                <a:cs typeface="Times New Roman" panose="02020603050405020304" pitchFamily="18" charset="0"/>
              </a:rPr>
              <a:t> </a:t>
            </a:r>
            <a:r>
              <a:rPr lang="en-US" altLang="en-US" sz="3600" b="1" dirty="0" err="1">
                <a:solidFill>
                  <a:srgbClr val="800000"/>
                </a:solidFill>
                <a:latin typeface="Times New Roman" panose="02020603050405020304" pitchFamily="18" charset="0"/>
                <a:cs typeface="Times New Roman" panose="02020603050405020304" pitchFamily="18" charset="0"/>
              </a:rPr>
              <a:t>hai</a:t>
            </a:r>
            <a:r>
              <a:rPr lang="vi-VN" altLang="en-US" sz="3600" b="1" dirty="0">
                <a:solidFill>
                  <a:srgbClr val="800000"/>
                </a:solidFill>
                <a:latin typeface="Times New Roman" panose="02020603050405020304" pitchFamily="18" charset="0"/>
                <a:cs typeface="Times New Roman" panose="02020603050405020304" pitchFamily="18" charset="0"/>
              </a:rPr>
              <a:t>.</a:t>
            </a:r>
            <a:r>
              <a:rPr lang="en-US" altLang="en-US" sz="3600" b="1" dirty="0">
                <a:solidFill>
                  <a:srgbClr val="800000"/>
                </a:solidFill>
                <a:latin typeface="Times New Roman" panose="02020603050405020304" pitchFamily="18" charset="0"/>
                <a:cs typeface="Times New Roman" panose="02020603050405020304" pitchFamily="18" charset="0"/>
              </a:rPr>
              <a:t> </a:t>
            </a:r>
          </a:p>
          <a:p>
            <a:pPr eaLnBrk="1" hangingPunct="1"/>
            <a:r>
              <a:rPr lang="en-US" altLang="en-US" sz="3200" b="1" i="1" dirty="0">
                <a:solidFill>
                  <a:srgbClr val="800000"/>
                </a:solidFill>
                <a:latin typeface="Times New Roman" panose="02020603050405020304" pitchFamily="18" charset="0"/>
                <a:cs typeface="Times New Roman" panose="02020603050405020304" pitchFamily="18" charset="0"/>
              </a:rPr>
              <a:t>* </a:t>
            </a:r>
            <a:r>
              <a:rPr lang="en-US" altLang="en-US" sz="3200" b="1" i="1" dirty="0" err="1">
                <a:solidFill>
                  <a:srgbClr val="800000"/>
                </a:solidFill>
                <a:latin typeface="Times New Roman" panose="02020603050405020304" pitchFamily="18" charset="0"/>
                <a:cs typeface="Times New Roman" panose="02020603050405020304" pitchFamily="18" charset="0"/>
              </a:rPr>
              <a:t>Lưu</a:t>
            </a:r>
            <a:r>
              <a:rPr lang="en-US" altLang="en-US" sz="3200" b="1" i="1" dirty="0">
                <a:solidFill>
                  <a:srgbClr val="800000"/>
                </a:solidFill>
                <a:latin typeface="Times New Roman" panose="02020603050405020304" pitchFamily="18" charset="0"/>
                <a:cs typeface="Times New Roman" panose="02020603050405020304" pitchFamily="18" charset="0"/>
              </a:rPr>
              <a:t> </a:t>
            </a:r>
            <a:r>
              <a:rPr lang="en-US" altLang="en-US" sz="3200" b="1" i="1" dirty="0" err="1">
                <a:solidFill>
                  <a:srgbClr val="800000"/>
                </a:solidFill>
                <a:latin typeface="Times New Roman" panose="02020603050405020304" pitchFamily="18" charset="0"/>
                <a:cs typeface="Times New Roman" panose="02020603050405020304" pitchFamily="18" charset="0"/>
              </a:rPr>
              <a:t>ý</a:t>
            </a:r>
            <a:r>
              <a:rPr lang="en-US" altLang="en-US" sz="3200" b="1" i="1" dirty="0">
                <a:solidFill>
                  <a:srgbClr val="800000"/>
                </a:solidFill>
                <a:latin typeface="Times New Roman" panose="02020603050405020304" pitchFamily="18" charset="0"/>
                <a:cs typeface="Times New Roman" panose="02020603050405020304" pitchFamily="18" charset="0"/>
              </a:rPr>
              <a:t>:</a:t>
            </a:r>
            <a:r>
              <a:rPr lang="en-US" altLang="en-US" sz="3200" b="1" dirty="0">
                <a:solidFill>
                  <a:srgbClr val="800000"/>
                </a:solidFill>
                <a:latin typeface="Times New Roman" panose="02020603050405020304" pitchFamily="18" charset="0"/>
                <a:cs typeface="Times New Roman" panose="02020603050405020304" pitchFamily="18" charset="0"/>
              </a:rPr>
              <a:t> </a:t>
            </a:r>
            <a:r>
              <a:rPr lang="en-US" altLang="en-US" sz="3200" b="1" i="1" dirty="0" err="1">
                <a:solidFill>
                  <a:srgbClr val="800000"/>
                </a:solidFill>
                <a:latin typeface="Times New Roman" panose="02020603050405020304" pitchFamily="18" charset="0"/>
                <a:cs typeface="Times New Roman" panose="02020603050405020304" pitchFamily="18" charset="0"/>
              </a:rPr>
              <a:t>Tích</a:t>
            </a:r>
            <a:r>
              <a:rPr lang="en-US" altLang="en-US" sz="3200" b="1" i="1" dirty="0">
                <a:solidFill>
                  <a:srgbClr val="800000"/>
                </a:solidFill>
                <a:latin typeface="Times New Roman" panose="02020603050405020304" pitchFamily="18" charset="0"/>
                <a:cs typeface="Times New Roman" panose="02020603050405020304" pitchFamily="18" charset="0"/>
              </a:rPr>
              <a:t> </a:t>
            </a:r>
            <a:r>
              <a:rPr lang="en-US" altLang="en-US" sz="3200" b="1" i="1" dirty="0" err="1">
                <a:solidFill>
                  <a:srgbClr val="800000"/>
                </a:solidFill>
                <a:latin typeface="Times New Roman" panose="02020603050405020304" pitchFamily="18" charset="0"/>
                <a:cs typeface="Times New Roman" panose="02020603050405020304" pitchFamily="18" charset="0"/>
              </a:rPr>
              <a:t>riêng</a:t>
            </a:r>
            <a:r>
              <a:rPr lang="en-US" altLang="en-US" sz="3200" b="1" i="1" dirty="0">
                <a:solidFill>
                  <a:srgbClr val="800000"/>
                </a:solidFill>
                <a:latin typeface="Times New Roman" panose="02020603050405020304" pitchFamily="18" charset="0"/>
                <a:cs typeface="Times New Roman" panose="02020603050405020304" pitchFamily="18" charset="0"/>
              </a:rPr>
              <a:t> </a:t>
            </a:r>
            <a:r>
              <a:rPr lang="en-US" altLang="en-US" sz="3200" b="1" i="1" dirty="0" err="1">
                <a:solidFill>
                  <a:srgbClr val="800000"/>
                </a:solidFill>
                <a:latin typeface="Times New Roman" panose="02020603050405020304" pitchFamily="18" charset="0"/>
                <a:cs typeface="Times New Roman" panose="02020603050405020304" pitchFamily="18" charset="0"/>
              </a:rPr>
              <a:t>thứ</a:t>
            </a:r>
            <a:r>
              <a:rPr lang="en-US" altLang="en-US" sz="3200" b="1" i="1" dirty="0">
                <a:solidFill>
                  <a:srgbClr val="800000"/>
                </a:solidFill>
                <a:latin typeface="Times New Roman" panose="02020603050405020304" pitchFamily="18" charset="0"/>
                <a:cs typeface="Times New Roman" panose="02020603050405020304" pitchFamily="18" charset="0"/>
              </a:rPr>
              <a:t> </a:t>
            </a:r>
            <a:r>
              <a:rPr lang="en-US" altLang="en-US" sz="3200" b="1" i="1" dirty="0" err="1">
                <a:solidFill>
                  <a:srgbClr val="800000"/>
                </a:solidFill>
                <a:latin typeface="Times New Roman" panose="02020603050405020304" pitchFamily="18" charset="0"/>
                <a:cs typeface="Times New Roman" panose="02020603050405020304" pitchFamily="18" charset="0"/>
              </a:rPr>
              <a:t>hai</a:t>
            </a:r>
            <a:r>
              <a:rPr lang="en-US" altLang="en-US" sz="3200" b="1" i="1" dirty="0">
                <a:solidFill>
                  <a:srgbClr val="800000"/>
                </a:solidFill>
                <a:latin typeface="Times New Roman" panose="02020603050405020304" pitchFamily="18" charset="0"/>
                <a:cs typeface="Times New Roman" panose="02020603050405020304" pitchFamily="18" charset="0"/>
              </a:rPr>
              <a:t> </a:t>
            </a:r>
            <a:r>
              <a:rPr lang="en-US" altLang="en-US" sz="3200" b="1" i="1" dirty="0" err="1">
                <a:solidFill>
                  <a:srgbClr val="800000"/>
                </a:solidFill>
                <a:latin typeface="Times New Roman" panose="02020603050405020304" pitchFamily="18" charset="0"/>
                <a:cs typeface="Times New Roman" panose="02020603050405020304" pitchFamily="18" charset="0"/>
              </a:rPr>
              <a:t>phải</a:t>
            </a:r>
            <a:r>
              <a:rPr lang="en-US" altLang="en-US" sz="3200" b="1" i="1" dirty="0">
                <a:solidFill>
                  <a:srgbClr val="800000"/>
                </a:solidFill>
                <a:latin typeface="Times New Roman" panose="02020603050405020304" pitchFamily="18" charset="0"/>
                <a:cs typeface="Times New Roman" panose="02020603050405020304" pitchFamily="18" charset="0"/>
              </a:rPr>
              <a:t> </a:t>
            </a:r>
            <a:r>
              <a:rPr lang="en-US" altLang="en-US" sz="3200" b="1" i="1" dirty="0" err="1">
                <a:solidFill>
                  <a:srgbClr val="800000"/>
                </a:solidFill>
                <a:latin typeface="Times New Roman" panose="02020603050405020304" pitchFamily="18" charset="0"/>
                <a:cs typeface="Times New Roman" panose="02020603050405020304" pitchFamily="18" charset="0"/>
              </a:rPr>
              <a:t>viết</a:t>
            </a:r>
            <a:r>
              <a:rPr lang="en-US" altLang="en-US" sz="3200" b="1" i="1" dirty="0">
                <a:solidFill>
                  <a:srgbClr val="800000"/>
                </a:solidFill>
                <a:latin typeface="Times New Roman" panose="02020603050405020304" pitchFamily="18" charset="0"/>
                <a:cs typeface="Times New Roman" panose="02020603050405020304" pitchFamily="18" charset="0"/>
              </a:rPr>
              <a:t> </a:t>
            </a:r>
            <a:r>
              <a:rPr lang="en-US" altLang="en-US" sz="3200" b="1" i="1" dirty="0" err="1">
                <a:solidFill>
                  <a:srgbClr val="800000"/>
                </a:solidFill>
                <a:latin typeface="Times New Roman" panose="02020603050405020304" pitchFamily="18" charset="0"/>
                <a:cs typeface="Times New Roman" panose="02020603050405020304" pitchFamily="18" charset="0"/>
              </a:rPr>
              <a:t>lùi</a:t>
            </a:r>
            <a:r>
              <a:rPr lang="en-US" altLang="en-US" sz="3200" b="1" i="1" dirty="0">
                <a:solidFill>
                  <a:srgbClr val="800000"/>
                </a:solidFill>
                <a:latin typeface="Times New Roman" panose="02020603050405020304" pitchFamily="18" charset="0"/>
                <a:cs typeface="Times New Roman" panose="02020603050405020304" pitchFamily="18" charset="0"/>
              </a:rPr>
              <a:t> sang </a:t>
            </a:r>
            <a:r>
              <a:rPr lang="en-US" altLang="en-US" sz="3200" b="1" i="1" dirty="0" err="1">
                <a:solidFill>
                  <a:srgbClr val="800000"/>
                </a:solidFill>
                <a:latin typeface="Times New Roman" panose="02020603050405020304" pitchFamily="18" charset="0"/>
                <a:cs typeface="Times New Roman" panose="02020603050405020304" pitchFamily="18" charset="0"/>
              </a:rPr>
              <a:t>bên</a:t>
            </a:r>
            <a:r>
              <a:rPr lang="en-US" altLang="en-US" sz="3200" b="1" i="1" dirty="0">
                <a:solidFill>
                  <a:srgbClr val="800000"/>
                </a:solidFill>
                <a:latin typeface="Times New Roman" panose="02020603050405020304" pitchFamily="18" charset="0"/>
                <a:cs typeface="Times New Roman" panose="02020603050405020304" pitchFamily="18" charset="0"/>
              </a:rPr>
              <a:t> </a:t>
            </a:r>
            <a:r>
              <a:rPr lang="en-US" altLang="en-US" sz="3200" b="1" i="1" dirty="0" err="1">
                <a:solidFill>
                  <a:srgbClr val="800000"/>
                </a:solidFill>
                <a:latin typeface="Times New Roman" panose="02020603050405020304" pitchFamily="18" charset="0"/>
                <a:cs typeface="Times New Roman" panose="02020603050405020304" pitchFamily="18" charset="0"/>
              </a:rPr>
              <a:t>trái</a:t>
            </a:r>
            <a:r>
              <a:rPr lang="en-US" altLang="en-US" sz="3200" b="1" i="1" dirty="0">
                <a:solidFill>
                  <a:srgbClr val="800000"/>
                </a:solidFill>
                <a:latin typeface="Times New Roman" panose="02020603050405020304" pitchFamily="18" charset="0"/>
                <a:cs typeface="Times New Roman" panose="02020603050405020304" pitchFamily="18" charset="0"/>
              </a:rPr>
              <a:t> </a:t>
            </a:r>
            <a:r>
              <a:rPr lang="en-US" altLang="en-US" sz="3200" b="1" i="1" dirty="0" err="1">
                <a:solidFill>
                  <a:srgbClr val="800000"/>
                </a:solidFill>
                <a:latin typeface="Times New Roman" panose="02020603050405020304" pitchFamily="18" charset="0"/>
                <a:cs typeface="Times New Roman" panose="02020603050405020304" pitchFamily="18" charset="0"/>
              </a:rPr>
              <a:t>một</a:t>
            </a:r>
            <a:r>
              <a:rPr lang="en-US" altLang="en-US" sz="3200" b="1" i="1" dirty="0">
                <a:solidFill>
                  <a:srgbClr val="800000"/>
                </a:solidFill>
                <a:latin typeface="Times New Roman" panose="02020603050405020304" pitchFamily="18" charset="0"/>
                <a:cs typeface="Times New Roman" panose="02020603050405020304" pitchFamily="18" charset="0"/>
              </a:rPr>
              <a:t> </a:t>
            </a:r>
            <a:r>
              <a:rPr lang="en-US" altLang="en-US" sz="3200" b="1" i="1" dirty="0" err="1">
                <a:solidFill>
                  <a:srgbClr val="800000"/>
                </a:solidFill>
                <a:latin typeface="Times New Roman" panose="02020603050405020304" pitchFamily="18" charset="0"/>
                <a:cs typeface="Times New Roman" panose="02020603050405020304" pitchFamily="18" charset="0"/>
              </a:rPr>
              <a:t>cột</a:t>
            </a:r>
            <a:endParaRPr lang="vi-VN" altLang="en-US" sz="3200" b="1" i="1" dirty="0">
              <a:solidFill>
                <a:srgbClr val="8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70AE6F1-A24A-1385-CC7C-9399EBBA9303}"/>
              </a:ext>
            </a:extLst>
          </p:cNvPr>
          <p:cNvSpPr txBox="1">
            <a:spLocks noChangeArrowheads="1"/>
          </p:cNvSpPr>
          <p:nvPr/>
        </p:nvSpPr>
        <p:spPr bwMode="auto">
          <a:xfrm>
            <a:off x="356554" y="4922699"/>
            <a:ext cx="67595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r>
              <a:rPr lang="en-US" altLang="en-US" b="1" i="1" dirty="0">
                <a:solidFill>
                  <a:srgbClr val="000000"/>
                </a:solidFill>
                <a:latin typeface="Times New Roman" panose="02020603050405020304" pitchFamily="18" charset="0"/>
                <a:cs typeface="Times New Roman" panose="02020603050405020304" pitchFamily="18" charset="0"/>
              </a:rPr>
              <a:t> </a:t>
            </a:r>
            <a:r>
              <a:rPr lang="en-US" altLang="en-US" sz="3600" b="1" i="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chemeClr val="accent2">
                    <a:lumMod val="50000"/>
                  </a:schemeClr>
                </a:solidFill>
                <a:latin typeface="Times New Roman" panose="02020603050405020304" pitchFamily="18" charset="0"/>
                <a:cs typeface="Times New Roman" panose="02020603050405020304" pitchFamily="18" charset="0"/>
              </a:rPr>
              <a:t>Cộng</a:t>
            </a:r>
            <a:r>
              <a:rPr lang="en-US" alt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2">
                    <a:lumMod val="50000"/>
                  </a:schemeClr>
                </a:solidFill>
                <a:latin typeface="Times New Roman" panose="02020603050405020304" pitchFamily="18" charset="0"/>
                <a:cs typeface="Times New Roman" panose="02020603050405020304" pitchFamily="18" charset="0"/>
              </a:rPr>
              <a:t>các</a:t>
            </a:r>
            <a:r>
              <a:rPr lang="en-US" alt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2">
                    <a:lumMod val="50000"/>
                  </a:schemeClr>
                </a:solidFill>
                <a:latin typeface="Times New Roman" panose="02020603050405020304" pitchFamily="18" charset="0"/>
                <a:cs typeface="Times New Roman" panose="02020603050405020304" pitchFamily="18" charset="0"/>
              </a:rPr>
              <a:t>tích</a:t>
            </a:r>
            <a:r>
              <a:rPr lang="en-US" alt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2">
                    <a:lumMod val="50000"/>
                  </a:schemeClr>
                </a:solidFill>
                <a:latin typeface="Times New Roman" panose="02020603050405020304" pitchFamily="18" charset="0"/>
                <a:cs typeface="Times New Roman" panose="02020603050405020304" pitchFamily="18" charset="0"/>
              </a:rPr>
              <a:t>riêng</a:t>
            </a:r>
            <a:r>
              <a:rPr lang="en-US" alt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2">
                    <a:lumMod val="50000"/>
                  </a:schemeClr>
                </a:solidFill>
                <a:latin typeface="Times New Roman" panose="02020603050405020304" pitchFamily="18" charset="0"/>
                <a:cs typeface="Times New Roman" panose="02020603050405020304" pitchFamily="18" charset="0"/>
              </a:rPr>
              <a:t>lại</a:t>
            </a:r>
            <a:r>
              <a:rPr lang="vi-VN" altLang="en-US" sz="3600" b="1" dirty="0">
                <a:solidFill>
                  <a:schemeClr val="accent2">
                    <a:lumMod val="50000"/>
                  </a:schemeClr>
                </a:solidFill>
                <a:latin typeface="Times New Roman" panose="02020603050405020304" pitchFamily="18" charset="0"/>
                <a:cs typeface="Times New Roman" panose="02020603050405020304" pitchFamily="18" charset="0"/>
              </a:rPr>
              <a:t>.</a:t>
            </a:r>
            <a:endParaRPr lang="en-US" dirty="0"/>
          </a:p>
          <a:p>
            <a:pPr eaLnBrk="1" hangingPunct="1"/>
            <a:endParaRPr lang="vi-VN" altLang="en-US" sz="3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5859" name="Rectangle 12">
            <a:extLst>
              <a:ext uri="{FF2B5EF4-FFF2-40B4-BE49-F238E27FC236}">
                <a16:creationId xmlns:a16="http://schemas.microsoft.com/office/drawing/2014/main" id="{15361DEB-AE63-E0E1-9FD3-F610AB76AF06}"/>
              </a:ext>
            </a:extLst>
          </p:cNvPr>
          <p:cNvSpPr>
            <a:spLocks noChangeArrowheads="1"/>
          </p:cNvSpPr>
          <p:nvPr/>
        </p:nvSpPr>
        <p:spPr bwMode="auto">
          <a:xfrm>
            <a:off x="2590800" y="9144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algn="ctr" eaLnBrk="1" hangingPunct="1"/>
            <a:r>
              <a:rPr lang="en-US" altLang="en-US" b="1">
                <a:solidFill>
                  <a:srgbClr val="FF0000"/>
                </a:solidFill>
                <a:latin typeface="Times New Roman" panose="02020603050405020304" pitchFamily="18" charset="0"/>
                <a:cs typeface="Times New Roman" panose="02020603050405020304" pitchFamily="18" charset="0"/>
              </a:rPr>
              <a:t>     </a:t>
            </a:r>
            <a:endParaRPr lang="en-US" altLang="en-US" sz="2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500"/>
                                        <p:tgtEl>
                                          <p:spTgt spid="8"/>
                                        </p:tgtEl>
                                      </p:cBhvr>
                                    </p:animEffect>
                                  </p:childTnLst>
                                </p:cTn>
                              </p:par>
                              <p:par>
                                <p:cTn id="19" presetID="4"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5"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anim calcmode="lin" valueType="num">
                                      <p:cBhvr>
                                        <p:cTn id="27" dur="2000" fill="hold"/>
                                        <p:tgtEl>
                                          <p:spTgt spid="10"/>
                                        </p:tgtEl>
                                        <p:attrNameLst>
                                          <p:attrName>style.rotation</p:attrName>
                                        </p:attrNameLst>
                                      </p:cBhvr>
                                      <p:tavLst>
                                        <p:tav tm="0">
                                          <p:val>
                                            <p:fltVal val="720"/>
                                          </p:val>
                                        </p:tav>
                                        <p:tav tm="100000">
                                          <p:val>
                                            <p:fltVal val="0"/>
                                          </p:val>
                                        </p:tav>
                                      </p:tavLst>
                                    </p:anim>
                                    <p:anim calcmode="lin" valueType="num">
                                      <p:cBhvr>
                                        <p:cTn id="28" dur="2000" fill="hold"/>
                                        <p:tgtEl>
                                          <p:spTgt spid="10"/>
                                        </p:tgtEl>
                                        <p:attrNameLst>
                                          <p:attrName>ppt_h</p:attrName>
                                        </p:attrNameLst>
                                      </p:cBhvr>
                                      <p:tavLst>
                                        <p:tav tm="0">
                                          <p:val>
                                            <p:fltVal val="0"/>
                                          </p:val>
                                        </p:tav>
                                        <p:tav tm="100000">
                                          <p:val>
                                            <p:strVal val="#ppt_h"/>
                                          </p:val>
                                        </p:tav>
                                      </p:tavLst>
                                    </p:anim>
                                    <p:anim calcmode="lin" valueType="num">
                                      <p:cBhvr>
                                        <p:cTn id="29" dur="2000" fill="hold"/>
                                        <p:tgtEl>
                                          <p:spTgt spid="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9FB55B-9FAC-0BA1-A7DD-49F568D44537}"/>
              </a:ext>
            </a:extLst>
          </p:cNvPr>
          <p:cNvSpPr txBox="1"/>
          <p:nvPr/>
        </p:nvSpPr>
        <p:spPr>
          <a:xfrm>
            <a:off x="1551709" y="632222"/>
            <a:ext cx="9626031" cy="769441"/>
          </a:xfrm>
          <a:prstGeom prst="rect">
            <a:avLst/>
          </a:prstGeom>
          <a:noFill/>
        </p:spPr>
        <p:txBody>
          <a:bodyPr wrap="square">
            <a:spAutoFit/>
          </a:bodyPr>
          <a:lstStyle/>
          <a:p>
            <a:pPr algn="ctr">
              <a:defRPr/>
            </a:pPr>
            <a:r>
              <a:rPr lang="en-US" sz="4400" b="1" dirty="0">
                <a:solidFill>
                  <a:srgbClr val="002060"/>
                </a:solidFill>
                <a:latin typeface="Times New Roman" panose="02020603050405020304" pitchFamily="18" charset="0"/>
                <a:cs typeface="Times New Roman" panose="02020603050405020304" pitchFamily="18" charset="0"/>
              </a:rPr>
              <a:t>212 x 24 = ?</a:t>
            </a:r>
          </a:p>
        </p:txBody>
      </p:sp>
      <p:sp>
        <p:nvSpPr>
          <p:cNvPr id="3" name="Oval Callout 2">
            <a:extLst>
              <a:ext uri="{FF2B5EF4-FFF2-40B4-BE49-F238E27FC236}">
                <a16:creationId xmlns:a16="http://schemas.microsoft.com/office/drawing/2014/main" id="{761B0E7E-1244-C0BB-4C70-EC5EDA3A599E}"/>
              </a:ext>
            </a:extLst>
          </p:cNvPr>
          <p:cNvSpPr/>
          <p:nvPr/>
        </p:nvSpPr>
        <p:spPr>
          <a:xfrm>
            <a:off x="3635148" y="2845893"/>
            <a:ext cx="5502503" cy="972357"/>
          </a:xfrm>
          <a:prstGeom prst="wedgeEllipseCallout">
            <a:avLst>
              <a:gd name="adj1" fmla="val -60554"/>
              <a:gd name="adj2" fmla="val 5827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a:defRPr/>
            </a:pPr>
            <a:endParaRPr lang="en-US" sz="3200" b="1">
              <a:ln w="22225">
                <a:solidFill>
                  <a:schemeClr val="accent2"/>
                </a:solidFill>
                <a:prstDash val="solid"/>
              </a:ln>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D9446E53-2E67-5274-DC48-F1D87C0D28C5}"/>
              </a:ext>
            </a:extLst>
          </p:cNvPr>
          <p:cNvSpPr/>
          <p:nvPr/>
        </p:nvSpPr>
        <p:spPr>
          <a:xfrm>
            <a:off x="4242049" y="3004361"/>
            <a:ext cx="3921906" cy="697563"/>
          </a:xfrm>
          <a:prstGeom prst="rect">
            <a:avLst/>
          </a:prstGeom>
          <a:noFill/>
        </p:spPr>
        <p:txBody>
          <a:bodyPr wrap="none" lIns="121920" tIns="60960" rIns="121920" bIns="60960">
            <a:spAutoFit/>
          </a:bodyPr>
          <a:lstStyle/>
          <a:p>
            <a:pPr algn="ctr">
              <a:defRPr/>
            </a:pPr>
            <a:r>
              <a:rPr lang="en-US" sz="3733" dirty="0" err="1">
                <a:ln w="0"/>
                <a:solidFill>
                  <a:schemeClr val="accent4">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Tích</a:t>
            </a:r>
            <a:r>
              <a:rPr lang="en-US" sz="3733" dirty="0">
                <a:ln w="0"/>
                <a:solidFill>
                  <a:schemeClr val="accent4">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733" dirty="0" err="1">
                <a:ln w="0"/>
                <a:solidFill>
                  <a:schemeClr val="accent4">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riêng</a:t>
            </a:r>
            <a:r>
              <a:rPr lang="en-US" sz="3733" dirty="0">
                <a:ln w="0"/>
                <a:solidFill>
                  <a:schemeClr val="accent4">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733" dirty="0" err="1">
                <a:ln w="0"/>
                <a:solidFill>
                  <a:schemeClr val="accent4">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thứ</a:t>
            </a:r>
            <a:r>
              <a:rPr lang="en-US" sz="3733" dirty="0">
                <a:ln w="0"/>
                <a:solidFill>
                  <a:schemeClr val="accent4">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733" dirty="0" err="1">
                <a:ln w="0"/>
                <a:solidFill>
                  <a:schemeClr val="accent4">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nhất</a:t>
            </a:r>
            <a:endParaRPr lang="en-US" sz="3733" dirty="0">
              <a:ln w="0"/>
              <a:solidFill>
                <a:schemeClr val="accent4">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5" name="Oval Callout 4">
            <a:extLst>
              <a:ext uri="{FF2B5EF4-FFF2-40B4-BE49-F238E27FC236}">
                <a16:creationId xmlns:a16="http://schemas.microsoft.com/office/drawing/2014/main" id="{A36BE729-90EF-D389-C37A-36DA29E6C98B}"/>
              </a:ext>
            </a:extLst>
          </p:cNvPr>
          <p:cNvSpPr/>
          <p:nvPr/>
        </p:nvSpPr>
        <p:spPr>
          <a:xfrm>
            <a:off x="3465513" y="4325760"/>
            <a:ext cx="5115069" cy="1081266"/>
          </a:xfrm>
          <a:prstGeom prst="wedgeEllipseCallout">
            <a:avLst>
              <a:gd name="adj1" fmla="val -72765"/>
              <a:gd name="adj2" fmla="val 6010"/>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a:defRPr/>
            </a:pPr>
            <a:endParaRPr lang="en-US" sz="3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B4A6193A-528C-EFBB-F690-F8276A969AD8}"/>
              </a:ext>
            </a:extLst>
          </p:cNvPr>
          <p:cNvSpPr/>
          <p:nvPr/>
        </p:nvSpPr>
        <p:spPr>
          <a:xfrm>
            <a:off x="3810000" y="4551541"/>
            <a:ext cx="3684588" cy="696913"/>
          </a:xfrm>
          <a:prstGeom prst="rect">
            <a:avLst/>
          </a:prstGeom>
          <a:noFill/>
        </p:spPr>
        <p:txBody>
          <a:bodyPr wrap="none" lIns="121920" tIns="60960" rIns="121920" bIns="60960">
            <a:spAutoFit/>
          </a:bodyPr>
          <a:lstStyle/>
          <a:p>
            <a:pPr algn="ctr">
              <a:defRPr/>
            </a:pPr>
            <a:r>
              <a:rPr lang="en-US" sz="3733" dirty="0" err="1">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Tích</a:t>
            </a:r>
            <a:r>
              <a:rPr lang="en-US" sz="3733"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733" dirty="0" err="1">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riêng</a:t>
            </a:r>
            <a:r>
              <a:rPr lang="en-US" sz="3733"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733" dirty="0" err="1">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thứ</a:t>
            </a:r>
            <a:r>
              <a:rPr lang="en-US" sz="3733"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733" dirty="0" err="1">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hai</a:t>
            </a:r>
            <a:endParaRPr lang="en-US" sz="3733"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3801" name="Rectangle 9">
            <a:extLst>
              <a:ext uri="{FF2B5EF4-FFF2-40B4-BE49-F238E27FC236}">
                <a16:creationId xmlns:a16="http://schemas.microsoft.com/office/drawing/2014/main" id="{5F1765BA-C6FD-31CF-5C0A-2720DBD9D448}"/>
              </a:ext>
            </a:extLst>
          </p:cNvPr>
          <p:cNvSpPr>
            <a:spLocks noChangeArrowheads="1"/>
          </p:cNvSpPr>
          <p:nvPr/>
        </p:nvSpPr>
        <p:spPr bwMode="auto">
          <a:xfrm>
            <a:off x="1887731" y="2257335"/>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24</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02" name="Rectangle 10">
            <a:extLst>
              <a:ext uri="{FF2B5EF4-FFF2-40B4-BE49-F238E27FC236}">
                <a16:creationId xmlns:a16="http://schemas.microsoft.com/office/drawing/2014/main" id="{EA0FAE75-FA21-5161-5F80-07074824E0D1}"/>
              </a:ext>
            </a:extLst>
          </p:cNvPr>
          <p:cNvSpPr>
            <a:spLocks noChangeArrowheads="1"/>
          </p:cNvSpPr>
          <p:nvPr/>
        </p:nvSpPr>
        <p:spPr bwMode="auto">
          <a:xfrm>
            <a:off x="760413" y="1657350"/>
            <a:ext cx="646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a:solidFill>
                  <a:srgbClr val="002060"/>
                </a:solidFill>
                <a:latin typeface="Times New Roman" panose="02020603050405020304" pitchFamily="18" charset="0"/>
                <a:cs typeface="Times New Roman" panose="02020603050405020304" pitchFamily="18" charset="0"/>
              </a:rPr>
              <a:t>x</a:t>
            </a:r>
            <a:endParaRPr lang="en-US" altLang="en-US" sz="7200">
              <a:solidFill>
                <a:srgbClr val="0000FF"/>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051E6CAD-9057-030C-17B6-E9480A323813}"/>
              </a:ext>
            </a:extLst>
          </p:cNvPr>
          <p:cNvCxnSpPr/>
          <p:nvPr/>
        </p:nvCxnSpPr>
        <p:spPr>
          <a:xfrm>
            <a:off x="760413" y="3508375"/>
            <a:ext cx="2298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3804" name="Rectangle 12">
            <a:extLst>
              <a:ext uri="{FF2B5EF4-FFF2-40B4-BE49-F238E27FC236}">
                <a16:creationId xmlns:a16="http://schemas.microsoft.com/office/drawing/2014/main" id="{277BA941-E583-ACF9-3375-B13C4AD988E5}"/>
              </a:ext>
            </a:extLst>
          </p:cNvPr>
          <p:cNvSpPr>
            <a:spLocks noChangeArrowheads="1"/>
          </p:cNvSpPr>
          <p:nvPr/>
        </p:nvSpPr>
        <p:spPr bwMode="auto">
          <a:xfrm>
            <a:off x="2310671" y="3353143"/>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8</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05" name="Rectangle 13">
            <a:extLst>
              <a:ext uri="{FF2B5EF4-FFF2-40B4-BE49-F238E27FC236}">
                <a16:creationId xmlns:a16="http://schemas.microsoft.com/office/drawing/2014/main" id="{4EA432A6-C67B-690A-3226-41568A3B685F}"/>
              </a:ext>
            </a:extLst>
          </p:cNvPr>
          <p:cNvSpPr>
            <a:spLocks noChangeArrowheads="1"/>
          </p:cNvSpPr>
          <p:nvPr/>
        </p:nvSpPr>
        <p:spPr bwMode="auto">
          <a:xfrm>
            <a:off x="1777365" y="3340952"/>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4</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06" name="Rectangle 14">
            <a:extLst>
              <a:ext uri="{FF2B5EF4-FFF2-40B4-BE49-F238E27FC236}">
                <a16:creationId xmlns:a16="http://schemas.microsoft.com/office/drawing/2014/main" id="{7188E48B-8AC6-9BA4-3951-89E90545AF33}"/>
              </a:ext>
            </a:extLst>
          </p:cNvPr>
          <p:cNvSpPr>
            <a:spLocks noChangeArrowheads="1"/>
          </p:cNvSpPr>
          <p:nvPr/>
        </p:nvSpPr>
        <p:spPr bwMode="auto">
          <a:xfrm>
            <a:off x="1685396" y="4183406"/>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4</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07" name="Rectangle 15">
            <a:extLst>
              <a:ext uri="{FF2B5EF4-FFF2-40B4-BE49-F238E27FC236}">
                <a16:creationId xmlns:a16="http://schemas.microsoft.com/office/drawing/2014/main" id="{05D14743-9B4A-1CBD-E3B7-5EF024A9BB12}"/>
              </a:ext>
            </a:extLst>
          </p:cNvPr>
          <p:cNvSpPr>
            <a:spLocks noChangeArrowheads="1"/>
          </p:cNvSpPr>
          <p:nvPr/>
        </p:nvSpPr>
        <p:spPr bwMode="auto">
          <a:xfrm>
            <a:off x="703613" y="4174946"/>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42</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279BA5D2-3636-6E8C-FCA9-C9433F491E33}"/>
              </a:ext>
            </a:extLst>
          </p:cNvPr>
          <p:cNvCxnSpPr/>
          <p:nvPr/>
        </p:nvCxnSpPr>
        <p:spPr>
          <a:xfrm>
            <a:off x="760413" y="5407025"/>
            <a:ext cx="2298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3809" name="Rectangle 17">
            <a:extLst>
              <a:ext uri="{FF2B5EF4-FFF2-40B4-BE49-F238E27FC236}">
                <a16:creationId xmlns:a16="http://schemas.microsoft.com/office/drawing/2014/main" id="{4AEFD1F7-F27E-8893-9BF4-EF57CBDAB6E7}"/>
              </a:ext>
            </a:extLst>
          </p:cNvPr>
          <p:cNvSpPr>
            <a:spLocks noChangeArrowheads="1"/>
          </p:cNvSpPr>
          <p:nvPr/>
        </p:nvSpPr>
        <p:spPr bwMode="auto">
          <a:xfrm>
            <a:off x="2324565" y="5338797"/>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8</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10" name="Rectangle 18">
            <a:extLst>
              <a:ext uri="{FF2B5EF4-FFF2-40B4-BE49-F238E27FC236}">
                <a16:creationId xmlns:a16="http://schemas.microsoft.com/office/drawing/2014/main" id="{9EC31803-7DDA-167F-BC25-D7C63905B5F6}"/>
              </a:ext>
            </a:extLst>
          </p:cNvPr>
          <p:cNvSpPr>
            <a:spLocks noChangeArrowheads="1"/>
          </p:cNvSpPr>
          <p:nvPr/>
        </p:nvSpPr>
        <p:spPr bwMode="auto">
          <a:xfrm>
            <a:off x="1729504" y="5326606"/>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8</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11" name="Rectangle 19">
            <a:extLst>
              <a:ext uri="{FF2B5EF4-FFF2-40B4-BE49-F238E27FC236}">
                <a16:creationId xmlns:a16="http://schemas.microsoft.com/office/drawing/2014/main" id="{C9D2ECFA-38CE-284A-A437-4F43F6691979}"/>
              </a:ext>
            </a:extLst>
          </p:cNvPr>
          <p:cNvSpPr>
            <a:spLocks noChangeArrowheads="1"/>
          </p:cNvSpPr>
          <p:nvPr/>
        </p:nvSpPr>
        <p:spPr bwMode="auto">
          <a:xfrm>
            <a:off x="762717" y="5314415"/>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50</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12" name="Rectangle 20">
            <a:extLst>
              <a:ext uri="{FF2B5EF4-FFF2-40B4-BE49-F238E27FC236}">
                <a16:creationId xmlns:a16="http://schemas.microsoft.com/office/drawing/2014/main" id="{D15D5CBE-E5A4-CF28-0FF1-E7E2F3EC30D3}"/>
              </a:ext>
            </a:extLst>
          </p:cNvPr>
          <p:cNvSpPr>
            <a:spLocks noChangeArrowheads="1"/>
          </p:cNvSpPr>
          <p:nvPr/>
        </p:nvSpPr>
        <p:spPr bwMode="auto">
          <a:xfrm>
            <a:off x="2470875" y="1215341"/>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2</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33814" name="Rectangle 22">
            <a:extLst>
              <a:ext uri="{FF2B5EF4-FFF2-40B4-BE49-F238E27FC236}">
                <a16:creationId xmlns:a16="http://schemas.microsoft.com/office/drawing/2014/main" id="{2034C9EF-2F7A-262B-FFCB-8A37924A1107}"/>
              </a:ext>
            </a:extLst>
          </p:cNvPr>
          <p:cNvSpPr>
            <a:spLocks noChangeArrowheads="1"/>
          </p:cNvSpPr>
          <p:nvPr/>
        </p:nvSpPr>
        <p:spPr bwMode="auto">
          <a:xfrm>
            <a:off x="1471613" y="1200150"/>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2</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25" name="Oval Callout 24">
            <a:extLst>
              <a:ext uri="{FF2B5EF4-FFF2-40B4-BE49-F238E27FC236}">
                <a16:creationId xmlns:a16="http://schemas.microsoft.com/office/drawing/2014/main" id="{36D674EA-0F0F-833B-2555-753E2DD03C66}"/>
              </a:ext>
            </a:extLst>
          </p:cNvPr>
          <p:cNvSpPr/>
          <p:nvPr/>
        </p:nvSpPr>
        <p:spPr>
          <a:xfrm>
            <a:off x="3810000" y="5755472"/>
            <a:ext cx="4815032" cy="940611"/>
          </a:xfrm>
          <a:prstGeom prst="wedgeEllipseCallout">
            <a:avLst>
              <a:gd name="adj1" fmla="val -71436"/>
              <a:gd name="adj2" fmla="val -8789"/>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a:defRPr/>
            </a:pPr>
            <a:r>
              <a:rPr lang="en-US" sz="3600" dirty="0" err="1">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Tích</a:t>
            </a:r>
            <a:r>
              <a:rPr lang="en-US" sz="3600"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dirty="0" err="1">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chung</a:t>
            </a:r>
            <a:endParaRPr lang="en-US" sz="3600"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6" name="Rectangle 20">
            <a:extLst>
              <a:ext uri="{FF2B5EF4-FFF2-40B4-BE49-F238E27FC236}">
                <a16:creationId xmlns:a16="http://schemas.microsoft.com/office/drawing/2014/main" id="{9D06FB6E-A367-4058-923E-7CB9F047E7F1}"/>
              </a:ext>
            </a:extLst>
          </p:cNvPr>
          <p:cNvSpPr>
            <a:spLocks noChangeArrowheads="1"/>
          </p:cNvSpPr>
          <p:nvPr/>
        </p:nvSpPr>
        <p:spPr bwMode="auto">
          <a:xfrm>
            <a:off x="1964579" y="1215341"/>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1</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
        <p:nvSpPr>
          <p:cNvPr id="27" name="Rectangle 20">
            <a:extLst>
              <a:ext uri="{FF2B5EF4-FFF2-40B4-BE49-F238E27FC236}">
                <a16:creationId xmlns:a16="http://schemas.microsoft.com/office/drawing/2014/main" id="{7E9D0740-082B-47DA-BA57-E7A4224DA8DD}"/>
              </a:ext>
            </a:extLst>
          </p:cNvPr>
          <p:cNvSpPr>
            <a:spLocks noChangeArrowheads="1"/>
          </p:cNvSpPr>
          <p:nvPr/>
        </p:nvSpPr>
        <p:spPr bwMode="auto">
          <a:xfrm>
            <a:off x="1201330" y="3332072"/>
            <a:ext cx="646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7200" b="1" dirty="0">
                <a:solidFill>
                  <a:srgbClr val="002060"/>
                </a:solidFill>
                <a:latin typeface="Times New Roman" panose="02020603050405020304" pitchFamily="18" charset="0"/>
                <a:cs typeface="Times New Roman" panose="02020603050405020304" pitchFamily="18" charset="0"/>
              </a:rPr>
              <a:t>8</a:t>
            </a:r>
            <a:endParaRPr lang="en-US" altLang="en-US" sz="7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86941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80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8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80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80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80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80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80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8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8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8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8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0"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10"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6" grpId="0"/>
      <p:bldP spid="33801" grpId="0"/>
      <p:bldP spid="33802" grpId="0"/>
      <p:bldP spid="33804" grpId="0"/>
      <p:bldP spid="33805" grpId="0"/>
      <p:bldP spid="33806" grpId="0"/>
      <p:bldP spid="33807" grpId="0"/>
      <p:bldP spid="33809" grpId="0"/>
      <p:bldP spid="33810" grpId="0"/>
      <p:bldP spid="33811" grpId="0"/>
      <p:bldP spid="33812" grpId="0"/>
      <p:bldP spid="33814" grpId="0"/>
      <p:bldP spid="25" grpId="0" animBg="1"/>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2998</TotalTime>
  <Words>962</Words>
  <Application>Microsoft Office PowerPoint</Application>
  <PresentationFormat>Widescreen</PresentationFormat>
  <Paragraphs>260</Paragraphs>
  <Slides>22</Slides>
  <Notes>7</Notes>
  <HiddenSlides>0</HiddenSlides>
  <MMClips>2</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3</vt:i4>
      </vt:variant>
      <vt:variant>
        <vt:lpstr>Slide Titles</vt:lpstr>
      </vt:variant>
      <vt:variant>
        <vt:i4>22</vt:i4>
      </vt:variant>
    </vt:vector>
  </HeadingPairs>
  <TitlesOfParts>
    <vt:vector size="39" baseType="lpstr">
      <vt:lpstr>.VnAristote</vt:lpstr>
      <vt:lpstr>.VnTifani Heavy</vt:lpstr>
      <vt:lpstr>.VnTime</vt:lpstr>
      <vt:lpstr>.VnTimeH</vt:lpstr>
      <vt:lpstr>Arial</vt:lpstr>
      <vt:lpstr>Arial-Rounded</vt:lpstr>
      <vt:lpstr>AvantGarde</vt:lpstr>
      <vt:lpstr>Calibri</vt:lpstr>
      <vt:lpstr>Calibri Light</vt:lpstr>
      <vt:lpstr>Times New Roman</vt:lpstr>
      <vt:lpstr>1_Default Design</vt:lpstr>
      <vt:lpstr>Default Design</vt:lpstr>
      <vt:lpstr>5_Office Theme</vt:lpstr>
      <vt:lpstr>6_Office Theme</vt:lpstr>
      <vt:lpstr>Clip</vt:lpstr>
      <vt:lpstr>Microsoft Equation 3.0</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249</cp:revision>
  <dcterms:created xsi:type="dcterms:W3CDTF">2022-10-31T01:36:08Z</dcterms:created>
  <dcterms:modified xsi:type="dcterms:W3CDTF">2024-12-04T08:29:56Z</dcterms:modified>
</cp:coreProperties>
</file>