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385" r:id="rId3"/>
    <p:sldId id="466" r:id="rId4"/>
    <p:sldId id="462" r:id="rId5"/>
    <p:sldId id="410" r:id="rId6"/>
    <p:sldId id="418" r:id="rId7"/>
    <p:sldId id="460" r:id="rId8"/>
    <p:sldId id="461" r:id="rId9"/>
    <p:sldId id="419" r:id="rId10"/>
    <p:sldId id="422" r:id="rId11"/>
    <p:sldId id="458" r:id="rId12"/>
    <p:sldId id="459" r:id="rId13"/>
    <p:sldId id="436" r:id="rId14"/>
    <p:sldId id="435" r:id="rId15"/>
    <p:sldId id="434" r:id="rId16"/>
    <p:sldId id="351" r:id="rId17"/>
    <p:sldId id="465" r:id="rId18"/>
    <p:sldId id="384" r:id="rId19"/>
    <p:sldId id="464" r:id="rId20"/>
    <p:sldId id="405" r:id="rId21"/>
    <p:sldId id="407" r:id="rId22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.VnAvantH" panose="020B7200000000000000" pitchFamily="34" charset="0"/>
      <p:regular r:id="rId28"/>
      <p:bold r:id="rId29"/>
      <p:italic r:id="rId30"/>
      <p:boldItalic r:id="rId31"/>
    </p:embeddedFont>
    <p:embeddedFont>
      <p:font typeface=".VnCooper" panose="020B7200000000000000" pitchFamily="34" charset="0"/>
      <p:regular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HP001" panose="020B0604020202020204" charset="0"/>
      <p:regular r:id="rId37"/>
      <p:bold r:id="rId38"/>
    </p:embeddedFont>
    <p:embeddedFont>
      <p:font typeface="HP001 4 hàng 2 ô ly" panose="020B0603050302020204" pitchFamily="34" charset="0"/>
      <p:bold r:id="rId39"/>
    </p:embeddedFont>
    <p:embeddedFont>
      <p:font typeface="HP-087" panose="020B0604020202020204"/>
      <p:bold r:id="rId40"/>
    </p:embeddedFont>
    <p:embeddedFont>
      <p:font typeface="VNI-Avo" pitchFamily="2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4F7FD"/>
    <a:srgbClr val="FF9933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54" d="100"/>
          <a:sy n="54" d="100"/>
        </p:scale>
        <p:origin x="17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04/12/2024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13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571" y="3238147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51668" y="4104053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chanh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maûnh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caïnh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keânh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gheành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leänh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chænh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thònh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76201" y="57874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chanh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bôø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keânh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kính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raâm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69266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838200" y="961104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621" y="4424508"/>
            <a:ext cx="230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ȯʏ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2891" y="2814466"/>
            <a:ext cx="216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ł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ζ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5444" y="4665391"/>
            <a:ext cx="1832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ʒʏ </a:t>
            </a:r>
          </a:p>
        </p:txBody>
      </p:sp>
    </p:spTree>
    <p:extLst>
      <p:ext uri="{BB962C8B-B14F-4D97-AF65-F5344CB8AC3E}">
        <p14:creationId xmlns:p14="http://schemas.microsoft.com/office/powerpoint/2010/main" val="932130987"/>
      </p:ext>
    </p:extLst>
  </p:cSld>
  <p:clrMapOvr>
    <a:masterClrMapping/>
  </p:clrMapOvr>
  <p:transition advTm="664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145" y="13716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219200"/>
            <a:ext cx="7620000" cy="47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1430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anh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eânh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inh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accent6"/>
                </a:solidFill>
                <a:latin typeface=".VnCooper" pitchFamily="34" charset="0"/>
              </a:rPr>
              <a:t>57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77800"/>
      </p:ext>
    </p:extLst>
  </p:cSld>
  <p:clrMapOvr>
    <a:masterClrMapping/>
  </p:clrMapOvr>
  <p:transition advTm="66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8600" y="228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HP001 4 hàng 2 ô ly" panose="020B0603050302020204" pitchFamily="34" charset="0"/>
                <a:ea typeface="HP001" pitchFamily="34" charset="-93"/>
              </a:rPr>
              <a:t> </a:t>
            </a:r>
            <a:r>
              <a:rPr lang="en-US" sz="7200" dirty="0" err="1">
                <a:latin typeface="HP001 4 hàng 2 ô ly" panose="020B0603050302020204" pitchFamily="34" charset="0"/>
                <a:ea typeface="HP001" pitchFamily="34" charset="-93"/>
              </a:rPr>
              <a:t>anh</a:t>
            </a:r>
            <a:r>
              <a:rPr lang="en-US" sz="7200" dirty="0">
                <a:latin typeface="HP001 4 hàng 2 ô ly" panose="020B0603050302020204" pitchFamily="34" charset="0"/>
                <a:ea typeface="HP001" pitchFamily="34" charset="-93"/>
              </a:rPr>
              <a:t>  </a:t>
            </a:r>
            <a:r>
              <a:rPr lang="en-US" sz="7200" dirty="0" err="1">
                <a:latin typeface="HP001 4 hàng 2 ô ly" panose="020B0603050302020204" pitchFamily="34" charset="0"/>
                <a:ea typeface="HP001" pitchFamily="34" charset="-93"/>
              </a:rPr>
              <a:t>ênh</a:t>
            </a:r>
            <a:r>
              <a:rPr lang="en-US" sz="7200" dirty="0">
                <a:latin typeface="HP001 4 hàng 2 ô ly" panose="020B0603050302020204" pitchFamily="34" charset="0"/>
                <a:ea typeface="HP001" pitchFamily="34" charset="-93"/>
              </a:rPr>
              <a:t>  </a:t>
            </a:r>
            <a:r>
              <a:rPr lang="en-US" sz="7200" dirty="0" err="1">
                <a:latin typeface="HP001 4 hàng 2 ô ly" panose="020B0603050302020204" pitchFamily="34" charset="0"/>
                <a:ea typeface="HP001" pitchFamily="34" charset="-93"/>
              </a:rPr>
              <a:t>inh</a:t>
            </a:r>
            <a:endParaRPr lang="en-US" sz="7200" dirty="0">
              <a:latin typeface="HP001 4 hàng 2 ô ly" panose="020B0603050302020204" pitchFamily="34" charset="0"/>
              <a:ea typeface="HP001" pitchFamily="34" charset="-93"/>
            </a:endParaRPr>
          </a:p>
          <a:p>
            <a:endParaRPr lang="en-US" sz="7200" dirty="0">
              <a:latin typeface="HP001 4 hàng 2 ô ly" panose="020B0603050302020204" pitchFamily="34" charset="0"/>
              <a:ea typeface="HP001" pitchFamily="34" charset="-93"/>
            </a:endParaRPr>
          </a:p>
          <a:p>
            <a:r>
              <a:rPr lang="en-US" sz="7200" dirty="0">
                <a:latin typeface="HP001 4 hàng 2 ô ly" panose="020B0603050302020204" pitchFamily="34" charset="0"/>
                <a:ea typeface="HP001" pitchFamily="34" charset="-93"/>
              </a:rPr>
              <a:t> </a:t>
            </a:r>
            <a:r>
              <a:rPr lang="en-US" sz="7200" dirty="0" err="1">
                <a:latin typeface="HP001 4 hàng 2 ô ly" panose="020B0603050302020204" pitchFamily="34" charset="0"/>
                <a:ea typeface="HP001" pitchFamily="34" charset="-93"/>
              </a:rPr>
              <a:t>chanh</a:t>
            </a:r>
            <a:r>
              <a:rPr lang="en-US" sz="7200" dirty="0">
                <a:latin typeface="HP001 4 hàng 2 ô ly" panose="020B0603050302020204" pitchFamily="34" charset="0"/>
                <a:ea typeface="HP001" pitchFamily="34" charset="-93"/>
              </a:rPr>
              <a:t>  </a:t>
            </a:r>
            <a:r>
              <a:rPr lang="en-US" sz="7200" dirty="0" err="1">
                <a:latin typeface="HP001 4 hàng 2 ô ly" panose="020B0603050302020204" pitchFamily="34" charset="0"/>
                <a:ea typeface="HP001" pitchFamily="34" charset="-93"/>
              </a:rPr>
              <a:t>kênh</a:t>
            </a:r>
            <a:r>
              <a:rPr lang="en-US" sz="7200" dirty="0">
                <a:latin typeface="HP001 4 hàng 2 ô ly" panose="020B0603050302020204" pitchFamily="34" charset="0"/>
                <a:ea typeface="HP001" pitchFamily="34" charset="-93"/>
              </a:rPr>
              <a:t> </a:t>
            </a:r>
          </a:p>
          <a:p>
            <a:endParaRPr lang="en-US" sz="7200" dirty="0">
              <a:latin typeface="HP001 4 hàng 2 ô ly" panose="020B0603050302020204" pitchFamily="34" charset="0"/>
              <a:ea typeface="HP001" pitchFamily="34" charset="-93"/>
            </a:endParaRPr>
          </a:p>
          <a:p>
            <a:r>
              <a:rPr lang="en-US" sz="7200" dirty="0">
                <a:latin typeface="HP001 4 hàng 2 ô ly" panose="020B0603050302020204" pitchFamily="34" charset="0"/>
                <a:ea typeface="HP001" pitchFamily="34" charset="-93"/>
              </a:rPr>
              <a:t> </a:t>
            </a:r>
            <a:r>
              <a:rPr lang="en-US" sz="7200" dirty="0" err="1">
                <a:latin typeface="HP001 4 hàng 2 ô ly" panose="020B0603050302020204" pitchFamily="34" charset="0"/>
                <a:ea typeface="HP001" pitchFamily="34" charset="-93"/>
              </a:rPr>
              <a:t>kính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020545"/>
      </p:ext>
    </p:extLst>
  </p:cSld>
  <p:clrMapOvr>
    <a:masterClrMapping/>
  </p:clrMapOvr>
  <p:transition advTm="6645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b="64444"/>
          <a:stretch/>
        </p:blipFill>
        <p:spPr>
          <a:xfrm>
            <a:off x="-13856" y="0"/>
            <a:ext cx="9157855" cy="4114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85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8368" y="4114800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gaàn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xinh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xinh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nay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taäp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taäp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ñaõ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raát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quaù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caïp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caïp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ñình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xoân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4572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400800" y="4572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162800" y="4592486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333704" y="5029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926162" y="5410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858000" y="5791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429000" y="62484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BFA5-6326-016C-CBD2-613D5B09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Thắm</a:t>
            </a:r>
            <a:r>
              <a:rPr lang="en-US" dirty="0"/>
              <a:t> – 1A3</a:t>
            </a:r>
            <a:br>
              <a:rPr lang="en-US" dirty="0"/>
            </a:br>
            <a:r>
              <a:rPr lang="en-US" dirty="0" err="1"/>
              <a:t>Bài</a:t>
            </a:r>
            <a:r>
              <a:rPr lang="en-US" dirty="0"/>
              <a:t> 57:  </a:t>
            </a:r>
            <a:r>
              <a:rPr lang="en-US" dirty="0" err="1"/>
              <a:t>anh</a:t>
            </a:r>
            <a:r>
              <a:rPr lang="en-US" dirty="0"/>
              <a:t>  </a:t>
            </a:r>
            <a:r>
              <a:rPr lang="en-US" dirty="0" err="1"/>
              <a:t>ênh</a:t>
            </a:r>
            <a:r>
              <a:rPr lang="en-US" dirty="0"/>
              <a:t>  </a:t>
            </a:r>
            <a:r>
              <a:rPr lang="en-US" dirty="0" err="1"/>
              <a:t>inh</a:t>
            </a:r>
            <a:r>
              <a:rPr lang="en-US" dirty="0"/>
              <a:t> (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1-Tập 1/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diều</a:t>
            </a:r>
            <a:r>
              <a:rPr lang="en-US" dirty="0"/>
              <a:t> – Trang 126)</a:t>
            </a:r>
          </a:p>
        </p:txBody>
      </p:sp>
    </p:spTree>
    <p:extLst>
      <p:ext uri="{BB962C8B-B14F-4D97-AF65-F5344CB8AC3E}">
        <p14:creationId xmlns:p14="http://schemas.microsoft.com/office/powerpoint/2010/main" val="912646492"/>
      </p:ext>
    </p:extLst>
  </p:cSld>
  <p:clrMapOvr>
    <a:masterClrMapping/>
  </p:clrMapOvr>
  <p:transition advTm="66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VNI-Avo" pitchFamily="2" charset="0"/>
              </a:rPr>
              <a:t>Giöõ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gìn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söùc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khoûe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57778" r="41906" b="24444"/>
          <a:stretch/>
        </p:blipFill>
        <p:spPr>
          <a:xfrm>
            <a:off x="460102" y="1922319"/>
            <a:ext cx="4668980" cy="2334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75517" r="41429" b="6705"/>
          <a:stretch/>
        </p:blipFill>
        <p:spPr>
          <a:xfrm>
            <a:off x="581930" y="4256809"/>
            <a:ext cx="4668980" cy="2334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5" t="56667" r="7907" b="6666"/>
          <a:stretch/>
        </p:blipFill>
        <p:spPr>
          <a:xfrm>
            <a:off x="5338102" y="1811729"/>
            <a:ext cx="3111920" cy="48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71931"/>
          <a:stretch/>
        </p:blipFill>
        <p:spPr>
          <a:xfrm>
            <a:off x="0" y="0"/>
            <a:ext cx="9144000" cy="4711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200" y="5181561"/>
            <a:ext cx="1007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dirty="0">
                <a:latin typeface="VNI-Avo" pitchFamily="2" charset="0"/>
              </a:rPr>
              <a:t>Con </a:t>
            </a:r>
            <a:r>
              <a:rPr lang="en-US" sz="3500" dirty="0" err="1">
                <a:latin typeface="VNI-Avo" pitchFamily="2" charset="0"/>
              </a:rPr>
              <a:t>keânh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xinh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xinh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chaûy</a:t>
            </a:r>
            <a:r>
              <a:rPr lang="en-US" sz="3500" dirty="0">
                <a:latin typeface="VNI-Avo" pitchFamily="2" charset="0"/>
              </a:rPr>
              <a:t> qua </a:t>
            </a:r>
            <a:r>
              <a:rPr lang="en-US" sz="3500" dirty="0" err="1">
                <a:latin typeface="VNI-Avo" pitchFamily="2" charset="0"/>
              </a:rPr>
              <a:t>caùnh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ñoàng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207279" y="491534"/>
            <a:ext cx="3048000" cy="1061383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4085" y="5380485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C0462"/>
                </a:solidFill>
                <a:latin typeface="VNI-Avo" pitchFamily="2" charset="0"/>
              </a:rPr>
              <a:t>eânh</a:t>
            </a:r>
            <a:endParaRPr lang="vi-VN" sz="36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4" y="534789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C0462"/>
                </a:solidFill>
                <a:latin typeface="VNI-Avo" pitchFamily="2" charset="0"/>
              </a:rPr>
              <a:t>inh</a:t>
            </a:r>
            <a:endParaRPr lang="vi-VN" sz="3600" dirty="0">
              <a:solidFill>
                <a:srgbClr val="FC046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6929" y="534907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C0462"/>
                </a:solidFill>
                <a:latin typeface="VNI-Avo" pitchFamily="2" charset="0"/>
              </a:rPr>
              <a:t>inh</a:t>
            </a:r>
            <a:endParaRPr lang="vi-VN" sz="36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9472" y="538385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C0462"/>
                </a:solidFill>
                <a:latin typeface="VNI-Avo" pitchFamily="2" charset="0"/>
              </a:rPr>
              <a:t>anh</a:t>
            </a:r>
            <a:endParaRPr lang="vi-VN" sz="36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2355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anh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eânh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inh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accent6"/>
                </a:solidFill>
                <a:latin typeface=".VnCooper" pitchFamily="34" charset="0"/>
              </a:rPr>
              <a:t>57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571" y="3238147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r>
              <a:rPr lang="en-US" sz="4800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840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43132" y="4523527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7" y="4191000"/>
            <a:ext cx="111779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VNI-Avo" pitchFamily="2" charset="0"/>
              </a:rPr>
              <a:t>anh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baùnh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065684" y="409672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baùnh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007" y="4190031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19800" y="4419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4517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09600" y="2057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chanh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maûnh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caïnh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keânh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gheành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leänh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chỉnh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thònh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91439" y="1844517"/>
            <a:ext cx="219936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kính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raâm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1438" y="3588419"/>
            <a:ext cx="219936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quaû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chanh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1439" y="5506973"/>
            <a:ext cx="219936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bôø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keânh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3"/>
            <a:endCxn id="16" idx="1"/>
          </p:cNvCxnSpPr>
          <p:nvPr/>
        </p:nvCxnSpPr>
        <p:spPr bwMode="auto">
          <a:xfrm>
            <a:off x="2590799" y="2149317"/>
            <a:ext cx="2744662" cy="17439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3"/>
          </p:cNvCxnSpPr>
          <p:nvPr/>
        </p:nvCxnSpPr>
        <p:spPr bwMode="auto">
          <a:xfrm flipV="1">
            <a:off x="2590799" y="2014231"/>
            <a:ext cx="2744662" cy="18789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5" idx="1"/>
            <a:endCxn id="14" idx="3"/>
          </p:cNvCxnSpPr>
          <p:nvPr/>
        </p:nvCxnSpPr>
        <p:spPr bwMode="auto">
          <a:xfrm flipH="1">
            <a:off x="2590799" y="5811773"/>
            <a:ext cx="27446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58889" r="62792" b="34444"/>
          <a:stretch/>
        </p:blipFill>
        <p:spPr>
          <a:xfrm>
            <a:off x="5335461" y="1183888"/>
            <a:ext cx="3068892" cy="167394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4" t="57664" r="36086" b="34151"/>
          <a:stretch/>
        </p:blipFill>
        <p:spPr>
          <a:xfrm>
            <a:off x="5335461" y="4960883"/>
            <a:ext cx="3068892" cy="1701779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3" t="59651" r="10317" b="33682"/>
          <a:stretch/>
        </p:blipFill>
        <p:spPr>
          <a:xfrm>
            <a:off x="5335461" y="3056248"/>
            <a:ext cx="3068892" cy="167394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273</Words>
  <Application>Microsoft Office PowerPoint</Application>
  <PresentationFormat>On-screen Show (4:3)</PresentationFormat>
  <Paragraphs>87</Paragraphs>
  <Slides>20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.VnAvant</vt:lpstr>
      <vt:lpstr>Comic Sans MS</vt:lpstr>
      <vt:lpstr>Arial</vt:lpstr>
      <vt:lpstr>HP001</vt:lpstr>
      <vt:lpstr>.VnAvantH</vt:lpstr>
      <vt:lpstr>HP001 4 hàng 2 ô ly</vt:lpstr>
      <vt:lpstr>VNI-Avo</vt:lpstr>
      <vt:lpstr>Calibri</vt:lpstr>
      <vt:lpstr>HP-087</vt:lpstr>
      <vt:lpstr>.VnCooper</vt:lpstr>
      <vt:lpstr>Office Theme</vt:lpstr>
      <vt:lpstr>1_Default Design</vt:lpstr>
      <vt:lpstr>PowerPoint Presentation</vt:lpstr>
      <vt:lpstr>Phạm Thị Thắm – 1A3 Bài 57:  anh  ênh  inh (Tiếng Việt 1-Tập 1/sách Cánh diều – Trang 126)</vt:lpstr>
      <vt:lpstr>PowerPoint Presentation</vt:lpstr>
      <vt:lpstr>                   anh  eânh  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anh  eânh  inh</vt:lpstr>
      <vt:lpstr>PowerPoint Presentation</vt:lpstr>
      <vt:lpstr>PowerPoint Presentation</vt:lpstr>
      <vt:lpstr>PowerPoint Presentation</vt:lpstr>
      <vt:lpstr>Giöõ gìn söùc khoûe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huongthammc@gmail.com</cp:lastModifiedBy>
  <cp:revision>334</cp:revision>
  <dcterms:created xsi:type="dcterms:W3CDTF">2006-08-16T00:00:00Z</dcterms:created>
  <dcterms:modified xsi:type="dcterms:W3CDTF">2024-12-04T04:36:50Z</dcterms:modified>
</cp:coreProperties>
</file>