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3"/>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8" r:id="rId40"/>
    <p:sldId id="309" r:id="rId41"/>
    <p:sldId id="304"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p:scale>
          <a:sx n="50" d="100"/>
          <a:sy n="50" d="100"/>
        </p:scale>
        <p:origin x="-1910" y="2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12/4/2024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extLst>
      <p:ext uri="{BB962C8B-B14F-4D97-AF65-F5344CB8AC3E}">
        <p14:creationId xmlns:p14="http://schemas.microsoft.com/office/powerpoint/2010/main" val="14761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xmlns=""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12/4/2024</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12/4/2024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9.svg"/><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7.png"/><Relationship Id="rId5" Type="http://schemas.openxmlformats.org/officeDocument/2006/relationships/image" Target="../media/image38.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microsoft.com/office/2007/relationships/hdphoto" Target="../media/hdphoto10.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slideLayout" Target="../slideLayouts/slideLayout77.xml"/><Relationship Id="rId7" Type="http://schemas.openxmlformats.org/officeDocument/2006/relationships/image" Target="../media/image4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5.png"/><Relationship Id="rId2" Type="http://schemas.openxmlformats.org/officeDocument/2006/relationships/image" Target="../media/image7.jpg"/><Relationship Id="rId16" Type="http://schemas.openxmlformats.org/officeDocument/2006/relationships/image" Target="../media/image40.png"/><Relationship Id="rId1" Type="http://schemas.openxmlformats.org/officeDocument/2006/relationships/slideLayout" Target="../slideLayouts/slideLayout77.xml"/><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21.png"/><Relationship Id="rId1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8.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11.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3.wdp"/><Relationship Id="rId1" Type="http://schemas.openxmlformats.org/officeDocument/2006/relationships/slideLayout" Target="../slideLayouts/slideLayout77.xml"/><Relationship Id="rId6" Type="http://schemas.openxmlformats.org/officeDocument/2006/relationships/image" Target="../media/image23.png"/><Relationship Id="rId11" Type="http://schemas.openxmlformats.org/officeDocument/2006/relationships/image" Target="../media/image49.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1.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4.wdp"/><Relationship Id="rId11" Type="http://schemas.openxmlformats.org/officeDocument/2006/relationships/image" Target="../media/image62.gif"/><Relationship Id="rId5" Type="http://schemas.openxmlformats.org/officeDocument/2006/relationships/image" Target="../media/image57.png"/><Relationship Id="rId10" Type="http://schemas.openxmlformats.org/officeDocument/2006/relationships/image" Target="../media/image61.gif"/><Relationship Id="rId4" Type="http://schemas.openxmlformats.org/officeDocument/2006/relationships/image" Target="../media/image56.jpe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5.wdp"/><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4.wdp"/><Relationship Id="rId11" Type="http://schemas.openxmlformats.org/officeDocument/2006/relationships/image" Target="../media/image62.gif"/><Relationship Id="rId5" Type="http://schemas.openxmlformats.org/officeDocument/2006/relationships/image" Target="../media/image57.png"/><Relationship Id="rId10" Type="http://schemas.openxmlformats.org/officeDocument/2006/relationships/image" Target="../media/image61.gif"/><Relationship Id="rId4" Type="http://schemas.openxmlformats.org/officeDocument/2006/relationships/image" Target="../media/image56.jpe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5.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4.wdp"/><Relationship Id="rId11" Type="http://schemas.openxmlformats.org/officeDocument/2006/relationships/image" Target="../media/image62.gif"/><Relationship Id="rId5" Type="http://schemas.openxmlformats.org/officeDocument/2006/relationships/image" Target="../media/image57.png"/><Relationship Id="rId10" Type="http://schemas.openxmlformats.org/officeDocument/2006/relationships/image" Target="../media/image61.gif"/><Relationship Id="rId4" Type="http://schemas.openxmlformats.org/officeDocument/2006/relationships/image" Target="../media/image56.jpe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5.png"/><Relationship Id="rId5" Type="http://schemas.microsoft.com/office/2007/relationships/hdphoto" Target="../media/hdphoto15.wd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6.wdp"/><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4.wdp"/><Relationship Id="rId11" Type="http://schemas.openxmlformats.org/officeDocument/2006/relationships/image" Target="../media/image62.gif"/><Relationship Id="rId5" Type="http://schemas.openxmlformats.org/officeDocument/2006/relationships/image" Target="../media/image57.png"/><Relationship Id="rId10" Type="http://schemas.openxmlformats.org/officeDocument/2006/relationships/image" Target="../media/image61.gif"/><Relationship Id="rId4" Type="http://schemas.openxmlformats.org/officeDocument/2006/relationships/image" Target="../media/image56.jpe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png"/><Relationship Id="rId1" Type="http://schemas.openxmlformats.org/officeDocument/2006/relationships/slideLayout" Target="../slideLayouts/slideLayout77.xml"/><Relationship Id="rId6" Type="http://schemas.openxmlformats.org/officeDocument/2006/relationships/image" Target="../media/image69.png"/><Relationship Id="rId5" Type="http://schemas.microsoft.com/office/2007/relationships/hdphoto" Target="../media/hdphoto16.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4.wdp"/><Relationship Id="rId11" Type="http://schemas.openxmlformats.org/officeDocument/2006/relationships/image" Target="../media/image62.gif"/><Relationship Id="rId5" Type="http://schemas.openxmlformats.org/officeDocument/2006/relationships/image" Target="../media/image57.png"/><Relationship Id="rId10" Type="http://schemas.openxmlformats.org/officeDocument/2006/relationships/image" Target="../media/image61.gif"/><Relationship Id="rId4" Type="http://schemas.openxmlformats.org/officeDocument/2006/relationships/image" Target="../media/image56.jpe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39.png"/><Relationship Id="rId5" Type="http://schemas.microsoft.com/office/2007/relationships/hdphoto" Target="../media/hdphoto16.wdp"/><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70.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7.wdp"/><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slideLayout" Target="../slideLayouts/slideLayout77.xml"/><Relationship Id="rId7" Type="http://schemas.openxmlformats.org/officeDocument/2006/relationships/image" Target="../media/image4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35.jp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8.png"/><Relationship Id="rId5" Type="http://schemas.microsoft.com/office/2007/relationships/hdphoto" Target="../media/hdphoto18.wdp"/><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5.png"/><Relationship Id="rId2" Type="http://schemas.openxmlformats.org/officeDocument/2006/relationships/image" Target="../media/image7.jpg"/><Relationship Id="rId16"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21.png"/><Relationship Id="rId1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xmlns=""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xmlns=""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xmlns=""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xmlns=""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xmlns=""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xmlns=""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xmlns=""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xmlns=""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xmlns=""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EA235316-07BB-4731-8224-B2A592F52405}"/>
              </a:ext>
            </a:extLst>
          </p:cNvPr>
          <p:cNvSpPr/>
          <p:nvPr/>
        </p:nvSpPr>
        <p:spPr>
          <a:xfrm rot="10800000">
            <a:off x="296737" y="3144482"/>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xmlns="" id="{E3F42BFF-9C80-90F7-405C-DAA3777C9F05}"/>
              </a:ext>
            </a:extLst>
          </p:cNvPr>
          <p:cNvSpPr/>
          <p:nvPr/>
        </p:nvSpPr>
        <p:spPr>
          <a:xfrm>
            <a:off x="441910"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xmlns=""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xmlns=""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xmlns=""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xmlns=""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xmlns=""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xmlns=""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xmlns=""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xmlns="" id="{53970EC6-A1D1-65D1-7645-ACD18B4C8284}"/>
              </a:ext>
            </a:extLst>
          </p:cNvPr>
          <p:cNvSpPr/>
          <p:nvPr/>
        </p:nvSpPr>
        <p:spPr>
          <a:xfrm rot="10800000">
            <a:off x="6333316" y="3106749"/>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xmlns="" id="{62E91DB6-3C88-C20A-1281-5CA368F61339}"/>
              </a:ext>
            </a:extLst>
          </p:cNvPr>
          <p:cNvSpPr/>
          <p:nvPr/>
        </p:nvSpPr>
        <p:spPr>
          <a:xfrm>
            <a:off x="6385719"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xmlns=""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xmlns=""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xmlns=""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xmlns=""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xmlns=""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xmlns=""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xmlns=""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xmlns=""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xmlns=""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xmlns="" id="{62E91DB6-3C88-C20A-1281-5CA368F61339}"/>
              </a:ext>
            </a:extLst>
          </p:cNvPr>
          <p:cNvSpPr/>
          <p:nvPr/>
        </p:nvSpPr>
        <p:spPr>
          <a:xfrm>
            <a:off x="2976450"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xmlns=""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xmlns=""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xmlns=""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xmlns=""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xmlns=""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xmlns=""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xmlns=""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xmlns=""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xmlns="" id="{D5C609AA-E0AB-31AF-72F5-359DF9D9CC76}"/>
              </a:ext>
            </a:extLst>
          </p:cNvPr>
          <p:cNvPicPr>
            <a:picLocks noChangeAspect="1"/>
          </p:cNvPicPr>
          <p:nvPr/>
        </p:nvPicPr>
        <p:blipFill>
          <a:blip r:embed="rId6"/>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xmlns="" id="{C69B250C-9DEB-F632-722A-4796EB5A29FC}"/>
              </a:ext>
            </a:extLst>
          </p:cNvPr>
          <p:cNvPicPr>
            <a:picLocks noChangeAspect="1"/>
          </p:cNvPicPr>
          <p:nvPr/>
        </p:nvPicPr>
        <p:blipFill>
          <a:blip r:embed="rId7"/>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spid="1026" name="TextBox1" r:id="rId2" imgW="3390840" imgH="1428840"/>
        </mc:Choice>
        <mc:Fallback>
          <p:control name="TextBox1" r:id="rId2" imgW="3390840" imgH="14288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6600825" y="3381375"/>
                  <a:ext cx="3392488" cy="1425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xmlns=""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xmlns=""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xmlns=""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xmlns=""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xmlns=""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xmlns=""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xmlns=""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xmlns=""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xmlns=""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xmlns=""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xmlns=""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xmlns=""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xmlns=""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24033" y="149683"/>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xmlns=""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xmlns=""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xmlns=""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xmlns=""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xmlns=""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xmlns=""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xmlns=""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xmlns=""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xmlns=""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xmlns=""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xmlns=""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xmlns=""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xmlns=""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xmlns=""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xmlns=""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xmlns=""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xmlns=""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xmlns=""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xmlns=""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xmlns=""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xmlns=""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xmlns=""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xmlns=""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xmlns=""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xmlns=""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xmlns=""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xmlns=""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xmlns=""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xmlns=""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xmlns=""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xmlns=""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xmlns=""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xmlns=""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xmlns=""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xmlns=""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xmlns=""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xmlns=""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xmlns=""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xmlns=""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xmlns=""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xmlns=""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xmlns=""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xmlns=""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xmlns=""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xmlns=""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xmlns=""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xmlns=""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xmlns=""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xmlns=""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xmlns=""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xmlns=""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xmlns=""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xmlns=""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xmlns=""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xmlns=""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xmlns=""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xmlns=""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xmlns=""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511296"/>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xmlns="" val="2191670537"/>
                    </a:ext>
                  </a:extLst>
                </a:gridCol>
                <a:gridCol w="3810000">
                  <a:extLst>
                    <a:ext uri="{9D8B030D-6E8A-4147-A177-3AD203B41FA5}">
                      <a16:colId xmlns:a16="http://schemas.microsoft.com/office/drawing/2014/main" xmlns=""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xmlns=""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xmlns=""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xmlns=""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xmlns=""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xmlns=""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xmlns=""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xmlns=""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xmlns=""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xmlns=""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xmlns=""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xmlns=""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xmlns=""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xmlns=""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xmlns=""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xmlns=""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xmlns=""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xmlns=""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xmlns=""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xmlns=""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xmlns=""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xmlns=""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xmlns=""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xmlns=""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xmlns=""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xmlns=""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xmlns=""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xmlns=""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xmlns=""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xmlns=""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xmlns=""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xmlns=""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xmlns=""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xmlns=""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xmlns=""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xmlns=""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xmlns=""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xmlns=""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xmlns=""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xmlns=""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xmlns=""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xmlns=""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xmlns=""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xmlns="" id="{2EC46D2A-7451-3182-14A2-3022B8590397}"/>
              </a:ext>
            </a:extLst>
          </p:cNvPr>
          <p:cNvSpPr/>
          <p:nvPr/>
        </p:nvSpPr>
        <p:spPr>
          <a:xfrm>
            <a:off x="2880519"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xmlns=""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xmlns=""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xmlns=""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xmlns=""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xmlns="" id="{C69B250C-9DEB-F632-722A-4796EB5A29FC}"/>
              </a:ext>
            </a:extLst>
          </p:cNvPr>
          <p:cNvPicPr>
            <a:picLocks noChangeAspect="1"/>
          </p:cNvPicPr>
          <p:nvPr/>
        </p:nvPicPr>
        <p:blipFill>
          <a:blip r:embed="rId6"/>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xmlns=""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xmlns="" id="{0B0364B4-3FA6-789E-4651-B2120736E6B9}"/>
              </a:ext>
            </a:extLst>
          </p:cNvPr>
          <p:cNvPicPr>
            <a:picLocks noChangeAspect="1"/>
          </p:cNvPicPr>
          <p:nvPr/>
        </p:nvPicPr>
        <p:blipFill rotWithShape="1">
          <a:blip r:embed="rId7">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spid="2050" name="TextBox1" r:id="rId2" imgW="3390840" imgH="1428840"/>
        </mc:Choice>
        <mc:Fallback>
          <p:control name="TextBox1" r:id="rId2" imgW="3390840" imgH="14288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6600825" y="3381375"/>
                  <a:ext cx="3392488" cy="1425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xmlns=""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xmlns=""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xmlns=""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xmlns=""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xmlns=""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xmlns=""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xmlns=""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xmlns=""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xmlns=""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xmlns=""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xmlns=""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xmlns=""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xmlns=""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xmlns=""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xmlns=""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xmlns=""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xmlns=""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xmlns=""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xmlns=""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xmlns=""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xmlns=""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xmlns=""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xmlns=""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xmlns=""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xmlns=""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xmlns=""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xmlns=""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xmlns=""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xmlns=""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xmlns=""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1026</Words>
  <Application>Microsoft Office PowerPoint</Application>
  <PresentationFormat>Custom</PresentationFormat>
  <Paragraphs>79</Paragraphs>
  <Slides>36</Slides>
  <Notes>8</Notes>
  <HiddenSlides>0</HiddenSlides>
  <MMClips>5</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ASUS</cp:lastModifiedBy>
  <cp:revision>31</cp:revision>
  <dcterms:created xsi:type="dcterms:W3CDTF">2021-08-06T13:09:00Z</dcterms:created>
  <dcterms:modified xsi:type="dcterms:W3CDTF">2024-12-04T03:06:53Z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