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media/image43.jpg" ContentType="image/png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00" r:id="rId1"/>
  </p:sldMasterIdLst>
  <p:notesMasterIdLst>
    <p:notesMasterId r:id="rId23"/>
  </p:notesMasterIdLst>
  <p:sldIdLst>
    <p:sldId id="325" r:id="rId2"/>
    <p:sldId id="257" r:id="rId3"/>
    <p:sldId id="406" r:id="rId4"/>
    <p:sldId id="409" r:id="rId5"/>
    <p:sldId id="416" r:id="rId6"/>
    <p:sldId id="417" r:id="rId7"/>
    <p:sldId id="410" r:id="rId8"/>
    <p:sldId id="413" r:id="rId9"/>
    <p:sldId id="414" r:id="rId10"/>
    <p:sldId id="404" r:id="rId11"/>
    <p:sldId id="402" r:id="rId12"/>
    <p:sldId id="401" r:id="rId13"/>
    <p:sldId id="411" r:id="rId14"/>
    <p:sldId id="309" r:id="rId15"/>
    <p:sldId id="311" r:id="rId16"/>
    <p:sldId id="312" r:id="rId17"/>
    <p:sldId id="313" r:id="rId18"/>
    <p:sldId id="263" r:id="rId19"/>
    <p:sldId id="319" r:id="rId20"/>
    <p:sldId id="415" r:id="rId21"/>
    <p:sldId id="38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FF00"/>
    <a:srgbClr val="000066"/>
    <a:srgbClr val="0000FF"/>
    <a:srgbClr val="2DD73B"/>
    <a:srgbClr val="FFFF00"/>
    <a:srgbClr val="FF66CC"/>
    <a:srgbClr val="006600"/>
    <a:srgbClr val="FCD5B5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:a16="http://schemas.microsoft.com/office/drawing/2014/main" id="{A330C2E2-F52A-C7A8-BCCB-D65983848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>
            <a:extLst>
              <a:ext uri="{FF2B5EF4-FFF2-40B4-BE49-F238E27FC236}">
                <a16:creationId xmlns:a16="http://schemas.microsoft.com/office/drawing/2014/main" id="{8165C468-C25A-8D60-25FD-DD62EBA310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>
            <a:extLst>
              <a:ext uri="{FF2B5EF4-FFF2-40B4-BE49-F238E27FC236}">
                <a16:creationId xmlns:a16="http://schemas.microsoft.com/office/drawing/2014/main" id="{BE1A856F-731A-B85B-BCF0-3C004211EF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1402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6F42BBF-A993-BAE8-04AC-9DAF90ABE5E6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589184-757C-6EFA-810D-DDD93BE4B6E2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3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27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73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03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4B02F0-F2C7-48EC-91D7-004023638FD2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47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82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6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67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211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834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65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62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85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0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15720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1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755" r:id="rId13"/>
    <p:sldLayoutId id="2147483756" r:id="rId14"/>
    <p:sldLayoutId id="2147483757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microsoft.com/office/2007/relationships/hdphoto" Target="../media/hdphoto4.wdp"/><Relationship Id="rId11" Type="http://schemas.openxmlformats.org/officeDocument/2006/relationships/image" Target="../media/image29.wmf"/><Relationship Id="rId5" Type="http://schemas.openxmlformats.org/officeDocument/2006/relationships/image" Target="../media/image25.png"/><Relationship Id="rId10" Type="http://schemas.openxmlformats.org/officeDocument/2006/relationships/image" Target="../media/image28.wm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ontrol" Target="../activeX/activeX5.xml"/><Relationship Id="rId7" Type="http://schemas.openxmlformats.org/officeDocument/2006/relationships/image" Target="../media/image30.png"/><Relationship Id="rId12" Type="http://schemas.openxmlformats.org/officeDocument/2006/relationships/image" Target="../media/image35.wmf"/><Relationship Id="rId2" Type="http://schemas.openxmlformats.org/officeDocument/2006/relationships/control" Target="../activeX/activeX4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11" Type="http://schemas.openxmlformats.org/officeDocument/2006/relationships/image" Target="../media/image34.w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wmf"/><Relationship Id="rId4" Type="http://schemas.openxmlformats.org/officeDocument/2006/relationships/control" Target="../activeX/activeX6.xml"/><Relationship Id="rId9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g"/><Relationship Id="rId11" Type="http://schemas.microsoft.com/office/2007/relationships/hdphoto" Target="../media/hdphoto6.wdp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10" Type="http://schemas.openxmlformats.org/officeDocument/2006/relationships/image" Target="../media/image43.jpg"/><Relationship Id="rId4" Type="http://schemas.openxmlformats.org/officeDocument/2006/relationships/audio" Target="../media/audio1.wav"/><Relationship Id="rId9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4.jpg"/><Relationship Id="rId5" Type="http://schemas.openxmlformats.org/officeDocument/2006/relationships/audio" Target="../media/audio2.wav"/><Relationship Id="rId10" Type="http://schemas.openxmlformats.org/officeDocument/2006/relationships/image" Target="../media/image39.gif"/><Relationship Id="rId4" Type="http://schemas.openxmlformats.org/officeDocument/2006/relationships/audio" Target="../media/audio1.wav"/><Relationship Id="rId9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openxmlformats.org/officeDocument/2006/relationships/image" Target="../media/image39.gif"/><Relationship Id="rId4" Type="http://schemas.openxmlformats.org/officeDocument/2006/relationships/audio" Target="../media/audio3.wav"/><Relationship Id="rId9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gif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1.sv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sv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92" y="2074433"/>
            <a:ext cx="11497390" cy="1655762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38: Ki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–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lô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–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gram (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iết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4933" y="355107"/>
            <a:ext cx="1971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00445" y="92714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C087D-3A42-412B-8B35-1E8BA11BB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2955100"/>
            <a:ext cx="452958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753085" y="560681"/>
            <a:ext cx="2181115" cy="706942"/>
            <a:chOff x="-3369817" y="382608"/>
            <a:chExt cx="2142507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2142507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31602D-8D15-4F48-8D49-A681F0274788}"/>
              </a:ext>
            </a:extLst>
          </p:cNvPr>
          <p:cNvGrpSpPr/>
          <p:nvPr/>
        </p:nvGrpSpPr>
        <p:grpSpPr>
          <a:xfrm>
            <a:off x="1157794" y="3095548"/>
            <a:ext cx="4938206" cy="1910515"/>
            <a:chOff x="2756658" y="2800217"/>
            <a:chExt cx="5434842" cy="19991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3B82DE6-724D-4A68-A296-80F1D71C5B04}"/>
                </a:ext>
              </a:extLst>
            </p:cNvPr>
            <p:cNvGrpSpPr/>
            <p:nvPr/>
          </p:nvGrpSpPr>
          <p:grpSpPr>
            <a:xfrm>
              <a:off x="5075901" y="3379180"/>
              <a:ext cx="801601" cy="691209"/>
              <a:chOff x="5534000" y="3454843"/>
              <a:chExt cx="1025008" cy="92863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6DFD8EA-8BAF-4F1B-B866-D0C07349A2DF}"/>
                  </a:ext>
                </a:extLst>
              </p:cNvPr>
              <p:cNvGrpSpPr/>
              <p:nvPr/>
            </p:nvGrpSpPr>
            <p:grpSpPr>
              <a:xfrm>
                <a:off x="5534000" y="3454843"/>
                <a:ext cx="1025008" cy="928631"/>
                <a:chOff x="5378323" y="3491595"/>
                <a:chExt cx="1025008" cy="928631"/>
              </a:xfrm>
            </p:grpSpPr>
            <p:sp>
              <p:nvSpPr>
                <p:cNvPr id="50" name="Flowchart: Delay 11">
                  <a:extLst>
                    <a:ext uri="{FF2B5EF4-FFF2-40B4-BE49-F238E27FC236}">
                      <a16:creationId xmlns:a16="http://schemas.microsoft.com/office/drawing/2014/main" id="{85640B39-7616-43C3-AEA4-5965D517C36A}"/>
                    </a:ext>
                  </a:extLst>
                </p:cNvPr>
                <p:cNvSpPr/>
                <p:nvPr/>
              </p:nvSpPr>
              <p:spPr>
                <a:xfrm rot="16200000">
                  <a:off x="5426511" y="3443407"/>
                  <a:ext cx="928631" cy="1025008"/>
                </a:xfrm>
                <a:custGeom>
                  <a:avLst/>
                  <a:gdLst>
                    <a:gd name="connsiteX0" fmla="*/ 0 w 550558"/>
                    <a:gd name="connsiteY0" fmla="*/ 0 h 637553"/>
                    <a:gd name="connsiteX1" fmla="*/ 275279 w 550558"/>
                    <a:gd name="connsiteY1" fmla="*/ 0 h 637553"/>
                    <a:gd name="connsiteX2" fmla="*/ 550558 w 550558"/>
                    <a:gd name="connsiteY2" fmla="*/ 318777 h 637553"/>
                    <a:gd name="connsiteX3" fmla="*/ 275279 w 550558"/>
                    <a:gd name="connsiteY3" fmla="*/ 637554 h 637553"/>
                    <a:gd name="connsiteX4" fmla="*/ 0 w 550558"/>
                    <a:gd name="connsiteY4" fmla="*/ 637553 h 637553"/>
                    <a:gd name="connsiteX5" fmla="*/ 0 w 550558"/>
                    <a:gd name="connsiteY5" fmla="*/ 0 h 637553"/>
                    <a:gd name="connsiteX0" fmla="*/ 0 w 566245"/>
                    <a:gd name="connsiteY0" fmla="*/ 44386 h 681940"/>
                    <a:gd name="connsiteX1" fmla="*/ 435077 w 566245"/>
                    <a:gd name="connsiteY1" fmla="*/ 0 h 681940"/>
                    <a:gd name="connsiteX2" fmla="*/ 550558 w 566245"/>
                    <a:gd name="connsiteY2" fmla="*/ 363163 h 681940"/>
                    <a:gd name="connsiteX3" fmla="*/ 275279 w 566245"/>
                    <a:gd name="connsiteY3" fmla="*/ 681940 h 681940"/>
                    <a:gd name="connsiteX4" fmla="*/ 0 w 566245"/>
                    <a:gd name="connsiteY4" fmla="*/ 681939 h 681940"/>
                    <a:gd name="connsiteX5" fmla="*/ 0 w 566245"/>
                    <a:gd name="connsiteY5" fmla="*/ 44386 h 681940"/>
                    <a:gd name="connsiteX0" fmla="*/ 0 w 558355"/>
                    <a:gd name="connsiteY0" fmla="*/ 44386 h 752965"/>
                    <a:gd name="connsiteX1" fmla="*/ 435077 w 558355"/>
                    <a:gd name="connsiteY1" fmla="*/ 0 h 752965"/>
                    <a:gd name="connsiteX2" fmla="*/ 550558 w 558355"/>
                    <a:gd name="connsiteY2" fmla="*/ 363163 h 752965"/>
                    <a:gd name="connsiteX3" fmla="*/ 381811 w 558355"/>
                    <a:gd name="connsiteY3" fmla="*/ 752965 h 752965"/>
                    <a:gd name="connsiteX4" fmla="*/ 0 w 558355"/>
                    <a:gd name="connsiteY4" fmla="*/ 681939 h 752965"/>
                    <a:gd name="connsiteX5" fmla="*/ 0 w 558355"/>
                    <a:gd name="connsiteY5" fmla="*/ 44386 h 752965"/>
                    <a:gd name="connsiteX0" fmla="*/ 0 w 557565"/>
                    <a:gd name="connsiteY0" fmla="*/ 44386 h 761843"/>
                    <a:gd name="connsiteX1" fmla="*/ 435077 w 557565"/>
                    <a:gd name="connsiteY1" fmla="*/ 0 h 761843"/>
                    <a:gd name="connsiteX2" fmla="*/ 550558 w 557565"/>
                    <a:gd name="connsiteY2" fmla="*/ 363163 h 761843"/>
                    <a:gd name="connsiteX3" fmla="*/ 443955 w 557565"/>
                    <a:gd name="connsiteY3" fmla="*/ 761843 h 761843"/>
                    <a:gd name="connsiteX4" fmla="*/ 0 w 557565"/>
                    <a:gd name="connsiteY4" fmla="*/ 681939 h 761843"/>
                    <a:gd name="connsiteX5" fmla="*/ 0 w 557565"/>
                    <a:gd name="connsiteY5" fmla="*/ 44386 h 761843"/>
                    <a:gd name="connsiteX0" fmla="*/ 0 w 595190"/>
                    <a:gd name="connsiteY0" fmla="*/ 44386 h 761843"/>
                    <a:gd name="connsiteX1" fmla="*/ 435077 w 595190"/>
                    <a:gd name="connsiteY1" fmla="*/ 0 h 761843"/>
                    <a:gd name="connsiteX2" fmla="*/ 594946 w 595190"/>
                    <a:gd name="connsiteY2" fmla="*/ 372041 h 761843"/>
                    <a:gd name="connsiteX3" fmla="*/ 443955 w 595190"/>
                    <a:gd name="connsiteY3" fmla="*/ 761843 h 761843"/>
                    <a:gd name="connsiteX4" fmla="*/ 0 w 595190"/>
                    <a:gd name="connsiteY4" fmla="*/ 681939 h 761843"/>
                    <a:gd name="connsiteX5" fmla="*/ 0 w 595190"/>
                    <a:gd name="connsiteY5" fmla="*/ 44386 h 761843"/>
                    <a:gd name="connsiteX0" fmla="*/ 0 w 665989"/>
                    <a:gd name="connsiteY0" fmla="*/ 44386 h 761843"/>
                    <a:gd name="connsiteX1" fmla="*/ 435077 w 665989"/>
                    <a:gd name="connsiteY1" fmla="*/ 0 h 761843"/>
                    <a:gd name="connsiteX2" fmla="*/ 665967 w 665989"/>
                    <a:gd name="connsiteY2" fmla="*/ 372044 h 761843"/>
                    <a:gd name="connsiteX3" fmla="*/ 443955 w 665989"/>
                    <a:gd name="connsiteY3" fmla="*/ 761843 h 761843"/>
                    <a:gd name="connsiteX4" fmla="*/ 0 w 665989"/>
                    <a:gd name="connsiteY4" fmla="*/ 681939 h 761843"/>
                    <a:gd name="connsiteX5" fmla="*/ 0 w 665989"/>
                    <a:gd name="connsiteY5" fmla="*/ 44386 h 761843"/>
                    <a:gd name="connsiteX0" fmla="*/ 0 w 666462"/>
                    <a:gd name="connsiteY0" fmla="*/ 121748 h 839205"/>
                    <a:gd name="connsiteX1" fmla="*/ 399064 w 666462"/>
                    <a:gd name="connsiteY1" fmla="*/ 0 h 839205"/>
                    <a:gd name="connsiteX2" fmla="*/ 665967 w 666462"/>
                    <a:gd name="connsiteY2" fmla="*/ 449406 h 839205"/>
                    <a:gd name="connsiteX3" fmla="*/ 443955 w 666462"/>
                    <a:gd name="connsiteY3" fmla="*/ 839205 h 839205"/>
                    <a:gd name="connsiteX4" fmla="*/ 0 w 666462"/>
                    <a:gd name="connsiteY4" fmla="*/ 759301 h 839205"/>
                    <a:gd name="connsiteX5" fmla="*/ 0 w 666462"/>
                    <a:gd name="connsiteY5" fmla="*/ 121748 h 839205"/>
                    <a:gd name="connsiteX0" fmla="*/ 0 w 665972"/>
                    <a:gd name="connsiteY0" fmla="*/ 121748 h 925165"/>
                    <a:gd name="connsiteX1" fmla="*/ 399064 w 665972"/>
                    <a:gd name="connsiteY1" fmla="*/ 0 h 925165"/>
                    <a:gd name="connsiteX2" fmla="*/ 665967 w 665972"/>
                    <a:gd name="connsiteY2" fmla="*/ 449406 h 925165"/>
                    <a:gd name="connsiteX3" fmla="*/ 393538 w 665972"/>
                    <a:gd name="connsiteY3" fmla="*/ 925165 h 925165"/>
                    <a:gd name="connsiteX4" fmla="*/ 0 w 665972"/>
                    <a:gd name="connsiteY4" fmla="*/ 759301 h 925165"/>
                    <a:gd name="connsiteX5" fmla="*/ 0 w 665972"/>
                    <a:gd name="connsiteY5" fmla="*/ 121748 h 925165"/>
                    <a:gd name="connsiteX0" fmla="*/ 0 w 680376"/>
                    <a:gd name="connsiteY0" fmla="*/ 171647 h 932082"/>
                    <a:gd name="connsiteX1" fmla="*/ 413469 w 680376"/>
                    <a:gd name="connsiteY1" fmla="*/ 6917 h 932082"/>
                    <a:gd name="connsiteX2" fmla="*/ 680372 w 680376"/>
                    <a:gd name="connsiteY2" fmla="*/ 456323 h 932082"/>
                    <a:gd name="connsiteX3" fmla="*/ 407943 w 680376"/>
                    <a:gd name="connsiteY3" fmla="*/ 932082 h 932082"/>
                    <a:gd name="connsiteX4" fmla="*/ 14405 w 680376"/>
                    <a:gd name="connsiteY4" fmla="*/ 766218 h 932082"/>
                    <a:gd name="connsiteX5" fmla="*/ 0 w 680376"/>
                    <a:gd name="connsiteY5" fmla="*/ 171647 h 932082"/>
                    <a:gd name="connsiteX0" fmla="*/ 21608 w 701984"/>
                    <a:gd name="connsiteY0" fmla="*/ 171647 h 932082"/>
                    <a:gd name="connsiteX1" fmla="*/ 435077 w 701984"/>
                    <a:gd name="connsiteY1" fmla="*/ 6917 h 932082"/>
                    <a:gd name="connsiteX2" fmla="*/ 701980 w 701984"/>
                    <a:gd name="connsiteY2" fmla="*/ 456323 h 932082"/>
                    <a:gd name="connsiteX3" fmla="*/ 429551 w 701984"/>
                    <a:gd name="connsiteY3" fmla="*/ 932082 h 932082"/>
                    <a:gd name="connsiteX4" fmla="*/ 0 w 701984"/>
                    <a:gd name="connsiteY4" fmla="*/ 697454 h 932082"/>
                    <a:gd name="connsiteX5" fmla="*/ 21608 w 701984"/>
                    <a:gd name="connsiteY5" fmla="*/ 171647 h 932082"/>
                    <a:gd name="connsiteX0" fmla="*/ 21608 w 702021"/>
                    <a:gd name="connsiteY0" fmla="*/ 178331 h 938766"/>
                    <a:gd name="connsiteX1" fmla="*/ 446601 w 702021"/>
                    <a:gd name="connsiteY1" fmla="*/ 6727 h 938766"/>
                    <a:gd name="connsiteX2" fmla="*/ 701980 w 702021"/>
                    <a:gd name="connsiteY2" fmla="*/ 463007 h 938766"/>
                    <a:gd name="connsiteX3" fmla="*/ 429551 w 702021"/>
                    <a:gd name="connsiteY3" fmla="*/ 938766 h 938766"/>
                    <a:gd name="connsiteX4" fmla="*/ 0 w 702021"/>
                    <a:gd name="connsiteY4" fmla="*/ 704138 h 938766"/>
                    <a:gd name="connsiteX5" fmla="*/ 21608 w 702021"/>
                    <a:gd name="connsiteY5" fmla="*/ 178331 h 938766"/>
                    <a:gd name="connsiteX0" fmla="*/ 21608 w 702197"/>
                    <a:gd name="connsiteY0" fmla="*/ 178331 h 925015"/>
                    <a:gd name="connsiteX1" fmla="*/ 446601 w 702197"/>
                    <a:gd name="connsiteY1" fmla="*/ 6727 h 925015"/>
                    <a:gd name="connsiteX2" fmla="*/ 701980 w 702197"/>
                    <a:gd name="connsiteY2" fmla="*/ 463007 h 925015"/>
                    <a:gd name="connsiteX3" fmla="*/ 406503 w 702197"/>
                    <a:gd name="connsiteY3" fmla="*/ 925015 h 925015"/>
                    <a:gd name="connsiteX4" fmla="*/ 0 w 702197"/>
                    <a:gd name="connsiteY4" fmla="*/ 704138 h 925015"/>
                    <a:gd name="connsiteX5" fmla="*/ 21608 w 702197"/>
                    <a:gd name="connsiteY5" fmla="*/ 178331 h 92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2197" h="925015">
                      <a:moveTo>
                        <a:pt x="21608" y="178331"/>
                      </a:moveTo>
                      <a:cubicBezTo>
                        <a:pt x="113368" y="178331"/>
                        <a:pt x="333206" y="-40719"/>
                        <a:pt x="446601" y="6727"/>
                      </a:cubicBezTo>
                      <a:cubicBezTo>
                        <a:pt x="559996" y="54173"/>
                        <a:pt x="708663" y="309959"/>
                        <a:pt x="701980" y="463007"/>
                      </a:cubicBezTo>
                      <a:cubicBezTo>
                        <a:pt x="695297" y="616055"/>
                        <a:pt x="558535" y="925015"/>
                        <a:pt x="406503" y="925015"/>
                      </a:cubicBezTo>
                      <a:lnTo>
                        <a:pt x="0" y="704138"/>
                      </a:lnTo>
                      <a:lnTo>
                        <a:pt x="21608" y="178331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92FEF19E-83DB-49A4-9651-8655527067B0}"/>
                    </a:ext>
                  </a:extLst>
                </p:cNvPr>
                <p:cNvCxnSpPr>
                  <a:cxnSpLocks/>
                  <a:stCxn id="50" idx="2"/>
                </p:cNvCxnSpPr>
                <p:nvPr/>
              </p:nvCxnSpPr>
              <p:spPr>
                <a:xfrm>
                  <a:off x="5891380" y="3491883"/>
                  <a:ext cx="4" cy="3053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4408E134-3F0B-4580-B96C-47DC16F96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87005" y="3501930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9CA73D14-3BDE-49FF-BB63-5B42ACD2B3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81459" y="3551398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28FE833-4BD4-4A87-9207-98BAF98DDB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82365" y="3625562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BBF6434-46C5-4A4B-90F5-A75D37BF3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03326" y="3517170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1870C7D2-A731-462B-A3FB-99020E16D4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12981" y="3551398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DCF51821-469F-4377-BA1E-4D8EA960E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15635" y="3608781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49C7EC1-E5E1-48FF-9AAE-F90115E38F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70372" y="3648229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AAA6515-152F-4C44-90FC-83EAB617EC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39792" y="367434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982C2E1-802E-4A71-8643-7EEA6A7B23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6701" y="3628911"/>
              <a:ext cx="0" cy="461938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A7E0D8-A745-46BA-BC7C-EC03F55C6989}"/>
                </a:ext>
              </a:extLst>
            </p:cNvPr>
            <p:cNvGrpSpPr/>
            <p:nvPr/>
          </p:nvGrpSpPr>
          <p:grpSpPr>
            <a:xfrm>
              <a:off x="2761903" y="3048000"/>
              <a:ext cx="5429597" cy="1751414"/>
              <a:chOff x="2787587" y="4095958"/>
              <a:chExt cx="6107031" cy="17792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EFF9F83-82E4-4490-8CCE-7D4291DBE073}"/>
                  </a:ext>
                </a:extLst>
              </p:cNvPr>
              <p:cNvGrpSpPr/>
              <p:nvPr/>
            </p:nvGrpSpPr>
            <p:grpSpPr>
              <a:xfrm>
                <a:off x="2787587" y="5098952"/>
                <a:ext cx="6107031" cy="776266"/>
                <a:chOff x="2787588" y="5098951"/>
                <a:chExt cx="5507353" cy="776266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BFCC0D24-AC79-4F64-AB6E-BFB85BF402DA}"/>
                    </a:ext>
                  </a:extLst>
                </p:cNvPr>
                <p:cNvGrpSpPr/>
                <p:nvPr/>
              </p:nvGrpSpPr>
              <p:grpSpPr>
                <a:xfrm>
                  <a:off x="3080552" y="5472301"/>
                  <a:ext cx="4811697" cy="402916"/>
                  <a:chOff x="3080552" y="5472301"/>
                  <a:chExt cx="4811697" cy="402916"/>
                </a:xfrm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D4E91EAD-CD89-4350-9EFA-E635E413E481}"/>
                      </a:ext>
                    </a:extLst>
                  </p:cNvPr>
                  <p:cNvSpPr/>
                  <p:nvPr/>
                </p:nvSpPr>
                <p:spPr>
                  <a:xfrm>
                    <a:off x="3080552" y="5472301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24E18946-13D4-427C-B35C-B26B7278BFAC}"/>
                      </a:ext>
                    </a:extLst>
                  </p:cNvPr>
                  <p:cNvSpPr/>
                  <p:nvPr/>
                </p:nvSpPr>
                <p:spPr>
                  <a:xfrm>
                    <a:off x="7485356" y="5511233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34EF47E3-BC53-44CA-BDED-E9A1EA857A32}"/>
                    </a:ext>
                  </a:extLst>
                </p:cNvPr>
                <p:cNvGrpSpPr/>
                <p:nvPr/>
              </p:nvGrpSpPr>
              <p:grpSpPr>
                <a:xfrm>
                  <a:off x="2787588" y="5098951"/>
                  <a:ext cx="5507353" cy="581976"/>
                  <a:chOff x="2787588" y="5098951"/>
                  <a:chExt cx="5507353" cy="581976"/>
                </a:xfrm>
              </p:grpSpPr>
              <p:sp>
                <p:nvSpPr>
                  <p:cNvPr id="43" name="Trapezoid 42">
                    <a:extLst>
                      <a:ext uri="{FF2B5EF4-FFF2-40B4-BE49-F238E27FC236}">
                        <a16:creationId xmlns:a16="http://schemas.microsoft.com/office/drawing/2014/main" id="{11431547-AEE4-4676-BB6D-47C6D043B082}"/>
                      </a:ext>
                    </a:extLst>
                  </p:cNvPr>
                  <p:cNvSpPr/>
                  <p:nvPr/>
                </p:nvSpPr>
                <p:spPr>
                  <a:xfrm>
                    <a:off x="2787588" y="5316942"/>
                    <a:ext cx="5507353" cy="363985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4" name="Trapezoid 43">
                    <a:extLst>
                      <a:ext uri="{FF2B5EF4-FFF2-40B4-BE49-F238E27FC236}">
                        <a16:creationId xmlns:a16="http://schemas.microsoft.com/office/drawing/2014/main" id="{581EE7C9-EE87-45B3-A275-EA28C247EBFB}"/>
                      </a:ext>
                    </a:extLst>
                  </p:cNvPr>
                  <p:cNvSpPr/>
                  <p:nvPr/>
                </p:nvSpPr>
                <p:spPr>
                  <a:xfrm>
                    <a:off x="2866255" y="5098951"/>
                    <a:ext cx="5354466" cy="226474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2F75691-68CE-4B0C-AFBF-7F2BE2048104}"/>
                  </a:ext>
                </a:extLst>
              </p:cNvPr>
              <p:cNvGrpSpPr/>
              <p:nvPr/>
            </p:nvGrpSpPr>
            <p:grpSpPr>
              <a:xfrm>
                <a:off x="3275703" y="4095958"/>
                <a:ext cx="952937" cy="982212"/>
                <a:chOff x="3275704" y="4095958"/>
                <a:chExt cx="952937" cy="982212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54547F22-8F74-416F-A316-4DDA35AE39B3}"/>
                    </a:ext>
                  </a:extLst>
                </p:cNvPr>
                <p:cNvGrpSpPr/>
                <p:nvPr/>
              </p:nvGrpSpPr>
              <p:grpSpPr>
                <a:xfrm>
                  <a:off x="3275704" y="4851362"/>
                  <a:ext cx="952937" cy="226808"/>
                  <a:chOff x="3283998" y="4922583"/>
                  <a:chExt cx="952937" cy="155587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37861EB5-9E6E-4332-B12C-65ACDFC0E3EF}"/>
                      </a:ext>
                    </a:extLst>
                  </p:cNvPr>
                  <p:cNvSpPr/>
                  <p:nvPr/>
                </p:nvSpPr>
                <p:spPr>
                  <a:xfrm>
                    <a:off x="3283998" y="4984440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6BC2976C-4756-48ED-BE7E-2A9ED0E0C12F}"/>
                      </a:ext>
                    </a:extLst>
                  </p:cNvPr>
                  <p:cNvSpPr/>
                  <p:nvPr/>
                </p:nvSpPr>
                <p:spPr>
                  <a:xfrm>
                    <a:off x="3479912" y="4922583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5A9DCB8-4D50-43DB-83D0-AA749ED7D8D5}"/>
                    </a:ext>
                  </a:extLst>
                </p:cNvPr>
                <p:cNvSpPr/>
                <p:nvPr/>
              </p:nvSpPr>
              <p:spPr>
                <a:xfrm flipH="1">
                  <a:off x="3729313" y="4095958"/>
                  <a:ext cx="45719" cy="76595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4D7073F-4182-4672-8149-4C7743BE06BE}"/>
                  </a:ext>
                </a:extLst>
              </p:cNvPr>
              <p:cNvGrpSpPr/>
              <p:nvPr/>
            </p:nvGrpSpPr>
            <p:grpSpPr>
              <a:xfrm>
                <a:off x="7356851" y="4211365"/>
                <a:ext cx="952937" cy="882247"/>
                <a:chOff x="3275704" y="4218785"/>
                <a:chExt cx="952937" cy="882247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0D821D27-0D1D-49BA-8E5F-9337473759EE}"/>
                    </a:ext>
                  </a:extLst>
                </p:cNvPr>
                <p:cNvGrpSpPr/>
                <p:nvPr/>
              </p:nvGrpSpPr>
              <p:grpSpPr>
                <a:xfrm>
                  <a:off x="3275704" y="4874190"/>
                  <a:ext cx="952937" cy="226842"/>
                  <a:chOff x="3283998" y="4938264"/>
                  <a:chExt cx="952937" cy="155611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19ECE395-8F5A-4782-A02C-833B1300B39A}"/>
                      </a:ext>
                    </a:extLst>
                  </p:cNvPr>
                  <p:cNvSpPr/>
                  <p:nvPr/>
                </p:nvSpPr>
                <p:spPr>
                  <a:xfrm>
                    <a:off x="3283998" y="5000145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B175E9DD-D79C-46A2-B150-660B5B057BA4}"/>
                      </a:ext>
                    </a:extLst>
                  </p:cNvPr>
                  <p:cNvSpPr/>
                  <p:nvPr/>
                </p:nvSpPr>
                <p:spPr>
                  <a:xfrm>
                    <a:off x="3479912" y="4938264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0640930-82FF-4B63-9006-8FD01BFDD051}"/>
                    </a:ext>
                  </a:extLst>
                </p:cNvPr>
                <p:cNvSpPr/>
                <p:nvPr/>
              </p:nvSpPr>
              <p:spPr>
                <a:xfrm>
                  <a:off x="3729312" y="4218785"/>
                  <a:ext cx="45719" cy="66599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E865AF-C34B-4DAC-9CAE-28FFBC6DFA4C}"/>
                </a:ext>
              </a:extLst>
            </p:cNvPr>
            <p:cNvSpPr/>
            <p:nvPr/>
          </p:nvSpPr>
          <p:spPr>
            <a:xfrm>
              <a:off x="2756658" y="2800217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47355B9-5950-4BFA-B49A-0D7DDBCA930D}"/>
                </a:ext>
              </a:extLst>
            </p:cNvPr>
            <p:cNvSpPr/>
            <p:nvPr/>
          </p:nvSpPr>
          <p:spPr>
            <a:xfrm>
              <a:off x="6425744" y="2876240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7B68CC-0133-4155-8B05-C5CCA75C6B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5637" y="2369203"/>
            <a:ext cx="745144" cy="11803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D6FFA45-0C83-4B70-94DF-404B934A116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0405" y="2391316"/>
            <a:ext cx="745144" cy="1180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CF84F-D5C9-4724-97F3-767B96FD6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37" b="89646" l="4235" r="96254">
                        <a14:foregroundMark x1="7003" y1="63488" x2="7003" y2="63488"/>
                        <a14:foregroundMark x1="6189" y1="73569" x2="6189" y2="73569"/>
                        <a14:foregroundMark x1="5375" y1="62125" x2="5375" y2="62125"/>
                        <a14:foregroundMark x1="5049" y1="74932" x2="10098" y2="72207"/>
                        <a14:foregroundMark x1="4397" y1="63488" x2="4397" y2="63488"/>
                        <a14:foregroundMark x1="50163" y1="24251" x2="54397" y2="17439"/>
                        <a14:foregroundMark x1="39414" y1="36512" x2="48046" y2="28883"/>
                        <a14:foregroundMark x1="38436" y1="31063" x2="51466" y2="24523"/>
                        <a14:foregroundMark x1="51466" y1="24523" x2="51466" y2="24523"/>
                        <a14:foregroundMark x1="42834" y1="30245" x2="32736" y2="40054"/>
                        <a14:foregroundMark x1="90879" y1="72752" x2="90879" y2="72752"/>
                        <a14:foregroundMark x1="88599" y1="56131" x2="94951" y2="79019"/>
                        <a14:foregroundMark x1="96254" y1="81744" x2="96254" y2="81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790" y="2181006"/>
            <a:ext cx="2555572" cy="152751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CCEEC05-CB5C-4FAF-8E3A-1F67E41B582B}"/>
              </a:ext>
            </a:extLst>
          </p:cNvPr>
          <p:cNvSpPr txBox="1"/>
          <p:nvPr/>
        </p:nvSpPr>
        <p:spPr>
          <a:xfrm>
            <a:off x="1424995" y="5320106"/>
            <a:ext cx="4530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kg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7FA4F1-283D-44BC-B62D-85EC457C16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4203" y="1805641"/>
            <a:ext cx="2461298" cy="350085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07DBE32-E420-4FEB-930F-B21D8CFDDC61}"/>
              </a:ext>
            </a:extLst>
          </p:cNvPr>
          <p:cNvSpPr txBox="1"/>
          <p:nvPr/>
        </p:nvSpPr>
        <p:spPr>
          <a:xfrm>
            <a:off x="6706413" y="5343664"/>
            <a:ext cx="5247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581040" imgH="523800"/>
        </mc:Choice>
        <mc:Fallback>
          <p:control name="TextBox1" r:id="rId1" imgW="581040" imgH="523800">
            <p:pic>
              <p:nvPicPr>
                <p:cNvPr id="64" name="TextBox1">
                  <a:extLst>
                    <a:ext uri="{FF2B5EF4-FFF2-40B4-BE49-F238E27FC236}">
                      <a16:creationId xmlns:a16="http://schemas.microsoft.com/office/drawing/2014/main" id="{651CF158-544A-4AD9-B07A-D953FAAE87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67255" y="5341772"/>
                  <a:ext cx="585092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81040" imgH="523800"/>
        </mc:Choice>
        <mc:Fallback>
          <p:control name="TextBox2" r:id="rId2" imgW="581040" imgH="523800">
            <p:pic>
              <p:nvPicPr>
                <p:cNvPr id="66" name="TextBox2">
                  <a:extLst>
                    <a:ext uri="{FF2B5EF4-FFF2-40B4-BE49-F238E27FC236}">
                      <a16:creationId xmlns:a16="http://schemas.microsoft.com/office/drawing/2014/main" id="{5682C46F-FA30-4F60-93CA-4619D773D8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00543" y="5343664"/>
                  <a:ext cx="585092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A0619D-DC74-42E7-B4DE-1193261490D5}"/>
              </a:ext>
            </a:extLst>
          </p:cNvPr>
          <p:cNvGrpSpPr/>
          <p:nvPr/>
        </p:nvGrpSpPr>
        <p:grpSpPr>
          <a:xfrm>
            <a:off x="306538" y="2907757"/>
            <a:ext cx="5139298" cy="2043576"/>
            <a:chOff x="1138457" y="1714975"/>
            <a:chExt cx="5139298" cy="204357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A9A1CA9-2897-452B-8ACF-67CA75826903}"/>
                </a:ext>
              </a:extLst>
            </p:cNvPr>
            <p:cNvGrpSpPr/>
            <p:nvPr/>
          </p:nvGrpSpPr>
          <p:grpSpPr>
            <a:xfrm>
              <a:off x="1532084" y="1856114"/>
              <a:ext cx="4404495" cy="1713374"/>
              <a:chOff x="741443" y="4561957"/>
              <a:chExt cx="3306682" cy="130492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86874F2-8F5C-48B6-B37F-ED93EB4BEC0B}"/>
                  </a:ext>
                </a:extLst>
              </p:cNvPr>
              <p:cNvSpPr/>
              <p:nvPr/>
            </p:nvSpPr>
            <p:spPr>
              <a:xfrm>
                <a:off x="741443" y="4561957"/>
                <a:ext cx="3306682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47CCBE-A7B0-4BD0-AC2A-0E21ABD883F2}"/>
                  </a:ext>
                </a:extLst>
              </p:cNvPr>
              <p:cNvSpPr txBox="1"/>
              <p:nvPr/>
            </p:nvSpPr>
            <p:spPr>
              <a:xfrm>
                <a:off x="973445" y="4742350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18 kg + 6 kg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24 kg – 5 kg =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C01CD3-BFCE-468D-B473-33BDA89E5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flipH="1">
              <a:off x="1138457" y="3041387"/>
              <a:ext cx="717164" cy="717164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42205F1-510D-4EBA-8E00-E53268149493}"/>
                </a:ext>
              </a:extLst>
            </p:cNvPr>
            <p:cNvSpPr/>
            <p:nvPr/>
          </p:nvSpPr>
          <p:spPr>
            <a:xfrm rot="1558595">
              <a:off x="5650021" y="171497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4029504" y="678039"/>
            <a:ext cx="4388379" cy="755245"/>
            <a:chOff x="-3369818" y="382607"/>
            <a:chExt cx="4310700" cy="79541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968B11-2C54-4379-9ECC-2D097A196D1A}"/>
              </a:ext>
            </a:extLst>
          </p:cNvPr>
          <p:cNvGrpSpPr/>
          <p:nvPr/>
        </p:nvGrpSpPr>
        <p:grpSpPr>
          <a:xfrm>
            <a:off x="5691642" y="2808257"/>
            <a:ext cx="6239178" cy="2037156"/>
            <a:chOff x="1133999" y="1625772"/>
            <a:chExt cx="6239178" cy="20371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F964EA-E599-4DEC-AC77-8A8F3AED0A2D}"/>
                </a:ext>
              </a:extLst>
            </p:cNvPr>
            <p:cNvGrpSpPr/>
            <p:nvPr/>
          </p:nvGrpSpPr>
          <p:grpSpPr>
            <a:xfrm>
              <a:off x="1528899" y="1819275"/>
              <a:ext cx="5587594" cy="1713374"/>
              <a:chOff x="739052" y="4533900"/>
              <a:chExt cx="4194896" cy="130492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854AD1A9-8260-451B-8996-6A8AB5096B44}"/>
                  </a:ext>
                </a:extLst>
              </p:cNvPr>
              <p:cNvSpPr/>
              <p:nvPr/>
            </p:nvSpPr>
            <p:spPr>
              <a:xfrm>
                <a:off x="739052" y="4533900"/>
                <a:ext cx="4194896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DC4DAF-5AB1-46AE-8A7C-062B1E8E4AA1}"/>
                  </a:ext>
                </a:extLst>
              </p:cNvPr>
              <p:cNvSpPr txBox="1"/>
              <p:nvPr/>
            </p:nvSpPr>
            <p:spPr>
              <a:xfrm>
                <a:off x="907950" y="4759834"/>
                <a:ext cx="3362814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 kg + 3 kg – 5 kg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58 kg – 9 kg – 20 kg =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74B8A-BDF0-4402-A3A9-CE63CE41A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flipH="1">
              <a:off x="1133999" y="3031140"/>
              <a:ext cx="679689" cy="631788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909683F-7F8D-4E72-A21D-FD1D3CEF374A}"/>
                </a:ext>
              </a:extLst>
            </p:cNvPr>
            <p:cNvSpPr/>
            <p:nvPr/>
          </p:nvSpPr>
          <p:spPr>
            <a:xfrm rot="1558595">
              <a:off x="6745443" y="1625772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7FA1D36-CC44-4B1B-A330-3FC4D8CB1AB7}"/>
              </a:ext>
            </a:extLst>
          </p:cNvPr>
          <p:cNvSpPr txBox="1"/>
          <p:nvPr/>
        </p:nvSpPr>
        <p:spPr>
          <a:xfrm>
            <a:off x="3794362" y="1730801"/>
            <a:ext cx="1766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073AC5-2DD7-4421-8003-3799FA5A01FA}"/>
              </a:ext>
            </a:extLst>
          </p:cNvPr>
          <p:cNvSpPr txBox="1"/>
          <p:nvPr/>
        </p:nvSpPr>
        <p:spPr>
          <a:xfrm>
            <a:off x="4929895" y="1730801"/>
            <a:ext cx="2867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kg – 9kg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E060EE-65FA-494A-A166-00ABF8C69910}"/>
              </a:ext>
            </a:extLst>
          </p:cNvPr>
          <p:cNvSpPr txBox="1"/>
          <p:nvPr/>
        </p:nvSpPr>
        <p:spPr>
          <a:xfrm>
            <a:off x="7596394" y="1702226"/>
            <a:ext cx="68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1C135D-6DF1-4ECE-A28D-A74356F6A3A3}"/>
              </a:ext>
            </a:extLst>
          </p:cNvPr>
          <p:cNvSpPr txBox="1"/>
          <p:nvPr/>
        </p:nvSpPr>
        <p:spPr>
          <a:xfrm>
            <a:off x="8069780" y="1705992"/>
            <a:ext cx="68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29" name="图片 3">
            <a:extLst>
              <a:ext uri="{FF2B5EF4-FFF2-40B4-BE49-F238E27FC236}">
                <a16:creationId xmlns:a16="http://schemas.microsoft.com/office/drawing/2014/main" id="{6AC8D35F-1B52-46D3-AB71-18B2C13EBF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43013" y="4762270"/>
            <a:ext cx="1438675" cy="185583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1000080" imgH="523800"/>
        </mc:Choice>
        <mc:Fallback>
          <p:control name="TextBox1" r:id="rId1" imgW="1000080" imgH="523800">
            <p:pic>
              <p:nvPicPr>
                <p:cNvPr id="41" name="TextBox1">
                  <a:extLst>
                    <a:ext uri="{FF2B5EF4-FFF2-40B4-BE49-F238E27FC236}">
                      <a16:creationId xmlns:a16="http://schemas.microsoft.com/office/drawing/2014/main" id="{96696893-8C8E-4924-9D22-9F7ED1FB36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85316" y="3300061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1000080" imgH="523800"/>
        </mc:Choice>
        <mc:Fallback>
          <p:control name="TextBox2" r:id="rId2" imgW="1000080" imgH="52380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3E251D57-D9EC-467A-8B1E-BAE98E3F8C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81676" y="3945864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1000080" imgH="523800"/>
        </mc:Choice>
        <mc:Fallback>
          <p:control name="TextBox3" r:id="rId3" imgW="1000080" imgH="52380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401C1AA3-CC85-4AEB-AF30-B48E03B087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582368" y="3259252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1000080" imgH="523800"/>
        </mc:Choice>
        <mc:Fallback>
          <p:control name="TextBox4" r:id="rId4" imgW="1000080" imgH="5238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8030AE7F-3FDF-44C5-9320-17E99B6B44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582368" y="3911588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1497367" y="449626"/>
            <a:ext cx="9197265" cy="955452"/>
            <a:chOff x="-2388904" y="382608"/>
            <a:chExt cx="9034463" cy="104877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2388904" y="382608"/>
              <a:ext cx="9034463" cy="1048777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29 kg,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3kg. </a:t>
              </a:r>
            </a:p>
            <a:p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2388904" y="58016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412450-0A48-4491-A858-C7F635FB4CDF}"/>
              </a:ext>
            </a:extLst>
          </p:cNvPr>
          <p:cNvSpPr/>
          <p:nvPr/>
        </p:nvSpPr>
        <p:spPr>
          <a:xfrm>
            <a:off x="3560169" y="1692328"/>
            <a:ext cx="4747809" cy="1581150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29 kg</a:t>
            </a: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3 kg</a:t>
            </a: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kg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DF88C67-9E48-41E2-98F0-C59D4F5B5E07}"/>
              </a:ext>
            </a:extLst>
          </p:cNvPr>
          <p:cNvSpPr/>
          <p:nvPr/>
        </p:nvSpPr>
        <p:spPr>
          <a:xfrm>
            <a:off x="6646387" y="2693080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CF887D-752E-44DB-91E8-4A3B6BD18FD4}"/>
              </a:ext>
            </a:extLst>
          </p:cNvPr>
          <p:cNvSpPr txBox="1"/>
          <p:nvPr/>
        </p:nvSpPr>
        <p:spPr>
          <a:xfrm>
            <a:off x="4600645" y="3584522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4BD4B0-9A2D-423B-B36D-9E5CDBCB3ABF}"/>
              </a:ext>
            </a:extLst>
          </p:cNvPr>
          <p:cNvSpPr txBox="1"/>
          <p:nvPr/>
        </p:nvSpPr>
        <p:spPr>
          <a:xfrm>
            <a:off x="4600645" y="4836812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+ 3 = 32 (kg)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4C05DC-1917-4000-AC99-7465BB247D69}"/>
              </a:ext>
            </a:extLst>
          </p:cNvPr>
          <p:cNvSpPr txBox="1"/>
          <p:nvPr/>
        </p:nvSpPr>
        <p:spPr>
          <a:xfrm>
            <a:off x="5442999" y="543787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32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7CCAC3-8BEE-42DC-B42A-19B988F4936C}"/>
              </a:ext>
            </a:extLst>
          </p:cNvPr>
          <p:cNvSpPr txBox="1"/>
          <p:nvPr/>
        </p:nvSpPr>
        <p:spPr>
          <a:xfrm>
            <a:off x="3188440" y="4210667"/>
            <a:ext cx="5967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ki-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C36C73EE-7993-42E4-A470-9B81AC075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27464" y="4206033"/>
            <a:ext cx="1789197" cy="23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2B0D14-F0F7-4D6D-AD26-063F3319B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921" y="973330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2306503" y="1161607"/>
            <a:ext cx="9015129" cy="5119264"/>
            <a:chOff x="1874972" y="1721536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4"/>
            <a:stretch/>
          </p:blipFill>
          <p:spPr>
            <a:xfrm>
              <a:off x="1874972" y="1721536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endParaRPr lang="en-US" sz="24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23B72-A79B-48BE-8570-4D0502BA6F52}"/>
              </a:ext>
            </a:extLst>
          </p:cNvPr>
          <p:cNvSpPr/>
          <p:nvPr/>
        </p:nvSpPr>
        <p:spPr>
          <a:xfrm>
            <a:off x="2150201" y="4438843"/>
            <a:ext cx="9115095" cy="224247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236C0-595F-4749-AED9-F9C1F603F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861" y="484935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461" y="1539051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40821C-5544-477C-890B-47D5AF6E6F25}"/>
              </a:ext>
            </a:extLst>
          </p:cNvPr>
          <p:cNvGrpSpPr/>
          <p:nvPr/>
        </p:nvGrpSpPr>
        <p:grpSpPr>
          <a:xfrm>
            <a:off x="3112516" y="459675"/>
            <a:ext cx="6614171" cy="2349369"/>
            <a:chOff x="2710582" y="25565"/>
            <a:chExt cx="6614171" cy="2349369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9460" y="661640"/>
              <a:ext cx="43429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Giỏ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F9B6E3-7F57-44EF-A70F-C5D8C76B8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615" b="96109" l="9884" r="89535">
                          <a14:foregroundMark x1="51744" y1="74319" x2="51744" y2="74319"/>
                          <a14:foregroundMark x1="51744" y1="64591" x2="34884" y2="96498"/>
                          <a14:foregroundMark x1="71512" y1="8560" x2="71512" y2="8560"/>
                          <a14:foregroundMark x1="57558" y1="6615" x2="57558" y2="6615"/>
                          <a14:foregroundMark x1="43605" y1="21790" x2="67442" y2="25292"/>
                          <a14:foregroundMark x1="51744" y1="19844" x2="63953" y2="20623"/>
                          <a14:foregroundMark x1="54651" y1="85603" x2="69186" y2="73152"/>
                          <a14:foregroundMark x1="48837" y1="74319" x2="54070" y2="801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9269" y="25565"/>
              <a:ext cx="1398443" cy="2089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80013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988" y="432477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5403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282A92-3628-43C2-AB9C-7864DD63004A}"/>
              </a:ext>
            </a:extLst>
          </p:cNvPr>
          <p:cNvGrpSpPr/>
          <p:nvPr/>
        </p:nvGrpSpPr>
        <p:grpSpPr>
          <a:xfrm>
            <a:off x="2720315" y="468667"/>
            <a:ext cx="6907358" cy="2196640"/>
            <a:chOff x="2757638" y="159018"/>
            <a:chExt cx="6907358" cy="219664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57638" y="159018"/>
              <a:ext cx="6907358" cy="219664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52709" y="672551"/>
              <a:ext cx="3863649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ngỗng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146BC8-6A7B-4019-8554-A976A820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1845"/>
            <a:stretch/>
          </p:blipFill>
          <p:spPr>
            <a:xfrm>
              <a:off x="3161291" y="427628"/>
              <a:ext cx="2210809" cy="1443955"/>
            </a:xfrm>
            <a:prstGeom prst="rect">
              <a:avLst/>
            </a:prstGeom>
          </p:spPr>
        </p:pic>
      </p:grpSp>
      <p:sp>
        <p:nvSpPr>
          <p:cNvPr id="24" name="A">
            <a:extLst>
              <a:ext uri="{FF2B5EF4-FFF2-40B4-BE49-F238E27FC236}">
                <a16:creationId xmlns:a16="http://schemas.microsoft.com/office/drawing/2014/main" id="{F5D0B708-E798-406D-8645-3B42D8FF7B19}"/>
              </a:ext>
            </a:extLst>
          </p:cNvPr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7 kg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997" y="482761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438654" y="4130245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hơn</a:t>
            </a:r>
            <a:endParaRPr lang="en-US" sz="4000" b="1" kern="1200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62" y="1494724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1C7C7D-281C-498C-93E2-40B548A413B6}"/>
              </a:ext>
            </a:extLst>
          </p:cNvPr>
          <p:cNvGrpSpPr/>
          <p:nvPr/>
        </p:nvGrpSpPr>
        <p:grpSpPr>
          <a:xfrm>
            <a:off x="3004074" y="446654"/>
            <a:ext cx="5762848" cy="2636291"/>
            <a:chOff x="3094074" y="25565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94074" y="25565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897E1B-8A63-40D1-A858-D348B359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59384"/>
            <a:stretch/>
          </p:blipFill>
          <p:spPr>
            <a:xfrm>
              <a:off x="4801733" y="347883"/>
              <a:ext cx="2709299" cy="144608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92535F-A078-49C2-8575-62FFAC3311D4}"/>
                </a:ext>
              </a:extLst>
            </p:cNvPr>
            <p:cNvSpPr/>
            <p:nvPr/>
          </p:nvSpPr>
          <p:spPr>
            <a:xfrm>
              <a:off x="3622981" y="1793969"/>
              <a:ext cx="452503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bóng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…. 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1kg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C">
            <a:extLst>
              <a:ext uri="{FF2B5EF4-FFF2-40B4-BE49-F238E27FC236}">
                <a16:creationId xmlns:a16="http://schemas.microsoft.com/office/drawing/2014/main" id="{90E2F988-2AC9-4C7B-8AE3-B7F86E52F88B}"/>
              </a:ext>
            </a:extLst>
          </p:cNvPr>
          <p:cNvSpPr/>
          <p:nvPr/>
        </p:nvSpPr>
        <p:spPr>
          <a:xfrm>
            <a:off x="6521399" y="4153819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hơn</a:t>
            </a:r>
            <a:endParaRPr lang="en-US" sz="3600" b="1" kern="1200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5" grpId="0" bldLvl="0" animBg="1"/>
      <p:bldP spid="2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F69DAB2-4856-4AF4-8AC0-2F89AC398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426" y="446654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6291852" y="5219110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 9 kg</a:t>
            </a:r>
          </a:p>
        </p:txBody>
      </p:sp>
      <p:sp>
        <p:nvSpPr>
          <p:cNvPr id="14" name="C"/>
          <p:cNvSpPr/>
          <p:nvPr/>
        </p:nvSpPr>
        <p:spPr>
          <a:xfrm>
            <a:off x="6207074" y="4039277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8 kg</a:t>
            </a:r>
          </a:p>
        </p:txBody>
      </p:sp>
      <p:sp>
        <p:nvSpPr>
          <p:cNvPr id="15" name="B"/>
          <p:cNvSpPr/>
          <p:nvPr/>
        </p:nvSpPr>
        <p:spPr>
          <a:xfrm>
            <a:off x="1922351" y="5219110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16" name="D"/>
          <p:cNvSpPr/>
          <p:nvPr/>
        </p:nvSpPr>
        <p:spPr>
          <a:xfrm>
            <a:off x="1922351" y="4070234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14 kg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48BD44-BB22-4A21-9C54-7BE1A61FA509}"/>
              </a:ext>
            </a:extLst>
          </p:cNvPr>
          <p:cNvGrpSpPr/>
          <p:nvPr/>
        </p:nvGrpSpPr>
        <p:grpSpPr>
          <a:xfrm>
            <a:off x="2867191" y="497486"/>
            <a:ext cx="6018029" cy="2290521"/>
            <a:chOff x="2923952" y="25565"/>
            <a:chExt cx="6018029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923952" y="25565"/>
              <a:ext cx="6018029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3036101" y="882133"/>
              <a:ext cx="560307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kg + 8 kg – 5 kg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185" y="1520954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CC02B7-46BB-4962-ADAF-F7D9034FB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5905B9-018B-47CF-98CB-AFFC525F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56AA11-82DC-4EE8-BB83-92F26CD3A7D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A355B-D025-408F-9159-0BAC82A179A6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713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087CF-D6AC-4674-882F-4A0C221DF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DF8AF2C3-DD25-4420-930E-9C2FB54304D9}"/>
              </a:ext>
            </a:extLst>
          </p:cNvPr>
          <p:cNvSpPr txBox="1"/>
          <p:nvPr/>
        </p:nvSpPr>
        <p:spPr>
          <a:xfrm>
            <a:off x="3536494" y="29211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E6DC7-1A02-4957-B2FB-F378FCAAE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CC9E43-EC7A-4629-BA85-6463DC3E5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067" y="1707441"/>
            <a:ext cx="5533583" cy="43298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4B1C86-9BF1-4FE7-89E6-A13D25A881AA}"/>
              </a:ext>
            </a:extLst>
          </p:cNvPr>
          <p:cNvSpPr/>
          <p:nvPr/>
        </p:nvSpPr>
        <p:spPr>
          <a:xfrm>
            <a:off x="3628505" y="260891"/>
            <a:ext cx="51283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 " panose="02040603050506020204" pitchFamily="18" charset="0"/>
              </a:rPr>
              <a:t>VẬT NÀO NẶNG HƠN, </a:t>
            </a:r>
          </a:p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 " panose="02040603050506020204" pitchFamily="18" charset="0"/>
              </a:rPr>
              <a:t>VẬT NÀO NHẸ HƠN?</a:t>
            </a:r>
          </a:p>
        </p:txBody>
      </p:sp>
    </p:spTree>
    <p:extLst>
      <p:ext uri="{BB962C8B-B14F-4D97-AF65-F5344CB8AC3E}">
        <p14:creationId xmlns:p14="http://schemas.microsoft.com/office/powerpoint/2010/main" val="33892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BF024B6-3A1E-47AF-9522-A1CF440A3837}"/>
              </a:ext>
            </a:extLst>
          </p:cNvPr>
          <p:cNvCxnSpPr>
            <a:cxnSpLocks/>
          </p:cNvCxnSpPr>
          <p:nvPr/>
        </p:nvCxnSpPr>
        <p:spPr>
          <a:xfrm flipH="1" flipV="1">
            <a:off x="6004800" y="3264749"/>
            <a:ext cx="81339" cy="460368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5409A4FA-05DF-4463-9B0C-D949D74A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361" y="4946880"/>
            <a:ext cx="4551837" cy="1072442"/>
          </a:xfrm>
          <a:prstGeom prst="roundRect">
            <a:avLst>
              <a:gd name="adj" fmla="val 16667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H="1" flipV="1">
            <a:off x="6095999" y="3264749"/>
            <a:ext cx="1" cy="50102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824958" y="3264749"/>
            <a:ext cx="271044" cy="51336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78177" y="2380828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797933" y="1804559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44609" y="1851983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 flipH="1">
            <a:off x="2553792" y="966181"/>
            <a:ext cx="2535815" cy="1498063"/>
            <a:chOff x="2457379" y="3144609"/>
            <a:chExt cx="1409772" cy="1344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457379" y="3144609"/>
              <a:ext cx="1409772" cy="13012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56267" y="3669267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27435" y="1146577"/>
            <a:ext cx="1334467" cy="132647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81720" y="4899871"/>
            <a:ext cx="6053558" cy="1193177"/>
            <a:chOff x="1430048" y="225527"/>
            <a:chExt cx="5591599" cy="11931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430048" y="225527"/>
              <a:ext cx="5170645" cy="11931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781511" y="323477"/>
              <a:ext cx="524013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9F7989B-D416-4015-A3E8-095287386939}"/>
              </a:ext>
            </a:extLst>
          </p:cNvPr>
          <p:cNvGrpSpPr/>
          <p:nvPr/>
        </p:nvGrpSpPr>
        <p:grpSpPr>
          <a:xfrm>
            <a:off x="4995418" y="289351"/>
            <a:ext cx="2645472" cy="664489"/>
            <a:chOff x="1615301" y="216130"/>
            <a:chExt cx="2692396" cy="774975"/>
          </a:xfrm>
          <a:solidFill>
            <a:srgbClr val="00FF00"/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E7CEBF58-CF15-4F91-B2EA-B4F6EEB0E6C7}"/>
                </a:ext>
              </a:extLst>
            </p:cNvPr>
            <p:cNvSpPr/>
            <p:nvPr/>
          </p:nvSpPr>
          <p:spPr>
            <a:xfrm>
              <a:off x="1615301" y="216130"/>
              <a:ext cx="2692396" cy="774975"/>
            </a:xfrm>
            <a:prstGeom prst="roundRect">
              <a:avLst>
                <a:gd name="adj" fmla="val 36253"/>
              </a:avLst>
            </a:prstGeom>
            <a:grp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5E5D75-3592-4942-AB90-0FC1D5F5BC70}"/>
                </a:ext>
              </a:extLst>
            </p:cNvPr>
            <p:cNvSpPr txBox="1"/>
            <p:nvPr/>
          </p:nvSpPr>
          <p:spPr>
            <a:xfrm>
              <a:off x="1781511" y="323477"/>
              <a:ext cx="2400264" cy="53842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0143 0.0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44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0.01829 L -0.00208 0.10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0352 0.022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11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0949 L 0.00834 0.037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8889 L 0.00143 0.0687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10185 L -0.00208 0.0847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:a16="http://schemas.microsoft.com/office/drawing/2014/main" id="{39B8E8A2-7453-5F27-4EFD-11D59DF67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94A4D0-0A42-09E5-997A-8474A27732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290;p7">
            <a:extLst>
              <a:ext uri="{FF2B5EF4-FFF2-40B4-BE49-F238E27FC236}">
                <a16:creationId xmlns:a16="http://schemas.microsoft.com/office/drawing/2014/main" id="{080D0C95-9DC7-85FA-EA26-7CA4282B2A2D}"/>
              </a:ext>
            </a:extLst>
          </p:cNvPr>
          <p:cNvSpPr txBox="1"/>
          <p:nvPr/>
        </p:nvSpPr>
        <p:spPr>
          <a:xfrm>
            <a:off x="4819406" y="3186112"/>
            <a:ext cx="664834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5736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394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7F496-C9AF-451F-9A17-5831D37FFDA7}"/>
              </a:ext>
            </a:extLst>
          </p:cNvPr>
          <p:cNvSpPr/>
          <p:nvPr/>
        </p:nvSpPr>
        <p:spPr>
          <a:xfrm>
            <a:off x="0" y="0"/>
            <a:ext cx="12192000" cy="64409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1E93CB-67A4-45D6-B308-D099AD045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29284" y="513443"/>
            <a:ext cx="8902839" cy="5153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0140CC-D929-4A5C-9E43-5246B37224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7111" y1="67354" x2="86889" y2="79038"/>
                        <a14:foregroundMark x1="84667" y1="95876" x2="84667" y2="95876"/>
                        <a14:foregroundMark x1="90889" y1="95533" x2="90889" y2="95533"/>
                        <a14:foregroundMark x1="80222" y1="77320" x2="80222" y2="77320"/>
                        <a14:foregroundMark x1="60000" y1="78694" x2="69026" y2="81144"/>
                        <a14:foregroundMark x1="75280" y1="77202" x2="78889" y2="76632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</a14:backgroundRemoval>
                    </a14:imgEffect>
                  </a14:imgLayer>
                </a14:imgProps>
              </a:ext>
            </a:extLst>
          </a:blip>
          <a:srcRect l="-850" t="38956" r="72052" b="1566"/>
          <a:stretch/>
        </p:blipFill>
        <p:spPr>
          <a:xfrm>
            <a:off x="-246978" y="2532620"/>
            <a:ext cx="2914022" cy="38918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051EF5-A979-4D29-B701-726577B48D0A}"/>
              </a:ext>
            </a:extLst>
          </p:cNvPr>
          <p:cNvGrpSpPr/>
          <p:nvPr/>
        </p:nvGrpSpPr>
        <p:grpSpPr>
          <a:xfrm>
            <a:off x="5881544" y="1451120"/>
            <a:ext cx="1368285" cy="1946367"/>
            <a:chOff x="2457380" y="2487480"/>
            <a:chExt cx="1409772" cy="26154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EEF6CC-8622-4355-BF0C-F29CFB74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80" y="2487480"/>
              <a:ext cx="1409772" cy="26154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0901CB-6306-436D-AF8F-3020516074DA}"/>
                </a:ext>
              </a:extLst>
            </p:cNvPr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659EF06-2D71-4F04-BD70-84A7CE23B93D}"/>
              </a:ext>
            </a:extLst>
          </p:cNvPr>
          <p:cNvSpPr txBox="1"/>
          <p:nvPr/>
        </p:nvSpPr>
        <p:spPr>
          <a:xfrm>
            <a:off x="4426727" y="3394220"/>
            <a:ext cx="4499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ki-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B6BBB-4249-4893-A08C-9337144F332F}"/>
              </a:ext>
            </a:extLst>
          </p:cNvPr>
          <p:cNvSpPr txBox="1"/>
          <p:nvPr/>
        </p:nvSpPr>
        <p:spPr>
          <a:xfrm>
            <a:off x="4287554" y="4042020"/>
            <a:ext cx="4556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7682BC-0F82-4ECE-90E8-CA02ED788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6900" y1="78437" x2="86889" y2="79038"/>
                        <a14:foregroundMark x1="87111" y1="67354" x2="86954" y2="75601"/>
                        <a14:foregroundMark x1="84667" y1="95876" x2="84667" y2="95876"/>
                        <a14:foregroundMark x1="90889" y1="95533" x2="90889" y2="95533"/>
                        <a14:foregroundMark x1="60000" y1="78694" x2="69026" y2="81144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foregroundMark x1="80222" y1="76976" x2="80222" y2="76976"/>
                        <a14:foregroundMark x1="78000" y1="76976" x2="78000" y2="76976"/>
                        <a14:foregroundMark x1="77778" y1="76976" x2="77778" y2="76976"/>
                        <a14:foregroundMark x1="77111" y1="76976" x2="77111" y2="76976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  <a14:backgroundMark x1="79556" y1="40206" x2="78222" y2="45361"/>
                        <a14:backgroundMark x1="78667" y1="39519" x2="73333" y2="56014"/>
                        <a14:backgroundMark x1="78000" y1="41581" x2="78000" y2="56357"/>
                        <a14:backgroundMark x1="81556" y1="41924" x2="81556" y2="41924"/>
                        <a14:backgroundMark x1="76222" y1="41924" x2="76222" y2="41924"/>
                        <a14:backgroundMark x1="74222" y1="40206" x2="74000" y2="50515"/>
                        <a14:backgroundMark x1="77111" y1="39863" x2="88444" y2="40206"/>
                        <a14:backgroundMark x1="77111" y1="54296" x2="73111" y2="63574"/>
                        <a14:backgroundMark x1="80000" y1="61856" x2="80444" y2="61856"/>
                        <a14:backgroundMark x1="80444" y1="72509" x2="80444" y2="72509"/>
                        <a14:backgroundMark x1="79778" y1="68729" x2="79778" y2="68729"/>
                        <a14:backgroundMark x1="79778" y1="68729" x2="81556" y2="70103"/>
                        <a14:backgroundMark x1="78000" y1="71821" x2="78000" y2="71821"/>
                        <a14:backgroundMark x1="76000" y1="71134" x2="76000" y2="71134"/>
                        <a14:backgroundMark x1="79778" y1="85223" x2="79778" y2="85223"/>
                        <a14:backgroundMark x1="83556" y1="75601" x2="83556" y2="75601"/>
                        <a14:backgroundMark x1="84222" y1="77320" x2="84222" y2="77320"/>
                        <a14:backgroundMark x1="83611" y1="76976" x2="83778" y2="79038"/>
                        <a14:backgroundMark x1="83556" y1="76289" x2="83611" y2="76976"/>
                        <a14:backgroundMark x1="76444" y1="79725" x2="76444" y2="79725"/>
                        <a14:backgroundMark x1="76000" y1="75945" x2="76000" y2="75945"/>
                        <a14:backgroundMark x1="75778" y1="77663" x2="75778" y2="77663"/>
                        <a14:backgroundMark x1="76000" y1="77663" x2="76000" y2="77663"/>
                        <a14:backgroundMark x1="75852" y1="76976" x2="76667" y2="80756"/>
                        <a14:backgroundMark x1="75778" y1="76632" x2="75852" y2="76976"/>
                      </a14:backgroundRemoval>
                    </a14:imgEffect>
                  </a14:imgLayer>
                </a14:imgProps>
              </a:ext>
            </a:extLst>
          </a:blip>
          <a:srcRect l="74729" t="41107" r="-2369" b="1859"/>
          <a:stretch/>
        </p:blipFill>
        <p:spPr>
          <a:xfrm>
            <a:off x="9666513" y="2612571"/>
            <a:ext cx="2796791" cy="37319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D71D1F71-0284-434E-A76A-410C91287D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8762" y="223117"/>
            <a:ext cx="2361598" cy="17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787538" y="3294860"/>
            <a:ext cx="308463" cy="483251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>
            <a:off x="3233141" y="1016543"/>
            <a:ext cx="1245891" cy="1669498"/>
            <a:chOff x="2457379" y="2487480"/>
            <a:chExt cx="1409772" cy="26154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79" y="2487480"/>
              <a:ext cx="1409772" cy="26154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9" b="92377" l="7576" r="95455">
                        <a14:foregroundMark x1="50758" y1="57399" x2="70833" y2="58744"/>
                        <a14:foregroundMark x1="23485" y1="58744" x2="71591" y2="58744"/>
                        <a14:foregroundMark x1="96212" y1="26906" x2="96212" y2="26906"/>
                        <a14:foregroundMark x1="58712" y1="92377" x2="58712" y2="92377"/>
                        <a14:foregroundMark x1="7576" y1="78924" x2="7576" y2="78924"/>
                        <a14:foregroundMark x1="70833" y1="61883" x2="70833" y2="618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501" y="770290"/>
            <a:ext cx="2011854" cy="169940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430048" y="310838"/>
              <a:ext cx="52401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8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59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833 0.0370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738413" y="3369985"/>
            <a:ext cx="357587" cy="40812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>
            <a:off x="2781633" y="478161"/>
            <a:ext cx="2186819" cy="2186819"/>
            <a:chOff x="1946481" y="1644032"/>
            <a:chExt cx="2474467" cy="34259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946481" y="1644032"/>
              <a:ext cx="2474467" cy="342595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86050" y="3746498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 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31631" y="1246933"/>
            <a:ext cx="1021106" cy="136479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430048" y="310838"/>
              <a:ext cx="52401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kẹo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kg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C3A1F974-1172-4F62-ABFB-EBD534806E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47277" y="1264936"/>
            <a:ext cx="1021106" cy="13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3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2.29167E-6 0.0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4.58333E-6 0.059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794 0.041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4987</TotalTime>
  <Words>447</Words>
  <Application>Microsoft Office PowerPoint</Application>
  <PresentationFormat>Widescreen</PresentationFormat>
  <Paragraphs>74</Paragraphs>
  <Slides>21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Gill Sans MT</vt:lpstr>
      <vt:lpstr>Times New Roman</vt:lpstr>
      <vt:lpstr>UTM Avo</vt:lpstr>
      <vt:lpstr>UTM Staccato </vt:lpstr>
      <vt:lpstr>UTM Times</vt:lpstr>
      <vt:lpstr>Wingdings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695</cp:revision>
  <dcterms:created xsi:type="dcterms:W3CDTF">2021-02-20T02:56:00Z</dcterms:created>
  <dcterms:modified xsi:type="dcterms:W3CDTF">2024-12-03T21:53:19Z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