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3"/>
  </p:notesMasterIdLst>
  <p:sldIdLst>
    <p:sldId id="427" r:id="rId5"/>
    <p:sldId id="450" r:id="rId6"/>
    <p:sldId id="451" r:id="rId7"/>
    <p:sldId id="462" r:id="rId8"/>
    <p:sldId id="452" r:id="rId9"/>
    <p:sldId id="469" r:id="rId10"/>
    <p:sldId id="454" r:id="rId11"/>
    <p:sldId id="464" r:id="rId12"/>
    <p:sldId id="465" r:id="rId13"/>
    <p:sldId id="466" r:id="rId14"/>
    <p:sldId id="468" r:id="rId15"/>
    <p:sldId id="470" r:id="rId16"/>
    <p:sldId id="460" r:id="rId17"/>
    <p:sldId id="471" r:id="rId18"/>
    <p:sldId id="472" r:id="rId19"/>
    <p:sldId id="447" r:id="rId20"/>
    <p:sldId id="490" r:id="rId21"/>
    <p:sldId id="491" r:id="rId22"/>
    <p:sldId id="492" r:id="rId23"/>
    <p:sldId id="448" r:id="rId24"/>
    <p:sldId id="489" r:id="rId25"/>
    <p:sldId id="480" r:id="rId26"/>
    <p:sldId id="478" r:id="rId27"/>
    <p:sldId id="477" r:id="rId28"/>
    <p:sldId id="442" r:id="rId29"/>
    <p:sldId id="494" r:id="rId30"/>
    <p:sldId id="493" r:id="rId31"/>
    <p:sldId id="445" r:id="rId32"/>
    <p:sldId id="444" r:id="rId33"/>
    <p:sldId id="496" r:id="rId34"/>
    <p:sldId id="497" r:id="rId35"/>
    <p:sldId id="498" r:id="rId36"/>
    <p:sldId id="449" r:id="rId37"/>
    <p:sldId id="446" r:id="rId38"/>
    <p:sldId id="485" r:id="rId39"/>
    <p:sldId id="486" r:id="rId40"/>
    <p:sldId id="495" r:id="rId41"/>
    <p:sldId id="431" r:id="rId42"/>
  </p:sldIdLst>
  <p:sldSz cx="16276638" cy="9144000"/>
  <p:notesSz cx="6858000" cy="9144000"/>
  <p:custDataLst>
    <p:tags r:id="rId4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E181"/>
    <a:srgbClr val="FFCB25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022297-C464-4F88-9BA2-F32224D1E07A}" v="22" dt="2022-08-27T04:57:26.1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9290" autoAdjust="0"/>
  </p:normalViewPr>
  <p:slideViewPr>
    <p:cSldViewPr>
      <p:cViewPr varScale="1">
        <p:scale>
          <a:sx n="86" d="100"/>
          <a:sy n="86" d="100"/>
        </p:scale>
        <p:origin x="342" y="10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2B022297-C464-4F88-9BA2-F32224D1E07A}"/>
    <pc:docChg chg="custSel modSld">
      <pc:chgData name="T H" userId="270efafb50020bd6" providerId="LiveId" clId="{2B022297-C464-4F88-9BA2-F32224D1E07A}" dt="2022-08-27T04:57:43.705" v="46" actId="207"/>
      <pc:docMkLst>
        <pc:docMk/>
      </pc:docMkLst>
      <pc:sldChg chg="delSp mod modAnim">
        <pc:chgData name="T H" userId="270efafb50020bd6" providerId="LiveId" clId="{2B022297-C464-4F88-9BA2-F32224D1E07A}" dt="2022-08-27T04:04:44.927" v="1" actId="478"/>
        <pc:sldMkLst>
          <pc:docMk/>
          <pc:sldMk cId="2305291919" sldId="430"/>
        </pc:sldMkLst>
        <pc:spChg chg="del">
          <ac:chgData name="T H" userId="270efafb50020bd6" providerId="LiveId" clId="{2B022297-C464-4F88-9BA2-F32224D1E07A}" dt="2022-08-27T04:04:41.518" v="0" actId="478"/>
          <ac:spMkLst>
            <pc:docMk/>
            <pc:sldMk cId="2305291919" sldId="430"/>
            <ac:spMk id="6" creationId="{00000000-0000-0000-0000-000000000000}"/>
          </ac:spMkLst>
        </pc:spChg>
        <pc:grpChg chg="del">
          <ac:chgData name="T H" userId="270efafb50020bd6" providerId="LiveId" clId="{2B022297-C464-4F88-9BA2-F32224D1E07A}" dt="2022-08-27T04:04:44.927" v="1" actId="478"/>
          <ac:grpSpMkLst>
            <pc:docMk/>
            <pc:sldMk cId="2305291919" sldId="430"/>
            <ac:grpSpMk id="2" creationId="{00000000-0000-0000-0000-000000000000}"/>
          </ac:grpSpMkLst>
        </pc:grpChg>
      </pc:sldChg>
      <pc:sldChg chg="modSp">
        <pc:chgData name="T H" userId="270efafb50020bd6" providerId="LiveId" clId="{2B022297-C464-4F88-9BA2-F32224D1E07A}" dt="2022-08-27T04:09:22.451" v="15" actId="207"/>
        <pc:sldMkLst>
          <pc:docMk/>
          <pc:sldMk cId="3638933607" sldId="441"/>
        </pc:sldMkLst>
        <pc:spChg chg="mod">
          <ac:chgData name="T H" userId="270efafb50020bd6" providerId="LiveId" clId="{2B022297-C464-4F88-9BA2-F32224D1E07A}" dt="2022-08-27T04:09:22.451" v="15" actId="207"/>
          <ac:spMkLst>
            <pc:docMk/>
            <pc:sldMk cId="3638933607" sldId="441"/>
            <ac:spMk id="5" creationId="{00000000-0000-0000-0000-000000000000}"/>
          </ac:spMkLst>
        </pc:spChg>
      </pc:sldChg>
      <pc:sldChg chg="modSp mod">
        <pc:chgData name="T H" userId="270efafb50020bd6" providerId="LiveId" clId="{2B022297-C464-4F88-9BA2-F32224D1E07A}" dt="2022-08-27T04:09:49.174" v="22" actId="14100"/>
        <pc:sldMkLst>
          <pc:docMk/>
          <pc:sldMk cId="2662513508" sldId="442"/>
        </pc:sldMkLst>
        <pc:spChg chg="mod">
          <ac:chgData name="T H" userId="270efafb50020bd6" providerId="LiveId" clId="{2B022297-C464-4F88-9BA2-F32224D1E07A}" dt="2022-08-27T04:09:49.174" v="22" actId="14100"/>
          <ac:spMkLst>
            <pc:docMk/>
            <pc:sldMk cId="2662513508" sldId="442"/>
            <ac:spMk id="2" creationId="{00000000-0000-0000-0000-000000000000}"/>
          </ac:spMkLst>
        </pc:spChg>
        <pc:spChg chg="mod">
          <ac:chgData name="T H" userId="270efafb50020bd6" providerId="LiveId" clId="{2B022297-C464-4F88-9BA2-F32224D1E07A}" dt="2022-08-27T04:09:41.765" v="20" actId="255"/>
          <ac:spMkLst>
            <pc:docMk/>
            <pc:sldMk cId="2662513508" sldId="442"/>
            <ac:spMk id="3" creationId="{00000000-0000-0000-0000-000000000000}"/>
          </ac:spMkLst>
        </pc:spChg>
      </pc:sldChg>
      <pc:sldChg chg="modSp mod">
        <pc:chgData name="T H" userId="270efafb50020bd6" providerId="LiveId" clId="{2B022297-C464-4F88-9BA2-F32224D1E07A}" dt="2022-08-27T04:10:21.726" v="28" actId="1076"/>
        <pc:sldMkLst>
          <pc:docMk/>
          <pc:sldMk cId="3523590457" sldId="445"/>
        </pc:sldMkLst>
        <pc:spChg chg="mod">
          <ac:chgData name="T H" userId="270efafb50020bd6" providerId="LiveId" clId="{2B022297-C464-4F88-9BA2-F32224D1E07A}" dt="2022-08-27T04:10:21.726" v="28" actId="1076"/>
          <ac:spMkLst>
            <pc:docMk/>
            <pc:sldMk cId="3523590457" sldId="445"/>
            <ac:spMk id="66" creationId="{00000000-0000-0000-0000-000000000000}"/>
          </ac:spMkLst>
        </pc:spChg>
        <pc:spChg chg="mod">
          <ac:chgData name="T H" userId="270efafb50020bd6" providerId="LiveId" clId="{2B022297-C464-4F88-9BA2-F32224D1E07A}" dt="2022-08-27T04:10:21.726" v="28" actId="1076"/>
          <ac:spMkLst>
            <pc:docMk/>
            <pc:sldMk cId="3523590457" sldId="445"/>
            <ac:spMk id="68" creationId="{00000000-0000-0000-0000-000000000000}"/>
          </ac:spMkLst>
        </pc:spChg>
        <pc:grpChg chg="mod">
          <ac:chgData name="T H" userId="270efafb50020bd6" providerId="LiveId" clId="{2B022297-C464-4F88-9BA2-F32224D1E07A}" dt="2022-08-27T04:10:21.726" v="28" actId="1076"/>
          <ac:grpSpMkLst>
            <pc:docMk/>
            <pc:sldMk cId="3523590457" sldId="445"/>
            <ac:grpSpMk id="65" creationId="{00000000-0000-0000-0000-000000000000}"/>
          </ac:grpSpMkLst>
        </pc:grpChg>
        <pc:picChg chg="mod">
          <ac:chgData name="T H" userId="270efafb50020bd6" providerId="LiveId" clId="{2B022297-C464-4F88-9BA2-F32224D1E07A}" dt="2022-08-27T04:10:21.726" v="28" actId="1076"/>
          <ac:picMkLst>
            <pc:docMk/>
            <pc:sldMk cId="3523590457" sldId="445"/>
            <ac:picMk id="69" creationId="{00000000-0000-0000-0000-000000000000}"/>
          </ac:picMkLst>
        </pc:picChg>
      </pc:sldChg>
      <pc:sldChg chg="modSp mod modAnim">
        <pc:chgData name="T H" userId="270efafb50020bd6" providerId="LiveId" clId="{2B022297-C464-4F88-9BA2-F32224D1E07A}" dt="2022-08-27T04:54:41.135" v="35" actId="1076"/>
        <pc:sldMkLst>
          <pc:docMk/>
          <pc:sldMk cId="1950917467" sldId="446"/>
        </pc:sldMkLst>
        <pc:spChg chg="mod">
          <ac:chgData name="T H" userId="270efafb50020bd6" providerId="LiveId" clId="{2B022297-C464-4F88-9BA2-F32224D1E07A}" dt="2022-08-27T04:54:41.135" v="35" actId="1076"/>
          <ac:spMkLst>
            <pc:docMk/>
            <pc:sldMk cId="1950917467" sldId="446"/>
            <ac:spMk id="22" creationId="{00000000-0000-0000-0000-000000000000}"/>
          </ac:spMkLst>
        </pc:spChg>
        <pc:spChg chg="mod">
          <ac:chgData name="T H" userId="270efafb50020bd6" providerId="LiveId" clId="{2B022297-C464-4F88-9BA2-F32224D1E07A}" dt="2022-08-27T04:54:12.184" v="33" actId="207"/>
          <ac:spMkLst>
            <pc:docMk/>
            <pc:sldMk cId="1950917467" sldId="446"/>
            <ac:spMk id="25" creationId="{00000000-0000-0000-0000-000000000000}"/>
          </ac:spMkLst>
        </pc:spChg>
        <pc:grpChg chg="mod">
          <ac:chgData name="T H" userId="270efafb50020bd6" providerId="LiveId" clId="{2B022297-C464-4F88-9BA2-F32224D1E07A}" dt="2022-08-27T04:54:41.135" v="35" actId="1076"/>
          <ac:grpSpMkLst>
            <pc:docMk/>
            <pc:sldMk cId="1950917467" sldId="446"/>
            <ac:grpSpMk id="20" creationId="{00000000-0000-0000-0000-000000000000}"/>
          </ac:grpSpMkLst>
        </pc:grpChg>
        <pc:picChg chg="mod">
          <ac:chgData name="T H" userId="270efafb50020bd6" providerId="LiveId" clId="{2B022297-C464-4F88-9BA2-F32224D1E07A}" dt="2022-08-27T04:54:41.135" v="35" actId="1076"/>
          <ac:picMkLst>
            <pc:docMk/>
            <pc:sldMk cId="1950917467" sldId="446"/>
            <ac:picMk id="21" creationId="{00000000-0000-0000-0000-000000000000}"/>
          </ac:picMkLst>
        </pc:picChg>
      </pc:sldChg>
      <pc:sldChg chg="modSp mod modAnim">
        <pc:chgData name="T H" userId="270efafb50020bd6" providerId="LiveId" clId="{2B022297-C464-4F88-9BA2-F32224D1E07A}" dt="2022-08-27T04:11:08.487" v="30" actId="207"/>
        <pc:sldMkLst>
          <pc:docMk/>
          <pc:sldMk cId="1184851339" sldId="448"/>
        </pc:sldMkLst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9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11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12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0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1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2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6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7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8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9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0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1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2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3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4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5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6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7" creationId="{00000000-0000-0000-0000-000000000000}"/>
          </ac:spMkLst>
        </pc:spChg>
        <pc:graphicFrameChg chg="modGraphic">
          <ac:chgData name="T H" userId="270efafb50020bd6" providerId="LiveId" clId="{2B022297-C464-4F88-9BA2-F32224D1E07A}" dt="2022-08-27T04:11:08.487" v="30" actId="207"/>
          <ac:graphicFrameMkLst>
            <pc:docMk/>
            <pc:sldMk cId="1184851339" sldId="448"/>
            <ac:graphicFrameMk id="5" creationId="{00000000-0000-0000-0000-000000000000}"/>
          </ac:graphicFrameMkLst>
        </pc:graphicFrameChg>
      </pc:sldChg>
      <pc:sldChg chg="modSp mod">
        <pc:chgData name="T H" userId="270efafb50020bd6" providerId="LiveId" clId="{2B022297-C464-4F88-9BA2-F32224D1E07A}" dt="2022-08-27T04:57:43.705" v="46" actId="207"/>
        <pc:sldMkLst>
          <pc:docMk/>
          <pc:sldMk cId="2859205063" sldId="449"/>
        </pc:sldMkLst>
        <pc:spChg chg="mod">
          <ac:chgData name="T H" userId="270efafb50020bd6" providerId="LiveId" clId="{2B022297-C464-4F88-9BA2-F32224D1E07A}" dt="2022-08-27T04:56:55.341" v="38" actId="207"/>
          <ac:spMkLst>
            <pc:docMk/>
            <pc:sldMk cId="2859205063" sldId="449"/>
            <ac:spMk id="11" creationId="{00000000-0000-0000-0000-000000000000}"/>
          </ac:spMkLst>
        </pc:spChg>
        <pc:spChg chg="mod">
          <ac:chgData name="T H" userId="270efafb50020bd6" providerId="LiveId" clId="{2B022297-C464-4F88-9BA2-F32224D1E07A}" dt="2022-08-27T04:57:10.896" v="41" actId="207"/>
          <ac:spMkLst>
            <pc:docMk/>
            <pc:sldMk cId="2859205063" sldId="449"/>
            <ac:spMk id="12" creationId="{00000000-0000-0000-0000-000000000000}"/>
          </ac:spMkLst>
        </pc:spChg>
        <pc:spChg chg="mod">
          <ac:chgData name="T H" userId="270efafb50020bd6" providerId="LiveId" clId="{2B022297-C464-4F88-9BA2-F32224D1E07A}" dt="2022-08-27T04:56:58.080" v="39" actId="207"/>
          <ac:spMkLst>
            <pc:docMk/>
            <pc:sldMk cId="2859205063" sldId="449"/>
            <ac:spMk id="41" creationId="{00000000-0000-0000-0000-000000000000}"/>
          </ac:spMkLst>
        </pc:spChg>
        <pc:spChg chg="mod">
          <ac:chgData name="T H" userId="270efafb50020bd6" providerId="LiveId" clId="{2B022297-C464-4F88-9BA2-F32224D1E07A}" dt="2022-08-27T04:57:15.141" v="42" actId="207"/>
          <ac:spMkLst>
            <pc:docMk/>
            <pc:sldMk cId="2859205063" sldId="449"/>
            <ac:spMk id="42" creationId="{00000000-0000-0000-0000-000000000000}"/>
          </ac:spMkLst>
        </pc:spChg>
        <pc:spChg chg="mod">
          <ac:chgData name="T H" userId="270efafb50020bd6" providerId="LiveId" clId="{2B022297-C464-4F88-9BA2-F32224D1E07A}" dt="2022-08-27T04:57:07.540" v="40" actId="207"/>
          <ac:spMkLst>
            <pc:docMk/>
            <pc:sldMk cId="2859205063" sldId="449"/>
            <ac:spMk id="47" creationId="{00000000-0000-0000-0000-000000000000}"/>
          </ac:spMkLst>
        </pc:spChg>
        <pc:spChg chg="mod">
          <ac:chgData name="T H" userId="270efafb50020bd6" providerId="LiveId" clId="{2B022297-C464-4F88-9BA2-F32224D1E07A}" dt="2022-08-27T04:57:26.123" v="45" actId="207"/>
          <ac:spMkLst>
            <pc:docMk/>
            <pc:sldMk cId="2859205063" sldId="449"/>
            <ac:spMk id="48" creationId="{00000000-0000-0000-0000-000000000000}"/>
          </ac:spMkLst>
        </pc:spChg>
        <pc:graphicFrameChg chg="modGraphic">
          <ac:chgData name="T H" userId="270efafb50020bd6" providerId="LiveId" clId="{2B022297-C464-4F88-9BA2-F32224D1E07A}" dt="2022-08-27T04:57:43.705" v="46" actId="207"/>
          <ac:graphicFrameMkLst>
            <pc:docMk/>
            <pc:sldMk cId="2859205063" sldId="449"/>
            <ac:graphicFrameMk id="5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99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38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2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5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37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61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6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8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17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28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24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91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8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89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79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41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85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89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81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85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1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23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09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10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73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25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90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96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65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94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76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7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2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3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8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43.png"/><Relationship Id="rId15" Type="http://schemas.openxmlformats.org/officeDocument/2006/relationships/image" Target="../media/image47.jpeg"/><Relationship Id="rId10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1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CHIỀNG SƠN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204119" y="2600999"/>
            <a:ext cx="138684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HOẠT ĐỘNG SẢN XUẤT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NGHIỆP VÀ THỦ CÔNG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849602" y="6485577"/>
            <a:ext cx="7102225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Đỗ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Bích</a:t>
            </a:r>
            <a:endParaRPr lang="en-US" altLang="en-US" sz="36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itchFamily="18" charset="0"/>
              </a:rPr>
              <a:t>:  3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Hương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00CC"/>
                </a:solidFill>
                <a:latin typeface="Times New Roman" pitchFamily="18" charset="0"/>
              </a:rPr>
              <a:t>Sơn</a:t>
            </a:r>
            <a:endParaRPr lang="en-US" altLang="en-US" sz="36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52578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á sách gỗ ép treo tường KSG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609600"/>
            <a:ext cx="10515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623719" y="6781800"/>
            <a:ext cx="7315200" cy="1532128"/>
            <a:chOff x="1508919" y="7467600"/>
            <a:chExt cx="7315200" cy="13074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3CA224-0F84-9367-F7C5-B490BA0D77FE}"/>
                </a:ext>
              </a:extLst>
            </p:cNvPr>
            <p:cNvSpPr/>
            <p:nvPr/>
          </p:nvSpPr>
          <p:spPr>
            <a:xfrm>
              <a:off x="1508919" y="7467600"/>
              <a:ext cx="5105400" cy="130740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2018" tIns="61009" rIns="122018" bIns="61009" rtlCol="0" anchor="ctr"/>
            <a:lstStyle/>
            <a:p>
              <a:pPr algn="ctr"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1DE6D-3C31-F973-EDEC-C14FC6667623}"/>
                </a:ext>
              </a:extLst>
            </p:cNvPr>
            <p:cNvSpPr txBox="1"/>
            <p:nvPr/>
          </p:nvSpPr>
          <p:spPr>
            <a:xfrm>
              <a:off x="1917433" y="7543800"/>
              <a:ext cx="6906686" cy="1155673"/>
            </a:xfrm>
            <a:prstGeom prst="rect">
              <a:avLst/>
            </a:prstGeom>
            <a:noFill/>
          </p:spPr>
          <p:txBody>
            <a:bodyPr wrap="square" lIns="122018" tIns="61009" rIns="122018" bIns="61009" rtlCol="0">
              <a:spAutoFit/>
            </a:bodyPr>
            <a:lstStyle/>
            <a:p>
              <a:pPr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prstClr val="black"/>
                  </a:solidFill>
                  <a:latin typeface="Calibri" panose="020F0502020204030204"/>
                </a:rPr>
                <a:t>GIÁ SÁCH</a:t>
              </a:r>
            </a:p>
          </p:txBody>
        </p:sp>
      </p:grpSp>
      <p:pic>
        <p:nvPicPr>
          <p:cNvPr id="2" name="applause-18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24919" y="8225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D2425E-73C9-17DB-B0B1-0304A9C08DE7}"/>
              </a:ext>
            </a:extLst>
          </p:cNvPr>
          <p:cNvSpPr/>
          <p:nvPr/>
        </p:nvSpPr>
        <p:spPr>
          <a:xfrm>
            <a:off x="5852319" y="7704356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3CA224-0F84-9367-F7C5-B490BA0D77FE}"/>
              </a:ext>
            </a:extLst>
          </p:cNvPr>
          <p:cNvSpPr/>
          <p:nvPr/>
        </p:nvSpPr>
        <p:spPr>
          <a:xfrm>
            <a:off x="3566319" y="7704356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922D0E-8589-6302-74D2-9123C7681E47}"/>
              </a:ext>
            </a:extLst>
          </p:cNvPr>
          <p:cNvSpPr/>
          <p:nvPr/>
        </p:nvSpPr>
        <p:spPr>
          <a:xfrm>
            <a:off x="4709319" y="76962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52CB21-B171-029E-02A9-B15766FB17FB}"/>
              </a:ext>
            </a:extLst>
          </p:cNvPr>
          <p:cNvSpPr/>
          <p:nvPr/>
        </p:nvSpPr>
        <p:spPr>
          <a:xfrm>
            <a:off x="3891822" y="362467"/>
            <a:ext cx="8278539" cy="1263283"/>
          </a:xfrm>
          <a:prstGeom prst="roundRect">
            <a:avLst>
              <a:gd name="adj" fmla="val 50000"/>
            </a:avLst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Đây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gì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?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04629E4B-A2FC-AF14-406E-CED8302AE476}"/>
              </a:ext>
            </a:extLst>
          </p:cNvPr>
          <p:cNvSpPr txBox="1"/>
          <p:nvPr/>
        </p:nvSpPr>
        <p:spPr>
          <a:xfrm>
            <a:off x="6004719" y="7490478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P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6B9DDA31-7D2A-426C-9529-515877C4756F}"/>
              </a:ext>
            </a:extLst>
          </p:cNvPr>
          <p:cNvSpPr txBox="1"/>
          <p:nvPr/>
        </p:nvSpPr>
        <p:spPr>
          <a:xfrm>
            <a:off x="4813033" y="7566678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Ộ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0CC1DE6D-3C31-F973-EDEC-C14FC6667623}"/>
              </a:ext>
            </a:extLst>
          </p:cNvPr>
          <p:cNvSpPr txBox="1"/>
          <p:nvPr/>
        </p:nvSpPr>
        <p:spPr>
          <a:xfrm>
            <a:off x="3670033" y="7504280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H</a:t>
            </a: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21198CC4-7D4A-CF33-9213-7EC55CD0F132}"/>
              </a:ext>
            </a:extLst>
          </p:cNvPr>
          <p:cNvSpPr/>
          <p:nvPr/>
        </p:nvSpPr>
        <p:spPr>
          <a:xfrm>
            <a:off x="9967119" y="76962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A38FA78C-2162-3C7E-80A1-7327933D5027}"/>
              </a:ext>
            </a:extLst>
          </p:cNvPr>
          <p:cNvSpPr/>
          <p:nvPr/>
        </p:nvSpPr>
        <p:spPr>
          <a:xfrm>
            <a:off x="11110119" y="76776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541C337-BB4D-F219-A47E-CA0FB6CA5E45}"/>
              </a:ext>
            </a:extLst>
          </p:cNvPr>
          <p:cNvSpPr/>
          <p:nvPr/>
        </p:nvSpPr>
        <p:spPr>
          <a:xfrm>
            <a:off x="8886562" y="7719078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A31CAB4B-8201-132C-42B5-FC8039F4119D}"/>
              </a:ext>
            </a:extLst>
          </p:cNvPr>
          <p:cNvSpPr txBox="1"/>
          <p:nvPr/>
        </p:nvSpPr>
        <p:spPr>
          <a:xfrm>
            <a:off x="11213833" y="75318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T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D0E09F1D-6C8C-8769-086F-14F3F1535C36}"/>
              </a:ext>
            </a:extLst>
          </p:cNvPr>
          <p:cNvSpPr txBox="1"/>
          <p:nvPr/>
        </p:nvSpPr>
        <p:spPr>
          <a:xfrm>
            <a:off x="10043319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Ú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4EC7C8A-AF40-7B1F-1BA7-77134B18C19D}"/>
              </a:ext>
            </a:extLst>
          </p:cNvPr>
          <p:cNvSpPr txBox="1"/>
          <p:nvPr/>
        </p:nvSpPr>
        <p:spPr>
          <a:xfrm>
            <a:off x="9080233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pic>
        <p:nvPicPr>
          <p:cNvPr id="5122" name="Picture 2" descr="Những ý tưởng sáng tạo trong hình ảnh hộp quà mở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11935" r="13605" b="10029"/>
          <a:stretch/>
        </p:blipFill>
        <p:spPr bwMode="auto">
          <a:xfrm>
            <a:off x="2042319" y="2184099"/>
            <a:ext cx="4594839" cy="51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Bút Chì Hoạt Hình Với Kính Giữ Ngón Tay Cái Lên PNG , Bút Chì, Trở  Lại, Lý Lịch PNG và Vector với nền trong suốt để tải xuống miễ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2055" r="19499" b="3991"/>
          <a:stretch/>
        </p:blipFill>
        <p:spPr bwMode="auto">
          <a:xfrm>
            <a:off x="8726311" y="1950306"/>
            <a:ext cx="3526808" cy="544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24" grpId="0"/>
      <p:bldP spid="1025" grpId="0"/>
      <p:bldP spid="1027" grpId="0"/>
      <p:bldP spid="1032" grpId="0"/>
      <p:bldP spid="1033" grpId="0"/>
      <p:bldP spid="10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23719" y="6705600"/>
            <a:ext cx="7467600" cy="1532128"/>
            <a:chOff x="1508919" y="7467600"/>
            <a:chExt cx="7467600" cy="130740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3CA224-0F84-9367-F7C5-B490BA0D77FE}"/>
                </a:ext>
              </a:extLst>
            </p:cNvPr>
            <p:cNvSpPr/>
            <p:nvPr/>
          </p:nvSpPr>
          <p:spPr>
            <a:xfrm>
              <a:off x="1508919" y="7467600"/>
              <a:ext cx="5105400" cy="130740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2018" tIns="61009" rIns="122018" bIns="61009" rtlCol="0" anchor="ctr"/>
            <a:lstStyle/>
            <a:p>
              <a:pPr algn="ctr"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C1DE6D-3C31-F973-EDEC-C14FC6667623}"/>
                </a:ext>
              </a:extLst>
            </p:cNvPr>
            <p:cNvSpPr txBox="1"/>
            <p:nvPr/>
          </p:nvSpPr>
          <p:spPr>
            <a:xfrm>
              <a:off x="2069833" y="7543800"/>
              <a:ext cx="6906686" cy="1155673"/>
            </a:xfrm>
            <a:prstGeom prst="rect">
              <a:avLst/>
            </a:prstGeom>
            <a:noFill/>
          </p:spPr>
          <p:txBody>
            <a:bodyPr wrap="square" lIns="122018" tIns="61009" rIns="122018" bIns="61009" rtlCol="0">
              <a:spAutoFit/>
            </a:bodyPr>
            <a:lstStyle/>
            <a:p>
              <a:pPr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prstClr val="black"/>
                  </a:solidFill>
                  <a:latin typeface="Calibri" panose="020F0502020204030204"/>
                </a:rPr>
                <a:t>HỘP BÚT</a:t>
              </a:r>
            </a:p>
          </p:txBody>
        </p:sp>
      </p:grpSp>
      <p:pic>
        <p:nvPicPr>
          <p:cNvPr id="8194" name="Picture 2" descr="192] Hộp bút nhựa hoạt hình nhiều ngă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7" t="2113" r="1037" b="58443"/>
          <a:stretch/>
        </p:blipFill>
        <p:spPr bwMode="auto">
          <a:xfrm>
            <a:off x="2956719" y="1066800"/>
            <a:ext cx="10820400" cy="53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pplause-18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82119" y="77428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35E26C-0FC0-22FD-3940-3A71D96D3D01}"/>
              </a:ext>
            </a:extLst>
          </p:cNvPr>
          <p:cNvSpPr/>
          <p:nvPr/>
        </p:nvSpPr>
        <p:spPr>
          <a:xfrm>
            <a:off x="503828" y="2047554"/>
            <a:ext cx="4944875" cy="4234249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EB7C00-A770-EE04-B17B-F3D09C209813}"/>
              </a:ext>
            </a:extLst>
          </p:cNvPr>
          <p:cNvSpPr/>
          <p:nvPr/>
        </p:nvSpPr>
        <p:spPr>
          <a:xfrm>
            <a:off x="6375406" y="2067579"/>
            <a:ext cx="3954796" cy="4275557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A9721E-E4AA-7F81-ADF0-4A5F20C7C4C3}"/>
              </a:ext>
            </a:extLst>
          </p:cNvPr>
          <p:cNvSpPr/>
          <p:nvPr/>
        </p:nvSpPr>
        <p:spPr>
          <a:xfrm>
            <a:off x="3575104" y="6453287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540B93-63EF-0DF8-C77B-66C9668EDFA9}"/>
              </a:ext>
            </a:extLst>
          </p:cNvPr>
          <p:cNvSpPr/>
          <p:nvPr/>
        </p:nvSpPr>
        <p:spPr>
          <a:xfrm>
            <a:off x="12005394" y="6478617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0ACC9E-80A5-249D-4554-CFE136D2524B}"/>
              </a:ext>
            </a:extLst>
          </p:cNvPr>
          <p:cNvSpPr/>
          <p:nvPr/>
        </p:nvSpPr>
        <p:spPr>
          <a:xfrm>
            <a:off x="13322559" y="6530323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A889EE-1E19-62FD-2324-76DD8FF6FA4F}"/>
              </a:ext>
            </a:extLst>
          </p:cNvPr>
          <p:cNvSpPr/>
          <p:nvPr/>
        </p:nvSpPr>
        <p:spPr>
          <a:xfrm>
            <a:off x="14579430" y="6530323"/>
            <a:ext cx="1160266" cy="813948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BC82F2-944A-D8E6-F452-BE9DEE5F401F}"/>
              </a:ext>
            </a:extLst>
          </p:cNvPr>
          <p:cNvSpPr/>
          <p:nvPr/>
        </p:nvSpPr>
        <p:spPr>
          <a:xfrm>
            <a:off x="1063155" y="6443651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339435-03D1-401C-FE77-C88DF665CC25}"/>
              </a:ext>
            </a:extLst>
          </p:cNvPr>
          <p:cNvSpPr/>
          <p:nvPr/>
        </p:nvSpPr>
        <p:spPr>
          <a:xfrm>
            <a:off x="2324829" y="6448769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10C861F-750C-1C4F-5BCA-1C1B52740852}"/>
              </a:ext>
            </a:extLst>
          </p:cNvPr>
          <p:cNvSpPr/>
          <p:nvPr/>
        </p:nvSpPr>
        <p:spPr>
          <a:xfrm>
            <a:off x="3891822" y="362467"/>
            <a:ext cx="8278539" cy="1263283"/>
          </a:xfrm>
          <a:prstGeom prst="roundRect">
            <a:avLst>
              <a:gd name="adj" fmla="val 50000"/>
            </a:avLst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Đây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gì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449E9D-AB85-EA93-7EF8-2B900E335949}"/>
              </a:ext>
            </a:extLst>
          </p:cNvPr>
          <p:cNvSpPr/>
          <p:nvPr/>
        </p:nvSpPr>
        <p:spPr>
          <a:xfrm>
            <a:off x="11256906" y="2043265"/>
            <a:ext cx="4756189" cy="423424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ACA781-00B1-717E-0807-3B9E8A0757F3}"/>
              </a:ext>
            </a:extLst>
          </p:cNvPr>
          <p:cNvSpPr txBox="1"/>
          <p:nvPr/>
        </p:nvSpPr>
        <p:spPr>
          <a:xfrm>
            <a:off x="3690594" y="6235844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D5A763-C321-96E0-53EF-3CFA7A914BC5}"/>
              </a:ext>
            </a:extLst>
          </p:cNvPr>
          <p:cNvSpPr txBox="1"/>
          <p:nvPr/>
        </p:nvSpPr>
        <p:spPr>
          <a:xfrm>
            <a:off x="2514623" y="627751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È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C25D7-B03F-1E9D-EC8C-81D6412505C3}"/>
              </a:ext>
            </a:extLst>
          </p:cNvPr>
          <p:cNvSpPr txBox="1"/>
          <p:nvPr/>
        </p:nvSpPr>
        <p:spPr>
          <a:xfrm>
            <a:off x="1232671" y="6235844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Đ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317EE2-1ABD-1430-F046-4A33C2E83A7E}"/>
              </a:ext>
            </a:extLst>
          </p:cNvPr>
          <p:cNvSpPr/>
          <p:nvPr/>
        </p:nvSpPr>
        <p:spPr>
          <a:xfrm>
            <a:off x="8913520" y="6452034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A179A2-834C-5E0B-2121-F077450CDDBD}"/>
              </a:ext>
            </a:extLst>
          </p:cNvPr>
          <p:cNvSpPr/>
          <p:nvPr/>
        </p:nvSpPr>
        <p:spPr>
          <a:xfrm>
            <a:off x="6472248" y="6443651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B5C452B-CBFE-6F88-3086-821CBC3E3611}"/>
              </a:ext>
            </a:extLst>
          </p:cNvPr>
          <p:cNvSpPr/>
          <p:nvPr/>
        </p:nvSpPr>
        <p:spPr>
          <a:xfrm>
            <a:off x="7641581" y="6452443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9486D8-703A-61D9-50C6-74231164B158}"/>
              </a:ext>
            </a:extLst>
          </p:cNvPr>
          <p:cNvSpPr txBox="1"/>
          <p:nvPr/>
        </p:nvSpPr>
        <p:spPr>
          <a:xfrm>
            <a:off x="9064027" y="621136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F95C6E-AC18-76D3-35ED-313A1B0FC3CA}"/>
              </a:ext>
            </a:extLst>
          </p:cNvPr>
          <p:cNvSpPr txBox="1"/>
          <p:nvPr/>
        </p:nvSpPr>
        <p:spPr>
          <a:xfrm>
            <a:off x="7833161" y="621136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42A471-47CF-F30A-F975-04B6A5BAE60B}"/>
              </a:ext>
            </a:extLst>
          </p:cNvPr>
          <p:cNvSpPr txBox="1"/>
          <p:nvPr/>
        </p:nvSpPr>
        <p:spPr>
          <a:xfrm>
            <a:off x="6593228" y="6343136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Ô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1EB374-BE67-1563-394B-F3C85F5888F7}"/>
              </a:ext>
            </a:extLst>
          </p:cNvPr>
          <p:cNvSpPr txBox="1"/>
          <p:nvPr/>
        </p:nvSpPr>
        <p:spPr>
          <a:xfrm>
            <a:off x="12155901" y="6308965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75695C-DF46-E2BE-27CD-0D557FBE7779}"/>
              </a:ext>
            </a:extLst>
          </p:cNvPr>
          <p:cNvSpPr txBox="1"/>
          <p:nvPr/>
        </p:nvSpPr>
        <p:spPr>
          <a:xfrm>
            <a:off x="13496207" y="6265684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56A19A-F121-3CF2-DA11-21C0EE2DC8A5}"/>
              </a:ext>
            </a:extLst>
          </p:cNvPr>
          <p:cNvSpPr txBox="1"/>
          <p:nvPr/>
        </p:nvSpPr>
        <p:spPr>
          <a:xfrm>
            <a:off x="14750623" y="6256464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27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5" grpId="0" animBg="1"/>
      <p:bldP spid="16" grpId="0" animBg="1"/>
      <p:bldP spid="31" grpId="0"/>
      <p:bldP spid="32" grpId="0"/>
      <p:bldP spid="33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61719" y="6705600"/>
            <a:ext cx="6906686" cy="1532128"/>
            <a:chOff x="1508919" y="7467600"/>
            <a:chExt cx="6906686" cy="130740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3CA224-0F84-9367-F7C5-B490BA0D77FE}"/>
                </a:ext>
              </a:extLst>
            </p:cNvPr>
            <p:cNvSpPr/>
            <p:nvPr/>
          </p:nvSpPr>
          <p:spPr>
            <a:xfrm>
              <a:off x="1508919" y="7467600"/>
              <a:ext cx="6477000" cy="130740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2018" tIns="61009" rIns="122018" bIns="61009" rtlCol="0" anchor="ctr"/>
            <a:lstStyle/>
            <a:p>
              <a:pPr algn="ctr"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C1DE6D-3C31-F973-EDEC-C14FC6667623}"/>
                </a:ext>
              </a:extLst>
            </p:cNvPr>
            <p:cNvSpPr txBox="1"/>
            <p:nvPr/>
          </p:nvSpPr>
          <p:spPr>
            <a:xfrm>
              <a:off x="1508919" y="7543800"/>
              <a:ext cx="6906686" cy="1155673"/>
            </a:xfrm>
            <a:prstGeom prst="rect">
              <a:avLst/>
            </a:prstGeom>
            <a:noFill/>
          </p:spPr>
          <p:txBody>
            <a:bodyPr wrap="square" lIns="122018" tIns="61009" rIns="122018" bIns="61009" rtlCol="0">
              <a:spAutoFit/>
            </a:bodyPr>
            <a:lstStyle/>
            <a:p>
              <a:pPr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prstClr val="black"/>
                  </a:solidFill>
                  <a:latin typeface="Calibri" panose="020F0502020204030204"/>
                </a:rPr>
                <a:t>ĐÈN ÔNG SAO</a:t>
              </a:r>
            </a:p>
          </p:txBody>
        </p:sp>
      </p:grpSp>
      <p:pic>
        <p:nvPicPr>
          <p:cNvPr id="7170" name="Picture 2" descr="Mua Đèn ông sao truyền thống chơi Trung thu | Tik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r="17375" b="19813"/>
          <a:stretch/>
        </p:blipFill>
        <p:spPr bwMode="auto">
          <a:xfrm>
            <a:off x="2804319" y="762000"/>
            <a:ext cx="9906000" cy="5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pplause-18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96319" y="7845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8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2] Hộp bút nhựa hoạt hình nhiều ngă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5" t="22803" r="4732" b="58443"/>
          <a:stretch/>
        </p:blipFill>
        <p:spPr bwMode="auto">
          <a:xfrm>
            <a:off x="9738519" y="5181600"/>
            <a:ext cx="5122334" cy="25428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iá sách gỗ ép treo tường KSG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83" y="685800"/>
            <a:ext cx="5181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QUẠT GIẤ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4" b="20465"/>
          <a:stretch/>
        </p:blipFill>
        <p:spPr bwMode="auto">
          <a:xfrm>
            <a:off x="8976519" y="381000"/>
            <a:ext cx="615872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Bảng giá Smart Tivi LED Samsung 49inch 4K - Model UA49KU6400KXXV (Đen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2" b="12652"/>
          <a:stretch/>
        </p:blipFill>
        <p:spPr bwMode="auto">
          <a:xfrm>
            <a:off x="1537583" y="4852811"/>
            <a:ext cx="4314736" cy="360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ua Đèn ông sao truyền thống chơi Trung thu | Tik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r="17375" b="19813"/>
          <a:stretch/>
        </p:blipFill>
        <p:spPr bwMode="auto">
          <a:xfrm>
            <a:off x="5852319" y="2607733"/>
            <a:ext cx="3886200" cy="37761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99719" y="397651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Sản</a:t>
            </a:r>
            <a:r>
              <a:rPr lang="en-US" sz="3600" b="1" dirty="0"/>
              <a:t> </a:t>
            </a:r>
            <a:r>
              <a:rPr lang="en-US" sz="3600" b="1" dirty="0" err="1"/>
              <a:t>phẩm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</a:t>
            </a:r>
            <a:r>
              <a:rPr lang="en-US" sz="3600" b="1" dirty="0" err="1"/>
              <a:t>tay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37819" y="83058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Sản</a:t>
            </a:r>
            <a:r>
              <a:rPr lang="en-US" sz="3600" b="1" dirty="0"/>
              <a:t> </a:t>
            </a:r>
            <a:r>
              <a:rPr lang="en-US" sz="3600" b="1" dirty="0" err="1"/>
              <a:t>phẩm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</a:t>
            </a:r>
            <a:r>
              <a:rPr lang="en-US" sz="3600" b="1" dirty="0" err="1"/>
              <a:t>máy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8964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5026E-6 3.33333E-6 L -0.1615 -0.2833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5" y="-141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284E-6 2.22222E-6 L -0.08747 0.00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9" y="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3222E-6 8.33333E-7 L 0.09547 0.00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9" y="1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462E-7 -3.33333E-6 L 0.22294 0.41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7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18519" y="471610"/>
            <a:ext cx="12744450" cy="1097795"/>
            <a:chOff x="2251869" y="575463"/>
            <a:chExt cx="12744450" cy="1097795"/>
          </a:xfrm>
        </p:grpSpPr>
        <p:grpSp>
          <p:nvGrpSpPr>
            <p:cNvPr id="26" name="Group 25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42894" y="2133600"/>
            <a:ext cx="13734425" cy="1200329"/>
            <a:chOff x="1642894" y="2362200"/>
            <a:chExt cx="13734425" cy="1200329"/>
          </a:xfrm>
        </p:grpSpPr>
        <p:sp>
          <p:nvSpPr>
            <p:cNvPr id="14" name="Rectangle 13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73149" y="16002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3352800"/>
            <a:ext cx="4876800" cy="287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19" y="3352799"/>
            <a:ext cx="4876800" cy="287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519" y="3352800"/>
            <a:ext cx="4876800" cy="287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6248401"/>
            <a:ext cx="4876800" cy="287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0" y="6248400"/>
            <a:ext cx="4876799" cy="287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519" y="6248401"/>
            <a:ext cx="4876800" cy="287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0577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26" name="Group 25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42894" y="2133600"/>
            <a:ext cx="13734425" cy="1200329"/>
            <a:chOff x="1642894" y="2362200"/>
            <a:chExt cx="13734425" cy="1200329"/>
          </a:xfrm>
        </p:grpSpPr>
        <p:sp>
          <p:nvSpPr>
            <p:cNvPr id="14" name="Rectangle 13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73149" y="16002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3333929"/>
            <a:ext cx="7239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19" y="3352799"/>
            <a:ext cx="8229599" cy="579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66543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26" name="Group 25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42894" y="2133600"/>
            <a:ext cx="13734425" cy="1200329"/>
            <a:chOff x="1642894" y="2362200"/>
            <a:chExt cx="13734425" cy="1200329"/>
          </a:xfrm>
        </p:grpSpPr>
        <p:sp>
          <p:nvSpPr>
            <p:cNvPr id="14" name="Rectangle 13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73149" y="16002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3505200"/>
            <a:ext cx="779145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71" y="3352800"/>
            <a:ext cx="851534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3255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26" name="Group 25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42894" y="2133600"/>
            <a:ext cx="13734425" cy="1200329"/>
            <a:chOff x="1642894" y="2362200"/>
            <a:chExt cx="13734425" cy="1200329"/>
          </a:xfrm>
        </p:grpSpPr>
        <p:sp>
          <p:nvSpPr>
            <p:cNvPr id="14" name="Rectangle 13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73149" y="16002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3" y="3374494"/>
            <a:ext cx="8733471" cy="561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75" y="3352800"/>
            <a:ext cx="8805544" cy="584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0240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657" b="657"/>
          <a:stretch>
            <a:fillRect/>
          </a:stretch>
        </p:blipFill>
        <p:spPr>
          <a:xfrm>
            <a:off x="0" y="152400"/>
            <a:ext cx="16276638" cy="9144000"/>
          </a:xfrm>
          <a:prstGeom prst="rect">
            <a:avLst/>
          </a:prstGeom>
        </p:spPr>
      </p:pic>
      <p:pic>
        <p:nvPicPr>
          <p:cNvPr id="3" name="RƯỚC ĐÈN THÁNG TÁM - TAEVE REMIX - TRUNG THU 2021">
            <a:hlinkClick r:id="" action="ppaction://media"/>
            <a:extLst>
              <a:ext uri="{FF2B5EF4-FFF2-40B4-BE49-F238E27FC236}">
                <a16:creationId xmlns:a16="http://schemas.microsoft.com/office/drawing/2014/main" id="{28815F83-D4B7-0C0D-7974-9146BACD1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15734" y="262467"/>
            <a:ext cx="830787" cy="829733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5FB083-7F68-C93D-CDC1-E32491DF0A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5439" y="1"/>
            <a:ext cx="2356410" cy="23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9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numSld="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73149" y="15240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032517"/>
              </p:ext>
            </p:extLst>
          </p:nvPr>
        </p:nvGraphicFramePr>
        <p:xfrm>
          <a:off x="975519" y="3769800"/>
          <a:ext cx="14554200" cy="45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6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34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4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4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4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34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34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4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4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4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75519" y="4403682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18519" y="4403682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98869" y="4403682"/>
            <a:ext cx="953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 xuất ra quần áo phục vụ đời sống con người.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77947" y="5062470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120947" y="5062470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01297" y="5062470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75519" y="5745188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118519" y="5745188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phích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998869" y="5745188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phích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75519" y="6360600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118519" y="6360600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998869" y="6360600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2" name="Rectangle 51"/>
          <p:cNvSpPr/>
          <p:nvPr/>
        </p:nvSpPr>
        <p:spPr>
          <a:xfrm>
            <a:off x="975519" y="7034494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118519" y="7034494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998869" y="7034494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75519" y="7650047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118519" y="7650047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998869" y="7650047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642894" y="2228671"/>
            <a:ext cx="13734425" cy="1200329"/>
            <a:chOff x="1642894" y="2362200"/>
            <a:chExt cx="13734425" cy="1200329"/>
          </a:xfrm>
        </p:grpSpPr>
        <p:sp>
          <p:nvSpPr>
            <p:cNvPr id="63" name="Rectangle 62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33" name="Group 32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4851339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16" y="3810000"/>
            <a:ext cx="1068135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719" y="1854199"/>
            <a:ext cx="16764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20" y="1905000"/>
            <a:ext cx="1779304" cy="122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1981201"/>
            <a:ext cx="1752600" cy="115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20" y="1854199"/>
            <a:ext cx="1821500" cy="149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04" y="2056729"/>
            <a:ext cx="1983015" cy="146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19" y="1701799"/>
            <a:ext cx="250070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19" y="1676400"/>
            <a:ext cx="2895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319" y="1701799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1752600"/>
            <a:ext cx="2743200" cy="187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1752600"/>
            <a:ext cx="2674191" cy="184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0" y="2108199"/>
            <a:ext cx="1962636" cy="124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" y="1752600"/>
            <a:ext cx="312419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47" name="Group 46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564511" y="1585912"/>
            <a:ext cx="6803408" cy="3595688"/>
            <a:chOff x="3109119" y="2195512"/>
            <a:chExt cx="11299208" cy="6451506"/>
          </a:xfrm>
        </p:grpSpPr>
        <p:pic>
          <p:nvPicPr>
            <p:cNvPr id="25" name="Picture 2" descr="Biểu Tượng Cảm Xúc Bối Rối Hình minh họa Sẵn có - Tải xuống Hình ảnh Ngay  bây giờ - Biểu tượng cảm xúc, Bối rối - Khái niệm, Hỏi - Nói chuyện - iStock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119" y="6019800"/>
              <a:ext cx="2801673" cy="262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Callout 25"/>
            <p:cNvSpPr/>
            <p:nvPr/>
          </p:nvSpPr>
          <p:spPr>
            <a:xfrm>
              <a:off x="3130727" y="2195512"/>
              <a:ext cx="11277600" cy="4129088"/>
            </a:xfrm>
            <a:prstGeom prst="cloudCallout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71025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7798E-6 -1.11111E-6 L 0.28798 0.46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4" y="234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727E-7 -1.11111E-6 L 0.0984 0.6201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5" y="3100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3043E-6 -2.22222E-6 L -0.07928 0.323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9" y="16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083E-7 2.5E-6 L -0.0866 0.628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0" y="3142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3526E-7 -8.33333E-7 L -0.24186 0.482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3" y="2413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85E-6 2.22222E-6 L -0.28087 0.478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3" y="239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ành chế biến cà phê tìm giải pháp ứng phó với biến động giá | Báo Gia Lai 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228600"/>
            <a:ext cx="5181600" cy="37242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i Châu: Ứng dụng công nghệ cao trong công nghiệp chế biến chè phục vụ  xuất khẩu sau đại d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19" y="152400"/>
            <a:ext cx="4648200" cy="36480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Áp dụng công nghệ chế biến sâu: Tăng lợi nhuận cho ngành cá tra - Nhịp sống  kinh tế Việt Nam &amp;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Áp dụng công nghệ chế biến sâu: Tăng lợi nhuận cho ngành cá tra - Nhịp sống  kinh tế Việt Nam &amp; Thế gi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Áp dụng công nghệ chế biến sâu: Tăng lợi nhuận cho ngành cá tra - Nhịp sống  kinh tế Việt Nam &amp; Thế giớ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Ứng dụng công nghệ cao vào sản xuất cá tra xuất khẩu | VOV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19" y="5029200"/>
            <a:ext cx="5410200" cy="3429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hoảng trống' chế biến của ngành chăn nuô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19" y="4840109"/>
            <a:ext cx="5455850" cy="36180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ài 1: Bình Phước Thu hút đầu tư vào công nghiệp chế biến hạt điề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169" y="316794"/>
            <a:ext cx="3992950" cy="36671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6319" y="3983920"/>
            <a:ext cx="8001000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74119" y="8458200"/>
            <a:ext cx="307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44569" y="8508143"/>
            <a:ext cx="307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196624" y="3989816"/>
            <a:ext cx="307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87749" y="3277256"/>
            <a:ext cx="307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40481" y="3972580"/>
            <a:ext cx="307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5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Áp dụng công nghệ chế biến sâu: Tăng lợi nhuận cho ngành cá tra - Nhịp sống  kinh tế Việt Nam &amp;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Áp dụng công nghệ chế biến sâu: Tăng lợi nhuận cho ngành cá tra - Nhịp sống  kinh tế Việt Nam &amp; Thế gi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ông nghiệp sản xuất hàng tiêu dùng Việt Nam - Những điều cầ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3" y="-304800"/>
            <a:ext cx="724993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ổng quan về công nghiệp sản xuất hàng tiêu dùng (Mới) | Als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4" y="4648200"/>
            <a:ext cx="7249935" cy="36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ây chuyền sản xuất smartphone của Hàn Quốc đang lụi tàn khi LG và Samsung  chuyển sang Việt Nam làm điện tho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319" y="4684360"/>
            <a:ext cx="6477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3938" y="3961291"/>
            <a:ext cx="11274240" cy="630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endParaRPr lang="en-US" sz="35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32919" y="3472190"/>
            <a:ext cx="2505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32919" y="8382000"/>
            <a:ext cx="307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82616" y="8305800"/>
            <a:ext cx="38279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09919" y="3439180"/>
            <a:ext cx="6172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chảo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,..</a:t>
            </a:r>
          </a:p>
        </p:txBody>
      </p:sp>
      <p:pic>
        <p:nvPicPr>
          <p:cNvPr id="2060" name="Picture 12" descr="Đột nhập' nhà máy sản xuất đồ gia dụng lớn bậc nhất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194" y="-685800"/>
            <a:ext cx="619125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943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Phấn đấu khai thác thử nghiệm Bể than sông Hồng trước năm 2040 - Nhịp sống  kinh tế Việt Nam &amp;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76200"/>
            <a:ext cx="807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Điện mặt trời mái nhà &quot;tự sản, tự tiêu&quot; không được bán quá 10% công su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76200"/>
            <a:ext cx="7391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00808" y="8153400"/>
            <a:ext cx="904606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2919" y="7239000"/>
            <a:ext cx="307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</a:t>
            </a:r>
          </a:p>
        </p:txBody>
      </p:sp>
      <p:sp>
        <p:nvSpPr>
          <p:cNvPr id="8" name="Rectangle 7"/>
          <p:cNvSpPr/>
          <p:nvPr/>
        </p:nvSpPr>
        <p:spPr>
          <a:xfrm>
            <a:off x="9738519" y="7086600"/>
            <a:ext cx="510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100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73149" y="18288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251869" y="575463"/>
            <a:ext cx="12820650" cy="1097795"/>
            <a:chOff x="2251869" y="575463"/>
            <a:chExt cx="12820650" cy="1097795"/>
          </a:xfrm>
        </p:grpSpPr>
        <p:grpSp>
          <p:nvGrpSpPr>
            <p:cNvPr id="30" name="Group 29"/>
            <p:cNvGrpSpPr/>
            <p:nvPr/>
          </p:nvGrpSpPr>
          <p:grpSpPr>
            <a:xfrm>
              <a:off x="6151268" y="575463"/>
              <a:ext cx="3974101" cy="523220"/>
              <a:chOff x="5987551" y="636422"/>
              <a:chExt cx="3907046" cy="523220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8206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130727" y="3048000"/>
            <a:ext cx="11277600" cy="5894555"/>
            <a:chOff x="3130727" y="1860368"/>
            <a:chExt cx="11277600" cy="6481364"/>
          </a:xfrm>
        </p:grpSpPr>
        <p:pic>
          <p:nvPicPr>
            <p:cNvPr id="15" name="Picture 2" descr="Biểu Tượng Cảm Xúc Bối Rối Hình minh họa Sẵn có - Tải xuống Hình ảnh Ngay  bây giờ - Biểu tượng cảm xúc, Bối rối - Khái niệm, Hỏi - Nói chuyện - i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319" y="5714514"/>
              <a:ext cx="2801673" cy="262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loud Callout 15"/>
            <p:cNvSpPr/>
            <p:nvPr/>
          </p:nvSpPr>
          <p:spPr>
            <a:xfrm>
              <a:off x="3130727" y="1860368"/>
              <a:ext cx="11277600" cy="4129088"/>
            </a:xfrm>
            <a:prstGeom prst="cloudCallout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ngành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85319" y="2497709"/>
            <a:ext cx="11201400" cy="6444846"/>
            <a:chOff x="3185319" y="2497709"/>
            <a:chExt cx="11201400" cy="6444846"/>
          </a:xfrm>
        </p:grpSpPr>
        <p:grpSp>
          <p:nvGrpSpPr>
            <p:cNvPr id="9" name="Group 8"/>
            <p:cNvGrpSpPr/>
            <p:nvPr/>
          </p:nvGrpSpPr>
          <p:grpSpPr>
            <a:xfrm>
              <a:off x="3185319" y="2497709"/>
              <a:ext cx="11201400" cy="6444846"/>
              <a:chOff x="3185319" y="2497709"/>
              <a:chExt cx="11201400" cy="644484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185319" y="2497709"/>
                <a:ext cx="11201400" cy="6444846"/>
                <a:chOff x="1966119" y="2497709"/>
                <a:chExt cx="11201400" cy="6444846"/>
              </a:xfrm>
            </p:grpSpPr>
            <p:sp>
              <p:nvSpPr>
                <p:cNvPr id="4" name="Cloud Callout 3"/>
                <p:cNvSpPr/>
                <p:nvPr/>
              </p:nvSpPr>
              <p:spPr>
                <a:xfrm>
                  <a:off x="1966119" y="2497709"/>
                  <a:ext cx="11201400" cy="4343400"/>
                </a:xfrm>
                <a:prstGeom prst="cloudCallout">
                  <a:avLst/>
                </a:prstGeom>
                <a:solidFill>
                  <a:schemeClr val="accent3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endParaRPr lang="en-US" sz="36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2052" name="Picture 4" descr="Emoticon smiley face Cut Out Stock Images &amp; Pictures - Page 3 - Alamy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70" t="41346" b="6417"/>
                <a:stretch/>
              </p:blipFill>
              <p:spPr bwMode="auto">
                <a:xfrm flipH="1">
                  <a:off x="2358452" y="6677715"/>
                  <a:ext cx="2422437" cy="2264840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" name="TextBox 6"/>
              <p:cNvSpPr txBox="1"/>
              <p:nvPr/>
            </p:nvSpPr>
            <p:spPr>
              <a:xfrm>
                <a:off x="4671219" y="3219033"/>
                <a:ext cx="8953500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Hoạt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sản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xuất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nghiệp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bao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gồm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chế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lương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thực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thực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phẩm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sản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xuất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tiêu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máy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móc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khai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thác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khoáng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sản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 …</a:t>
                </a:r>
              </a:p>
            </p:txBody>
          </p:sp>
        </p:grpSp>
        <p:pic>
          <p:nvPicPr>
            <p:cNvPr id="2054" name="Picture 6" descr="Emoticon smiley face Cut Out Stock Images &amp; Pictures - Page 3 - Alam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26" r="66413" b="24838"/>
            <a:stretch/>
          </p:blipFill>
          <p:spPr bwMode="auto">
            <a:xfrm flipH="1">
              <a:off x="5692606" y="6581421"/>
              <a:ext cx="917325" cy="129540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73149" y="18288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251869" y="575463"/>
            <a:ext cx="12820650" cy="1097795"/>
            <a:chOff x="2251869" y="575463"/>
            <a:chExt cx="12820650" cy="1097795"/>
          </a:xfrm>
        </p:grpSpPr>
        <p:grpSp>
          <p:nvGrpSpPr>
            <p:cNvPr id="30" name="Group 29"/>
            <p:cNvGrpSpPr/>
            <p:nvPr/>
          </p:nvGrpSpPr>
          <p:grpSpPr>
            <a:xfrm>
              <a:off x="6151268" y="575463"/>
              <a:ext cx="3974101" cy="523220"/>
              <a:chOff x="5987551" y="636422"/>
              <a:chExt cx="3907046" cy="523220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8206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56719" y="2465996"/>
            <a:ext cx="11277600" cy="6601804"/>
            <a:chOff x="802751" y="1082712"/>
            <a:chExt cx="11277600" cy="7259020"/>
          </a:xfrm>
        </p:grpSpPr>
        <p:pic>
          <p:nvPicPr>
            <p:cNvPr id="15" name="Picture 2" descr="Biểu Tượng Cảm Xúc Bối Rối Hình minh họa Sẵn có - Tải xuống Hình ảnh Ngay  bây giờ - Biểu tượng cảm xúc, Bối rối - Khái niệm, Hỏi - Nói chuyện - iStoc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319" y="5714514"/>
              <a:ext cx="2801673" cy="262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loud Callout 15"/>
            <p:cNvSpPr/>
            <p:nvPr/>
          </p:nvSpPr>
          <p:spPr>
            <a:xfrm>
              <a:off x="802751" y="1082712"/>
              <a:ext cx="11277600" cy="4129088"/>
            </a:xfrm>
            <a:prstGeom prst="cloudCallout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85319" y="2497709"/>
            <a:ext cx="11201400" cy="6444846"/>
            <a:chOff x="3185319" y="2497709"/>
            <a:chExt cx="11201400" cy="6444846"/>
          </a:xfrm>
        </p:grpSpPr>
        <p:grpSp>
          <p:nvGrpSpPr>
            <p:cNvPr id="10" name="Group 9"/>
            <p:cNvGrpSpPr/>
            <p:nvPr/>
          </p:nvGrpSpPr>
          <p:grpSpPr>
            <a:xfrm>
              <a:off x="3185319" y="2497709"/>
              <a:ext cx="11201400" cy="6444846"/>
              <a:chOff x="3185319" y="2497709"/>
              <a:chExt cx="11201400" cy="644484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185319" y="2497709"/>
                <a:ext cx="11201400" cy="6444846"/>
                <a:chOff x="3185319" y="2497709"/>
                <a:chExt cx="11201400" cy="6444846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3185319" y="2497709"/>
                  <a:ext cx="11201400" cy="6444846"/>
                  <a:chOff x="1966119" y="2497709"/>
                  <a:chExt cx="11201400" cy="6444846"/>
                </a:xfrm>
              </p:grpSpPr>
              <p:sp>
                <p:nvSpPr>
                  <p:cNvPr id="4" name="Cloud Callout 3"/>
                  <p:cNvSpPr/>
                  <p:nvPr/>
                </p:nvSpPr>
                <p:spPr>
                  <a:xfrm>
                    <a:off x="1966119" y="2497709"/>
                    <a:ext cx="11201400" cy="4343400"/>
                  </a:xfrm>
                  <a:prstGeom prst="cloudCallout">
                    <a:avLst/>
                  </a:prstGeom>
                  <a:solidFill>
                    <a:schemeClr val="accent3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/>
                    <a:endParaRPr lang="en-US" sz="3600" b="1" i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pic>
                <p:nvPicPr>
                  <p:cNvPr id="2052" name="Picture 4" descr="Emoticon smiley face Cut Out Stock Images &amp; Pictures - Page 3 - Alamy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770" t="41346" b="6417"/>
                  <a:stretch/>
                </p:blipFill>
                <p:spPr bwMode="auto">
                  <a:xfrm flipH="1">
                    <a:off x="2358452" y="6677715"/>
                    <a:ext cx="2422437" cy="2264840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7" name="TextBox 6"/>
                <p:cNvSpPr txBox="1"/>
                <p:nvPr/>
              </p:nvSpPr>
              <p:spPr>
                <a:xfrm>
                  <a:off x="4671219" y="3219033"/>
                  <a:ext cx="89535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endPara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pic>
            <p:nvPicPr>
              <p:cNvPr id="2054" name="Picture 6" descr="Emoticon smiley face Cut Out Stock Images &amp; Pictures - Page 3 - Alamy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826" r="66413" b="24838"/>
              <a:stretch/>
            </p:blipFill>
            <p:spPr bwMode="auto">
              <a:xfrm flipH="1">
                <a:off x="5692606" y="6581421"/>
                <a:ext cx="917325" cy="129540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4221163" y="3295233"/>
              <a:ext cx="9555956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…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phục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khẩu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2625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73149" y="18288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41478" y="2993250"/>
            <a:ext cx="13631041" cy="4931550"/>
            <a:chOff x="1602638" y="2863971"/>
            <a:chExt cx="13631041" cy="4931550"/>
          </a:xfrm>
        </p:grpSpPr>
        <p:sp>
          <p:nvSpPr>
            <p:cNvPr id="2" name="Rounded Rectangle 1"/>
            <p:cNvSpPr/>
            <p:nvPr/>
          </p:nvSpPr>
          <p:spPr>
            <a:xfrm>
              <a:off x="1889919" y="2863971"/>
              <a:ext cx="13343760" cy="4931550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2834" h="3977495">
                  <a:moveTo>
                    <a:pt x="293298" y="697435"/>
                  </a:moveTo>
                  <a:cubicBezTo>
                    <a:pt x="379562" y="314057"/>
                    <a:pt x="400320" y="138023"/>
                    <a:pt x="662929" y="0"/>
                  </a:cubicBezTo>
                  <a:lnTo>
                    <a:pt x="11867377" y="0"/>
                  </a:lnTo>
                  <a:cubicBezTo>
                    <a:pt x="12095480" y="69011"/>
                    <a:pt x="12409536" y="314056"/>
                    <a:pt x="12478548" y="680182"/>
                  </a:cubicBezTo>
                  <a:lnTo>
                    <a:pt x="12702834" y="3314566"/>
                  </a:lnTo>
                  <a:cubicBezTo>
                    <a:pt x="12702834" y="3680692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529555"/>
                    <a:pt x="293298" y="697435"/>
                  </a:cubicBezTo>
                  <a:close/>
                </a:path>
              </a:pathLst>
            </a:custGeom>
            <a:solidFill>
              <a:srgbClr val="FFE1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13029" y="3209167"/>
              <a:ext cx="12420600" cy="4247317"/>
            </a:xfrm>
            <a:custGeom>
              <a:avLst/>
              <a:gdLst>
                <a:gd name="connsiteX0" fmla="*/ 0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0 w 11506200"/>
                <a:gd name="connsiteY4" fmla="*/ 0 h 3416320"/>
                <a:gd name="connsiteX0" fmla="*/ 241539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241539 w 11506200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534837 w 11799498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1799498"/>
                <a:gd name="connsiteY0" fmla="*/ 0 h 3416320"/>
                <a:gd name="connsiteX1" fmla="*/ 11609717 w 11799498"/>
                <a:gd name="connsiteY1" fmla="*/ 86264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2006532"/>
                <a:gd name="connsiteY0" fmla="*/ 0 h 3364561"/>
                <a:gd name="connsiteX1" fmla="*/ 11609717 w 12006532"/>
                <a:gd name="connsiteY1" fmla="*/ 86264 h 3364561"/>
                <a:gd name="connsiteX2" fmla="*/ 12006532 w 12006532"/>
                <a:gd name="connsiteY2" fmla="*/ 3295550 h 3364561"/>
                <a:gd name="connsiteX3" fmla="*/ 0 w 12006532"/>
                <a:gd name="connsiteY3" fmla="*/ 3364561 h 3364561"/>
                <a:gd name="connsiteX4" fmla="*/ 426273 w 12006532"/>
                <a:gd name="connsiteY4" fmla="*/ 58227 h 3364561"/>
                <a:gd name="connsiteX5" fmla="*/ 534837 w 12006532"/>
                <a:gd name="connsiteY5" fmla="*/ 0 h 336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06532" h="3364561">
                  <a:moveTo>
                    <a:pt x="534837" y="0"/>
                  </a:moveTo>
                  <a:lnTo>
                    <a:pt x="11609717" y="86264"/>
                  </a:lnTo>
                  <a:lnTo>
                    <a:pt x="12006532" y="3295550"/>
                  </a:lnTo>
                  <a:lnTo>
                    <a:pt x="0" y="3364561"/>
                  </a:lnTo>
                  <a:cubicBezTo>
                    <a:pt x="170846" y="2262450"/>
                    <a:pt x="255427" y="1160338"/>
                    <a:pt x="426273" y="58227"/>
                  </a:cubicBezTo>
                  <a:lnTo>
                    <a:pt x="53483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lương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móc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…</a:t>
              </a:r>
            </a:p>
            <a:p>
              <a:pPr algn="just"/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…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phục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khẩu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500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19718" y1="27778" x2="36620" y2="26068"/>
                          <a14:foregroundMark x1="36620" y1="26068" x2="41784" y2="30769"/>
                          <a14:foregroundMark x1="41784" y1="30769" x2="47887" y2="16239"/>
                          <a14:foregroundMark x1="47887" y1="16239" x2="14085" y2="30342"/>
                          <a14:foregroundMark x1="14085" y1="30342" x2="23005" y2="34615"/>
                          <a14:foregroundMark x1="14085" y1="29487" x2="17371" y2="22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2" t="13111" r="3828" b="17223"/>
            <a:stretch/>
          </p:blipFill>
          <p:spPr bwMode="auto">
            <a:xfrm>
              <a:off x="1602638" y="2863971"/>
              <a:ext cx="1201555" cy="102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2251869" y="575463"/>
            <a:ext cx="12820650" cy="1097795"/>
            <a:chOff x="2251869" y="575463"/>
            <a:chExt cx="12820650" cy="1097795"/>
          </a:xfrm>
        </p:grpSpPr>
        <p:grpSp>
          <p:nvGrpSpPr>
            <p:cNvPr id="30" name="Group 29"/>
            <p:cNvGrpSpPr/>
            <p:nvPr/>
          </p:nvGrpSpPr>
          <p:grpSpPr>
            <a:xfrm>
              <a:off x="6151268" y="575463"/>
              <a:ext cx="3974101" cy="523220"/>
              <a:chOff x="5987551" y="636422"/>
              <a:chExt cx="3907046" cy="523220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8206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07965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0" y="2319622"/>
            <a:ext cx="16992601" cy="6949469"/>
            <a:chOff x="738925" y="4248834"/>
            <a:chExt cx="16992601" cy="3544838"/>
          </a:xfrm>
        </p:grpSpPr>
        <p:sp>
          <p:nvSpPr>
            <p:cNvPr id="66" name="Rounded Rectangle 1"/>
            <p:cNvSpPr/>
            <p:nvPr/>
          </p:nvSpPr>
          <p:spPr>
            <a:xfrm>
              <a:off x="2012187" y="4792995"/>
              <a:ext cx="14112167" cy="1787960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449249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944046"/>
                <a:gd name="connsiteY0" fmla="*/ 697435 h 3977495"/>
                <a:gd name="connsiteX1" fmla="*/ 662929 w 12944046"/>
                <a:gd name="connsiteY1" fmla="*/ 0 h 3977495"/>
                <a:gd name="connsiteX2" fmla="*/ 12449249 w 12944046"/>
                <a:gd name="connsiteY2" fmla="*/ 0 h 3977495"/>
                <a:gd name="connsiteX3" fmla="*/ 12944046 w 12944046"/>
                <a:gd name="connsiteY3" fmla="*/ 373191 h 3977495"/>
                <a:gd name="connsiteX4" fmla="*/ 12702834 w 12944046"/>
                <a:gd name="connsiteY4" fmla="*/ 3314566 h 3977495"/>
                <a:gd name="connsiteX5" fmla="*/ 12039905 w 12944046"/>
                <a:gd name="connsiteY5" fmla="*/ 3977495 h 3977495"/>
                <a:gd name="connsiteX6" fmla="*/ 662929 w 12944046"/>
                <a:gd name="connsiteY6" fmla="*/ 3977495 h 3977495"/>
                <a:gd name="connsiteX7" fmla="*/ 0 w 12944046"/>
                <a:gd name="connsiteY7" fmla="*/ 3314566 h 3977495"/>
                <a:gd name="connsiteX8" fmla="*/ 293298 w 12944046"/>
                <a:gd name="connsiteY8" fmla="*/ 697435 h 3977495"/>
                <a:gd name="connsiteX0" fmla="*/ 293298 w 12944046"/>
                <a:gd name="connsiteY0" fmla="*/ 889304 h 3977495"/>
                <a:gd name="connsiteX1" fmla="*/ 662929 w 12944046"/>
                <a:gd name="connsiteY1" fmla="*/ 0 h 3977495"/>
                <a:gd name="connsiteX2" fmla="*/ 12449249 w 12944046"/>
                <a:gd name="connsiteY2" fmla="*/ 0 h 3977495"/>
                <a:gd name="connsiteX3" fmla="*/ 12944046 w 12944046"/>
                <a:gd name="connsiteY3" fmla="*/ 373191 h 3977495"/>
                <a:gd name="connsiteX4" fmla="*/ 12702834 w 12944046"/>
                <a:gd name="connsiteY4" fmla="*/ 3314566 h 3977495"/>
                <a:gd name="connsiteX5" fmla="*/ 12039905 w 12944046"/>
                <a:gd name="connsiteY5" fmla="*/ 3977495 h 3977495"/>
                <a:gd name="connsiteX6" fmla="*/ 662929 w 12944046"/>
                <a:gd name="connsiteY6" fmla="*/ 3977495 h 3977495"/>
                <a:gd name="connsiteX7" fmla="*/ 0 w 12944046"/>
                <a:gd name="connsiteY7" fmla="*/ 3314566 h 3977495"/>
                <a:gd name="connsiteX8" fmla="*/ 293298 w 12944046"/>
                <a:gd name="connsiteY8" fmla="*/ 889304 h 3977495"/>
                <a:gd name="connsiteX0" fmla="*/ 293298 w 12853655"/>
                <a:gd name="connsiteY0" fmla="*/ 889304 h 3977495"/>
                <a:gd name="connsiteX1" fmla="*/ 662929 w 12853655"/>
                <a:gd name="connsiteY1" fmla="*/ 0 h 3977495"/>
                <a:gd name="connsiteX2" fmla="*/ 12449249 w 12853655"/>
                <a:gd name="connsiteY2" fmla="*/ 0 h 3977495"/>
                <a:gd name="connsiteX3" fmla="*/ 12853655 w 12853655"/>
                <a:gd name="connsiteY3" fmla="*/ 488314 h 3977495"/>
                <a:gd name="connsiteX4" fmla="*/ 12702834 w 12853655"/>
                <a:gd name="connsiteY4" fmla="*/ 3314566 h 3977495"/>
                <a:gd name="connsiteX5" fmla="*/ 12039905 w 12853655"/>
                <a:gd name="connsiteY5" fmla="*/ 3977495 h 3977495"/>
                <a:gd name="connsiteX6" fmla="*/ 662929 w 12853655"/>
                <a:gd name="connsiteY6" fmla="*/ 3977495 h 3977495"/>
                <a:gd name="connsiteX7" fmla="*/ 0 w 12853655"/>
                <a:gd name="connsiteY7" fmla="*/ 3314566 h 3977495"/>
                <a:gd name="connsiteX8" fmla="*/ 293298 w 12853655"/>
                <a:gd name="connsiteY8" fmla="*/ 889304 h 3977495"/>
                <a:gd name="connsiteX0" fmla="*/ 293298 w 12853655"/>
                <a:gd name="connsiteY0" fmla="*/ 889304 h 3977495"/>
                <a:gd name="connsiteX1" fmla="*/ 662929 w 12853655"/>
                <a:gd name="connsiteY1" fmla="*/ 0 h 3977495"/>
                <a:gd name="connsiteX2" fmla="*/ 12449249 w 12853655"/>
                <a:gd name="connsiteY2" fmla="*/ 0 h 3977495"/>
                <a:gd name="connsiteX3" fmla="*/ 12853655 w 12853655"/>
                <a:gd name="connsiteY3" fmla="*/ 488314 h 3977495"/>
                <a:gd name="connsiteX4" fmla="*/ 12558210 w 12853655"/>
                <a:gd name="connsiteY4" fmla="*/ 3161072 h 3977495"/>
                <a:gd name="connsiteX5" fmla="*/ 12039905 w 12853655"/>
                <a:gd name="connsiteY5" fmla="*/ 3977495 h 3977495"/>
                <a:gd name="connsiteX6" fmla="*/ 662929 w 12853655"/>
                <a:gd name="connsiteY6" fmla="*/ 3977495 h 3977495"/>
                <a:gd name="connsiteX7" fmla="*/ 0 w 12853655"/>
                <a:gd name="connsiteY7" fmla="*/ 3314566 h 3977495"/>
                <a:gd name="connsiteX8" fmla="*/ 293298 w 12853655"/>
                <a:gd name="connsiteY8" fmla="*/ 889304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3655" h="3977495">
                  <a:moveTo>
                    <a:pt x="293298" y="889304"/>
                  </a:moveTo>
                  <a:cubicBezTo>
                    <a:pt x="379562" y="505926"/>
                    <a:pt x="400320" y="138023"/>
                    <a:pt x="662929" y="0"/>
                  </a:cubicBezTo>
                  <a:lnTo>
                    <a:pt x="12449249" y="0"/>
                  </a:lnTo>
                  <a:cubicBezTo>
                    <a:pt x="12677352" y="69011"/>
                    <a:pt x="12784643" y="122188"/>
                    <a:pt x="12853655" y="488314"/>
                  </a:cubicBezTo>
                  <a:lnTo>
                    <a:pt x="12558210" y="3161072"/>
                  </a:lnTo>
                  <a:cubicBezTo>
                    <a:pt x="12558210" y="3527198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721424"/>
                    <a:pt x="293298" y="889304"/>
                  </a:cubicBezTo>
                  <a:close/>
                </a:path>
              </a:pathLst>
            </a:custGeom>
            <a:solidFill>
              <a:srgbClr val="FFE181"/>
            </a:solidFill>
            <a:ln w="508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Parallelogram 67"/>
            <p:cNvSpPr/>
            <p:nvPr/>
          </p:nvSpPr>
          <p:spPr>
            <a:xfrm>
              <a:off x="738925" y="4600338"/>
              <a:ext cx="16992601" cy="3193334"/>
            </a:xfrm>
            <a:prstGeom prst="parallelogram">
              <a:avLst>
                <a:gd name="adj" fmla="val 32531"/>
              </a:avLst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tay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cụ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giản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4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60606" l="0" r="9251">
                          <a14:foregroundMark x1="4493" y1="28485" x2="7665" y2="25455"/>
                          <a14:foregroundMark x1="7665" y1="25455" x2="7841" y2="21818"/>
                          <a14:foregroundMark x1="7665" y1="14545" x2="7225" y2="24242"/>
                          <a14:foregroundMark x1="5286" y1="12121" x2="6079" y2="9697"/>
                          <a14:foregroundMark x1="6079" y1="9697" x2="6256" y2="21212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901" b="41125"/>
            <a:stretch/>
          </p:blipFill>
          <p:spPr bwMode="auto">
            <a:xfrm>
              <a:off x="2004077" y="4248834"/>
              <a:ext cx="1537208" cy="1445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23" name="Group 22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590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3876675"/>
            <a:ext cx="48387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57" y="3876675"/>
            <a:ext cx="48482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9" y="3876675"/>
            <a:ext cx="4848225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642894" y="2533471"/>
            <a:ext cx="13734425" cy="1200329"/>
            <a:chOff x="1642894" y="2362200"/>
            <a:chExt cx="13734425" cy="1200329"/>
          </a:xfrm>
        </p:grpSpPr>
        <p:sp>
          <p:nvSpPr>
            <p:cNvPr id="35" name="Rectangle 34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17" name="Group 16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E0C0BC-39A2-D246-34D7-FE552BD115F6}"/>
              </a:ext>
            </a:extLst>
          </p:cNvPr>
          <p:cNvSpPr/>
          <p:nvPr/>
        </p:nvSpPr>
        <p:spPr>
          <a:xfrm>
            <a:off x="0" y="0"/>
            <a:ext cx="16276638" cy="9144000"/>
          </a:xfrm>
          <a:custGeom>
            <a:avLst/>
            <a:gdLst/>
            <a:ahLst/>
            <a:cxnLst/>
            <a:rect l="l" t="t" r="r" b="b"/>
            <a:pathLst>
              <a:path w="10991119" h="8229600">
                <a:moveTo>
                  <a:pt x="0" y="0"/>
                </a:moveTo>
                <a:lnTo>
                  <a:pt x="10991118" y="0"/>
                </a:lnTo>
                <a:lnTo>
                  <a:pt x="109911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122018" tIns="61009" rIns="122018" bIns="61009"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DDF66D8-F513-7C04-9F07-24F2D4760294}"/>
              </a:ext>
            </a:extLst>
          </p:cNvPr>
          <p:cNvSpPr/>
          <p:nvPr/>
        </p:nvSpPr>
        <p:spPr>
          <a:xfrm>
            <a:off x="10554384" y="4191001"/>
            <a:ext cx="5722256" cy="4803468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122018" tIns="61009" rIns="122018" bIns="61009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7EF95C-D4FB-4434-5CDB-D6A30A97B195}"/>
              </a:ext>
            </a:extLst>
          </p:cNvPr>
          <p:cNvGrpSpPr/>
          <p:nvPr/>
        </p:nvGrpSpPr>
        <p:grpSpPr>
          <a:xfrm>
            <a:off x="-391860" y="165100"/>
            <a:ext cx="15671830" cy="6454215"/>
            <a:chOff x="-293523" y="123825"/>
            <a:chExt cx="11738969" cy="484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F7EA10-5AC8-C75F-BB94-8CA76D3B3D16}"/>
                </a:ext>
              </a:extLst>
            </p:cNvPr>
            <p:cNvGrpSpPr/>
            <p:nvPr/>
          </p:nvGrpSpPr>
          <p:grpSpPr>
            <a:xfrm>
              <a:off x="1881316" y="1363501"/>
              <a:ext cx="9564130" cy="3600985"/>
              <a:chOff x="1902941" y="2282020"/>
              <a:chExt cx="9564130" cy="360098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DE47E2B-0C72-3FA3-AA0E-F23ECA873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2941" y="2282020"/>
                <a:ext cx="9415847" cy="172582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4C990F-1A1D-32A9-D7EF-FBED4E0C31FB}"/>
                  </a:ext>
                </a:extLst>
              </p:cNvPr>
              <p:cNvSpPr txBox="1"/>
              <p:nvPr/>
            </p:nvSpPr>
            <p:spPr>
              <a:xfrm>
                <a:off x="2051223" y="2282020"/>
                <a:ext cx="9415848" cy="3600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2017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300" dirty="0" err="1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Đuổi</a:t>
                </a:r>
                <a:r>
                  <a:rPr lang="en-US" sz="15300" dirty="0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 </a:t>
                </a:r>
                <a:r>
                  <a:rPr lang="en-US" sz="15300" dirty="0" err="1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hình</a:t>
                </a:r>
                <a:r>
                  <a:rPr lang="en-US" sz="15300" dirty="0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 </a:t>
                </a:r>
                <a:r>
                  <a:rPr lang="en-US" sz="15300" dirty="0" err="1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bắt</a:t>
                </a:r>
                <a:r>
                  <a:rPr lang="en-US" sz="15300" dirty="0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 </a:t>
                </a:r>
                <a:r>
                  <a:rPr lang="en-US" sz="15300" dirty="0" err="1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chữ</a:t>
                </a:r>
                <a:endParaRPr lang="en-US" sz="15300" dirty="0">
                  <a:ln w="19050">
                    <a:solidFill>
                      <a:prstClr val="black"/>
                    </a:solidFill>
                  </a:ln>
                  <a:solidFill>
                    <a:srgbClr val="FF9933"/>
                  </a:solidFill>
                  <a:latin typeface="#9Slide05 SVNClementine" panose="020F0502020204030203" pitchFamily="34" charset="0"/>
                </a:endParaRPr>
              </a:p>
            </p:txBody>
          </p:sp>
        </p:grp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2837EC1B-93EA-975A-CDA1-42FF435AE04E}"/>
                </a:ext>
              </a:extLst>
            </p:cNvPr>
            <p:cNvSpPr/>
            <p:nvPr/>
          </p:nvSpPr>
          <p:spPr>
            <a:xfrm>
              <a:off x="-293523" y="123825"/>
              <a:ext cx="2731924" cy="2305050"/>
            </a:xfrm>
            <a:custGeom>
              <a:avLst/>
              <a:gdLst/>
              <a:ahLst/>
              <a:cxnLst/>
              <a:rect l="l" t="t" r="r" b="b"/>
              <a:pathLst>
                <a:path w="3983641" h="4295030">
                  <a:moveTo>
                    <a:pt x="0" y="0"/>
                  </a:moveTo>
                  <a:lnTo>
                    <a:pt x="3983641" y="0"/>
                  </a:lnTo>
                  <a:lnTo>
                    <a:pt x="3983641" y="4295030"/>
                  </a:lnTo>
                  <a:lnTo>
                    <a:pt x="0" y="4295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9C9718-E963-B370-21C9-F8DA74980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96" y="8485576"/>
            <a:ext cx="4167181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5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3733800"/>
            <a:ext cx="9829799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642894" y="2533471"/>
            <a:ext cx="13734425" cy="1200329"/>
            <a:chOff x="1642894" y="2362200"/>
            <a:chExt cx="13734425" cy="1200329"/>
          </a:xfrm>
        </p:grpSpPr>
        <p:sp>
          <p:nvSpPr>
            <p:cNvPr id="35" name="Rectangle 34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17" name="Group 16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4856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19" y="3733800"/>
            <a:ext cx="8991600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642894" y="2533471"/>
            <a:ext cx="13734425" cy="1200329"/>
            <a:chOff x="1642894" y="2362200"/>
            <a:chExt cx="13734425" cy="1200329"/>
          </a:xfrm>
        </p:grpSpPr>
        <p:sp>
          <p:nvSpPr>
            <p:cNvPr id="35" name="Rectangle 34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17" name="Group 16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4856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19" y="3657601"/>
            <a:ext cx="10363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642894" y="2533471"/>
            <a:ext cx="13734425" cy="1200329"/>
            <a:chOff x="1642894" y="2362200"/>
            <a:chExt cx="13734425" cy="1200329"/>
          </a:xfrm>
        </p:grpSpPr>
        <p:sp>
          <p:nvSpPr>
            <p:cNvPr id="35" name="Rectangle 34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17" name="Group 16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4856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793950"/>
              </p:ext>
            </p:extLst>
          </p:nvPr>
        </p:nvGraphicFramePr>
        <p:xfrm>
          <a:off x="1108869" y="4146330"/>
          <a:ext cx="145542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0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147344" y="5073694"/>
            <a:ext cx="1143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70919" y="5073693"/>
            <a:ext cx="308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95119" y="5073692"/>
            <a:ext cx="1028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...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49772" y="5961082"/>
            <a:ext cx="1143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73347" y="5961081"/>
            <a:ext cx="308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97547" y="5961080"/>
            <a:ext cx="1028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147344" y="6872400"/>
            <a:ext cx="1143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70919" y="6872399"/>
            <a:ext cx="308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95119" y="6872398"/>
            <a:ext cx="1028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642894" y="2533471"/>
            <a:ext cx="13734425" cy="1200329"/>
            <a:chOff x="1642894" y="2362200"/>
            <a:chExt cx="13734425" cy="1200329"/>
          </a:xfrm>
        </p:grpSpPr>
        <p:sp>
          <p:nvSpPr>
            <p:cNvPr id="33" name="Rectangle 32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Rectangle 34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24" name="Group 23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9205063"/>
      </p:ext>
    </p:extLst>
  </p:cSld>
  <p:clrMapOvr>
    <a:masterClrMapping/>
  </p:clrMapOvr>
  <p:transition spd="slow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752018" y="3428999"/>
            <a:ext cx="12353740" cy="2535801"/>
            <a:chOff x="3005675" y="2407947"/>
            <a:chExt cx="12353740" cy="93378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675" y="2464067"/>
              <a:ext cx="1634597" cy="877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4640272" y="2407947"/>
              <a:ext cx="10719143" cy="850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34" name="Group 33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0917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àng nghề bánh gai Tứ Trụ - đặc sản xứ Th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28600"/>
            <a:ext cx="6077744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hiếu cói Nga Sơn - sản phẩm nổi tiếng của vùng đất ven biển Thanh Hó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19" y="304800"/>
            <a:ext cx="490012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àng nghề chè lam Phủ Quảng cung cấp món quà quê đặc sản Thanh Hó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5" y="4343400"/>
            <a:ext cx="600891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Đồng bào Thái ở Bá Thước giữ nghề dệt thổ cẩm | Báo Dân tộc và Phát triể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19" y="4343400"/>
            <a:ext cx="476368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Quá trình đúc trống đồng Đông Sơn, trống đồng quà tặng lưu niệ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b="6914"/>
          <a:stretch/>
        </p:blipFill>
        <p:spPr bwMode="auto">
          <a:xfrm>
            <a:off x="11567319" y="381000"/>
            <a:ext cx="4572000" cy="373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61319" y="8013412"/>
            <a:ext cx="13528062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 số hoạt động sản xuất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 nghiệp khác và ích lợi của các hoạt động đó </a:t>
            </a:r>
            <a:endParaRPr lang="en-US" sz="3200" dirty="0"/>
          </a:p>
        </p:txBody>
      </p:sp>
      <p:pic>
        <p:nvPicPr>
          <p:cNvPr id="8" name="Picture 8" descr="Top 3 Làng Nghề Mây Tre Truyền Thống Nổi Tiếng Nhất Hiện N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05" y="4267200"/>
            <a:ext cx="545444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Nghề chế tác đá Hải Lự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124178"/>
            <a:ext cx="7086600" cy="63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719" y="67818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àng nghề chế tác đá Làng Mai, xã Minh Tân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595519" y="6629400"/>
            <a:ext cx="7562374" cy="122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àng nghề đan lồng đèn tại thôn Nghĩa Kỳ,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xã Vĩnh Hòa.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6" descr="Làng nghề lồng đèn Phú Bình | Báo ảnh Dân tộc và Miền nú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Làng nghề lồng đèn Phú Bình | Báo ảnh Dân tộc và Miền nú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Làng nghề lồng đèn Phú Bình | Báo ảnh Dân tộc và Miền nú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Làng nghề lồng đèn Phú Bình | Báo ảnh Dân tộc và Miền nú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Nghề làm lồng đèn Hội An - nét đặc sắc của mỹ thuật ứng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94" y="236537"/>
            <a:ext cx="8732925" cy="62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3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8519" y="575463"/>
            <a:ext cx="12744450" cy="1097795"/>
            <a:chOff x="2251869" y="575463"/>
            <a:chExt cx="12744450" cy="1097795"/>
          </a:xfrm>
        </p:grpSpPr>
        <p:grpSp>
          <p:nvGrpSpPr>
            <p:cNvPr id="5" name="Group 4"/>
            <p:cNvGrpSpPr/>
            <p:nvPr/>
          </p:nvGrpSpPr>
          <p:grpSpPr>
            <a:xfrm>
              <a:off x="6151270" y="575463"/>
              <a:ext cx="3974104" cy="523220"/>
              <a:chOff x="5987551" y="636422"/>
              <a:chExt cx="3907046" cy="52322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987551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(TIẾT 1)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73149" y="16002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41478" y="2438400"/>
            <a:ext cx="13631041" cy="3331350"/>
            <a:chOff x="1602638" y="2042604"/>
            <a:chExt cx="13631041" cy="4931549"/>
          </a:xfrm>
        </p:grpSpPr>
        <p:sp>
          <p:nvSpPr>
            <p:cNvPr id="13" name="Rounded Rectangle 1"/>
            <p:cNvSpPr/>
            <p:nvPr/>
          </p:nvSpPr>
          <p:spPr>
            <a:xfrm>
              <a:off x="1889919" y="2042604"/>
              <a:ext cx="13343760" cy="4931549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2834" h="3977495">
                  <a:moveTo>
                    <a:pt x="293298" y="697435"/>
                  </a:moveTo>
                  <a:cubicBezTo>
                    <a:pt x="379562" y="314057"/>
                    <a:pt x="400320" y="138023"/>
                    <a:pt x="662929" y="0"/>
                  </a:cubicBezTo>
                  <a:lnTo>
                    <a:pt x="11867377" y="0"/>
                  </a:lnTo>
                  <a:cubicBezTo>
                    <a:pt x="12095480" y="69011"/>
                    <a:pt x="12409536" y="314056"/>
                    <a:pt x="12478548" y="680182"/>
                  </a:cubicBezTo>
                  <a:lnTo>
                    <a:pt x="12702834" y="3314566"/>
                  </a:lnTo>
                  <a:cubicBezTo>
                    <a:pt x="12702834" y="3680692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529555"/>
                    <a:pt x="293298" y="697435"/>
                  </a:cubicBezTo>
                  <a:close/>
                </a:path>
              </a:pathLst>
            </a:custGeom>
            <a:solidFill>
              <a:srgbClr val="FFE1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3029" y="2204668"/>
              <a:ext cx="12420600" cy="4237227"/>
            </a:xfrm>
            <a:custGeom>
              <a:avLst/>
              <a:gdLst>
                <a:gd name="connsiteX0" fmla="*/ 0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0 w 11506200"/>
                <a:gd name="connsiteY4" fmla="*/ 0 h 3416320"/>
                <a:gd name="connsiteX0" fmla="*/ 241539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241539 w 11506200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534837 w 11799498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1799498"/>
                <a:gd name="connsiteY0" fmla="*/ 0 h 3416320"/>
                <a:gd name="connsiteX1" fmla="*/ 11609717 w 11799498"/>
                <a:gd name="connsiteY1" fmla="*/ 86264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2006532"/>
                <a:gd name="connsiteY0" fmla="*/ 0 h 3364561"/>
                <a:gd name="connsiteX1" fmla="*/ 11609717 w 12006532"/>
                <a:gd name="connsiteY1" fmla="*/ 86264 h 3364561"/>
                <a:gd name="connsiteX2" fmla="*/ 12006532 w 12006532"/>
                <a:gd name="connsiteY2" fmla="*/ 3295550 h 3364561"/>
                <a:gd name="connsiteX3" fmla="*/ 0 w 12006532"/>
                <a:gd name="connsiteY3" fmla="*/ 3364561 h 3364561"/>
                <a:gd name="connsiteX4" fmla="*/ 426273 w 12006532"/>
                <a:gd name="connsiteY4" fmla="*/ 58227 h 3364561"/>
                <a:gd name="connsiteX5" fmla="*/ 534837 w 12006532"/>
                <a:gd name="connsiteY5" fmla="*/ 0 h 336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06532" h="3364561">
                  <a:moveTo>
                    <a:pt x="534837" y="0"/>
                  </a:moveTo>
                  <a:lnTo>
                    <a:pt x="11609717" y="86264"/>
                  </a:lnTo>
                  <a:lnTo>
                    <a:pt x="12006532" y="3295550"/>
                  </a:lnTo>
                  <a:lnTo>
                    <a:pt x="0" y="3364561"/>
                  </a:lnTo>
                  <a:cubicBezTo>
                    <a:pt x="170846" y="2262450"/>
                    <a:pt x="255427" y="1160338"/>
                    <a:pt x="426273" y="58227"/>
                  </a:cubicBezTo>
                  <a:lnTo>
                    <a:pt x="53483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lương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móc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…</a:t>
              </a:r>
            </a:p>
            <a:p>
              <a:pPr algn="just"/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…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phục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khẩu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19718" y1="27778" x2="36620" y2="26068"/>
                          <a14:foregroundMark x1="36620" y1="26068" x2="41784" y2="30769"/>
                          <a14:foregroundMark x1="41784" y1="30769" x2="47887" y2="16239"/>
                          <a14:foregroundMark x1="47887" y1="16239" x2="14085" y2="30342"/>
                          <a14:foregroundMark x1="14085" y1="30342" x2="23005" y2="34615"/>
                          <a14:foregroundMark x1="14085" y1="29487" x2="17371" y2="22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2" t="13111" r="3828" b="17223"/>
            <a:stretch/>
          </p:blipFill>
          <p:spPr bwMode="auto">
            <a:xfrm>
              <a:off x="1602638" y="2863971"/>
              <a:ext cx="1201555" cy="102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1538248" y="5867400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248401"/>
            <a:ext cx="16992601" cy="2666999"/>
            <a:chOff x="738925" y="4248834"/>
            <a:chExt cx="16992601" cy="2779592"/>
          </a:xfrm>
        </p:grpSpPr>
        <p:sp>
          <p:nvSpPr>
            <p:cNvPr id="18" name="Rounded Rectangle 1"/>
            <p:cNvSpPr/>
            <p:nvPr/>
          </p:nvSpPr>
          <p:spPr>
            <a:xfrm>
              <a:off x="2012187" y="4792995"/>
              <a:ext cx="14112167" cy="1787960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449249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944046"/>
                <a:gd name="connsiteY0" fmla="*/ 697435 h 3977495"/>
                <a:gd name="connsiteX1" fmla="*/ 662929 w 12944046"/>
                <a:gd name="connsiteY1" fmla="*/ 0 h 3977495"/>
                <a:gd name="connsiteX2" fmla="*/ 12449249 w 12944046"/>
                <a:gd name="connsiteY2" fmla="*/ 0 h 3977495"/>
                <a:gd name="connsiteX3" fmla="*/ 12944046 w 12944046"/>
                <a:gd name="connsiteY3" fmla="*/ 373191 h 3977495"/>
                <a:gd name="connsiteX4" fmla="*/ 12702834 w 12944046"/>
                <a:gd name="connsiteY4" fmla="*/ 3314566 h 3977495"/>
                <a:gd name="connsiteX5" fmla="*/ 12039905 w 12944046"/>
                <a:gd name="connsiteY5" fmla="*/ 3977495 h 3977495"/>
                <a:gd name="connsiteX6" fmla="*/ 662929 w 12944046"/>
                <a:gd name="connsiteY6" fmla="*/ 3977495 h 3977495"/>
                <a:gd name="connsiteX7" fmla="*/ 0 w 12944046"/>
                <a:gd name="connsiteY7" fmla="*/ 3314566 h 3977495"/>
                <a:gd name="connsiteX8" fmla="*/ 293298 w 12944046"/>
                <a:gd name="connsiteY8" fmla="*/ 697435 h 3977495"/>
                <a:gd name="connsiteX0" fmla="*/ 293298 w 12944046"/>
                <a:gd name="connsiteY0" fmla="*/ 889304 h 3977495"/>
                <a:gd name="connsiteX1" fmla="*/ 662929 w 12944046"/>
                <a:gd name="connsiteY1" fmla="*/ 0 h 3977495"/>
                <a:gd name="connsiteX2" fmla="*/ 12449249 w 12944046"/>
                <a:gd name="connsiteY2" fmla="*/ 0 h 3977495"/>
                <a:gd name="connsiteX3" fmla="*/ 12944046 w 12944046"/>
                <a:gd name="connsiteY3" fmla="*/ 373191 h 3977495"/>
                <a:gd name="connsiteX4" fmla="*/ 12702834 w 12944046"/>
                <a:gd name="connsiteY4" fmla="*/ 3314566 h 3977495"/>
                <a:gd name="connsiteX5" fmla="*/ 12039905 w 12944046"/>
                <a:gd name="connsiteY5" fmla="*/ 3977495 h 3977495"/>
                <a:gd name="connsiteX6" fmla="*/ 662929 w 12944046"/>
                <a:gd name="connsiteY6" fmla="*/ 3977495 h 3977495"/>
                <a:gd name="connsiteX7" fmla="*/ 0 w 12944046"/>
                <a:gd name="connsiteY7" fmla="*/ 3314566 h 3977495"/>
                <a:gd name="connsiteX8" fmla="*/ 293298 w 12944046"/>
                <a:gd name="connsiteY8" fmla="*/ 889304 h 3977495"/>
                <a:gd name="connsiteX0" fmla="*/ 293298 w 12853655"/>
                <a:gd name="connsiteY0" fmla="*/ 889304 h 3977495"/>
                <a:gd name="connsiteX1" fmla="*/ 662929 w 12853655"/>
                <a:gd name="connsiteY1" fmla="*/ 0 h 3977495"/>
                <a:gd name="connsiteX2" fmla="*/ 12449249 w 12853655"/>
                <a:gd name="connsiteY2" fmla="*/ 0 h 3977495"/>
                <a:gd name="connsiteX3" fmla="*/ 12853655 w 12853655"/>
                <a:gd name="connsiteY3" fmla="*/ 488314 h 3977495"/>
                <a:gd name="connsiteX4" fmla="*/ 12702834 w 12853655"/>
                <a:gd name="connsiteY4" fmla="*/ 3314566 h 3977495"/>
                <a:gd name="connsiteX5" fmla="*/ 12039905 w 12853655"/>
                <a:gd name="connsiteY5" fmla="*/ 3977495 h 3977495"/>
                <a:gd name="connsiteX6" fmla="*/ 662929 w 12853655"/>
                <a:gd name="connsiteY6" fmla="*/ 3977495 h 3977495"/>
                <a:gd name="connsiteX7" fmla="*/ 0 w 12853655"/>
                <a:gd name="connsiteY7" fmla="*/ 3314566 h 3977495"/>
                <a:gd name="connsiteX8" fmla="*/ 293298 w 12853655"/>
                <a:gd name="connsiteY8" fmla="*/ 889304 h 3977495"/>
                <a:gd name="connsiteX0" fmla="*/ 293298 w 12853655"/>
                <a:gd name="connsiteY0" fmla="*/ 889304 h 3977495"/>
                <a:gd name="connsiteX1" fmla="*/ 662929 w 12853655"/>
                <a:gd name="connsiteY1" fmla="*/ 0 h 3977495"/>
                <a:gd name="connsiteX2" fmla="*/ 12449249 w 12853655"/>
                <a:gd name="connsiteY2" fmla="*/ 0 h 3977495"/>
                <a:gd name="connsiteX3" fmla="*/ 12853655 w 12853655"/>
                <a:gd name="connsiteY3" fmla="*/ 488314 h 3977495"/>
                <a:gd name="connsiteX4" fmla="*/ 12558210 w 12853655"/>
                <a:gd name="connsiteY4" fmla="*/ 3161072 h 3977495"/>
                <a:gd name="connsiteX5" fmla="*/ 12039905 w 12853655"/>
                <a:gd name="connsiteY5" fmla="*/ 3977495 h 3977495"/>
                <a:gd name="connsiteX6" fmla="*/ 662929 w 12853655"/>
                <a:gd name="connsiteY6" fmla="*/ 3977495 h 3977495"/>
                <a:gd name="connsiteX7" fmla="*/ 0 w 12853655"/>
                <a:gd name="connsiteY7" fmla="*/ 3314566 h 3977495"/>
                <a:gd name="connsiteX8" fmla="*/ 293298 w 12853655"/>
                <a:gd name="connsiteY8" fmla="*/ 889304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3655" h="3977495">
                  <a:moveTo>
                    <a:pt x="293298" y="889304"/>
                  </a:moveTo>
                  <a:cubicBezTo>
                    <a:pt x="379562" y="505926"/>
                    <a:pt x="400320" y="138023"/>
                    <a:pt x="662929" y="0"/>
                  </a:cubicBezTo>
                  <a:lnTo>
                    <a:pt x="12449249" y="0"/>
                  </a:lnTo>
                  <a:cubicBezTo>
                    <a:pt x="12677352" y="69011"/>
                    <a:pt x="12784643" y="122188"/>
                    <a:pt x="12853655" y="488314"/>
                  </a:cubicBezTo>
                  <a:lnTo>
                    <a:pt x="12558210" y="3161072"/>
                  </a:lnTo>
                  <a:cubicBezTo>
                    <a:pt x="12558210" y="3527198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721424"/>
                    <a:pt x="293298" y="889304"/>
                  </a:cubicBezTo>
                  <a:close/>
                </a:path>
              </a:pathLst>
            </a:custGeom>
            <a:solidFill>
              <a:srgbClr val="FFE181"/>
            </a:solidFill>
            <a:ln w="508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5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Parallelogram 18"/>
            <p:cNvSpPr/>
            <p:nvPr/>
          </p:nvSpPr>
          <p:spPr>
            <a:xfrm>
              <a:off x="738925" y="4600338"/>
              <a:ext cx="16992601" cy="2428088"/>
            </a:xfrm>
            <a:prstGeom prst="parallelogram">
              <a:avLst>
                <a:gd name="adj" fmla="val 32531"/>
              </a:avLst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tay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60606" l="0" r="9251">
                          <a14:foregroundMark x1="4493" y1="28485" x2="7665" y2="25455"/>
                          <a14:foregroundMark x1="7665" y1="25455" x2="7841" y2="21818"/>
                          <a14:foregroundMark x1="7665" y1="14545" x2="7225" y2="24242"/>
                          <a14:foregroundMark x1="5286" y1="12121" x2="6079" y2="9697"/>
                          <a14:foregroundMark x1="6079" y1="9697" x2="6256" y2="21212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901" b="41125"/>
            <a:stretch/>
          </p:blipFill>
          <p:spPr bwMode="auto">
            <a:xfrm>
              <a:off x="2004077" y="4248834"/>
              <a:ext cx="1537208" cy="1445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uổi hình bắt chữ đáp án trọn bộ 2710 câu hỏi mới nhất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029"/>
            <a:ext cx="16276638" cy="1050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966119" y="228600"/>
            <a:ext cx="13944600" cy="762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AudioTextToSpee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48719" y="807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EBF5E-D1C6-376D-9646-4BB91AED0954}"/>
              </a:ext>
            </a:extLst>
          </p:cNvPr>
          <p:cNvSpPr/>
          <p:nvPr/>
        </p:nvSpPr>
        <p:spPr>
          <a:xfrm>
            <a:off x="3593833" y="7421263"/>
            <a:ext cx="1039286" cy="856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CB7A5-D104-8722-8BE7-18933B7B23DF}"/>
              </a:ext>
            </a:extLst>
          </p:cNvPr>
          <p:cNvSpPr/>
          <p:nvPr/>
        </p:nvSpPr>
        <p:spPr>
          <a:xfrm>
            <a:off x="4785519" y="7421263"/>
            <a:ext cx="1039286" cy="856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2FCD10-A1CE-B510-C014-4E22862C44B4}"/>
              </a:ext>
            </a:extLst>
          </p:cNvPr>
          <p:cNvSpPr/>
          <p:nvPr/>
        </p:nvSpPr>
        <p:spPr>
          <a:xfrm>
            <a:off x="9766033" y="7421263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89BABE-17FC-1B75-6E4F-0948A8ECAC8A}"/>
              </a:ext>
            </a:extLst>
          </p:cNvPr>
          <p:cNvSpPr/>
          <p:nvPr/>
        </p:nvSpPr>
        <p:spPr>
          <a:xfrm>
            <a:off x="10832833" y="7421263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A8F7CA-2605-E821-2679-C59912B6E1C7}"/>
              </a:ext>
            </a:extLst>
          </p:cNvPr>
          <p:cNvSpPr/>
          <p:nvPr/>
        </p:nvSpPr>
        <p:spPr>
          <a:xfrm>
            <a:off x="3593833" y="7414474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9EF62F-6B78-D73D-E606-7A48B6C7602C}"/>
              </a:ext>
            </a:extLst>
          </p:cNvPr>
          <p:cNvSpPr/>
          <p:nvPr/>
        </p:nvSpPr>
        <p:spPr>
          <a:xfrm>
            <a:off x="4736833" y="7414474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CD4CDF-E6B9-B825-A7A9-BA3C5642323E}"/>
              </a:ext>
            </a:extLst>
          </p:cNvPr>
          <p:cNvSpPr txBox="1"/>
          <p:nvPr/>
        </p:nvSpPr>
        <p:spPr>
          <a:xfrm>
            <a:off x="3746233" y="7227287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652D84-8E30-4DA8-78A5-AB72775B6AA5}"/>
              </a:ext>
            </a:extLst>
          </p:cNvPr>
          <p:cNvSpPr txBox="1"/>
          <p:nvPr/>
        </p:nvSpPr>
        <p:spPr>
          <a:xfrm>
            <a:off x="4965433" y="7305254"/>
            <a:ext cx="1039286" cy="1107996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400" b="1" dirty="0">
                <a:solidFill>
                  <a:prstClr val="black"/>
                </a:solidFill>
                <a:latin typeface="Calibri" panose="020F0502020204030204"/>
              </a:rPr>
              <a:t>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314C07-9B40-68CE-6892-737E2E8FB7C5}"/>
              </a:ext>
            </a:extLst>
          </p:cNvPr>
          <p:cNvSpPr txBox="1"/>
          <p:nvPr/>
        </p:nvSpPr>
        <p:spPr>
          <a:xfrm>
            <a:off x="9918433" y="7244592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4A4781-4196-882B-F216-BE2F072153C0}"/>
              </a:ext>
            </a:extLst>
          </p:cNvPr>
          <p:cNvSpPr txBox="1"/>
          <p:nvPr/>
        </p:nvSpPr>
        <p:spPr>
          <a:xfrm>
            <a:off x="11181939" y="7244592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I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63F9682-E7DC-0D76-1AFB-EC066918364D}"/>
              </a:ext>
            </a:extLst>
          </p:cNvPr>
          <p:cNvSpPr/>
          <p:nvPr/>
        </p:nvSpPr>
        <p:spPr>
          <a:xfrm>
            <a:off x="3891822" y="362467"/>
            <a:ext cx="8278539" cy="1263283"/>
          </a:xfrm>
          <a:prstGeom prst="roundRect">
            <a:avLst>
              <a:gd name="adj" fmla="val 50000"/>
            </a:avLst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Đây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gì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?</a:t>
            </a:r>
          </a:p>
        </p:txBody>
      </p:sp>
      <p:pic>
        <p:nvPicPr>
          <p:cNvPr id="1026" name="Picture 2" descr="Núm Ti Giả Đầu Tròn Bằng Silicon Cho Bé | Lazad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69" y="3009900"/>
            <a:ext cx="4848106" cy="3429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Hình ảnh Vi Khuẩn đỏ Phong Cách Hoạt Hình Virus đỏ Minh Họa Nhân Vật Bị Cô  Lập Của Thiết Kế Virus Hoạt Hình PNG , Hiếu Chiến, Dị ứng, Vi Khuẩ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19" y="2438400"/>
            <a:ext cx="7186676" cy="457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9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7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Bảng giá Smart Tivi LED Samsung 49inch 4K - Model UA49KU6400KXXV (Đen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2" b="12652"/>
          <a:stretch/>
        </p:blipFill>
        <p:spPr bwMode="auto">
          <a:xfrm>
            <a:off x="2651919" y="304800"/>
            <a:ext cx="12039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42919" y="6705600"/>
            <a:ext cx="7772400" cy="1532128"/>
            <a:chOff x="2728119" y="7467600"/>
            <a:chExt cx="7772400" cy="13074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3CA224-0F84-9367-F7C5-B490BA0D77FE}"/>
                </a:ext>
              </a:extLst>
            </p:cNvPr>
            <p:cNvSpPr/>
            <p:nvPr/>
          </p:nvSpPr>
          <p:spPr>
            <a:xfrm>
              <a:off x="2728119" y="7467600"/>
              <a:ext cx="3733800" cy="130740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2018" tIns="61009" rIns="122018" bIns="61009" rtlCol="0" anchor="ctr"/>
            <a:lstStyle/>
            <a:p>
              <a:pPr algn="ctr"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1DE6D-3C31-F973-EDEC-C14FC6667623}"/>
                </a:ext>
              </a:extLst>
            </p:cNvPr>
            <p:cNvSpPr txBox="1"/>
            <p:nvPr/>
          </p:nvSpPr>
          <p:spPr>
            <a:xfrm>
              <a:off x="3593833" y="7543800"/>
              <a:ext cx="6906686" cy="1155673"/>
            </a:xfrm>
            <a:prstGeom prst="rect">
              <a:avLst/>
            </a:prstGeom>
            <a:noFill/>
          </p:spPr>
          <p:txBody>
            <a:bodyPr wrap="square" lIns="122018" tIns="61009" rIns="122018" bIns="61009" rtlCol="0">
              <a:spAutoFit/>
            </a:bodyPr>
            <a:lstStyle/>
            <a:p>
              <a:pPr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prstClr val="black"/>
                  </a:solidFill>
                  <a:latin typeface="Calibri" panose="020F0502020204030204"/>
                </a:rPr>
                <a:t>TI VI</a:t>
              </a:r>
            </a:p>
          </p:txBody>
        </p:sp>
      </p:grpSp>
      <p:pic>
        <p:nvPicPr>
          <p:cNvPr id="6" name="applause-18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77319" y="77428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D2425E-73C9-17DB-B0B1-0304A9C08DE7}"/>
              </a:ext>
            </a:extLst>
          </p:cNvPr>
          <p:cNvSpPr/>
          <p:nvPr/>
        </p:nvSpPr>
        <p:spPr>
          <a:xfrm>
            <a:off x="3947319" y="77538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71E686-DB42-2048-78A9-088721FE4BAF}"/>
              </a:ext>
            </a:extLst>
          </p:cNvPr>
          <p:cNvSpPr/>
          <p:nvPr/>
        </p:nvSpPr>
        <p:spPr>
          <a:xfrm>
            <a:off x="5062971" y="7758301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3CA224-0F84-9367-F7C5-B490BA0D77FE}"/>
              </a:ext>
            </a:extLst>
          </p:cNvPr>
          <p:cNvSpPr/>
          <p:nvPr/>
        </p:nvSpPr>
        <p:spPr>
          <a:xfrm>
            <a:off x="1737519" y="77724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922D0E-8589-6302-74D2-9123C7681E47}"/>
              </a:ext>
            </a:extLst>
          </p:cNvPr>
          <p:cNvSpPr/>
          <p:nvPr/>
        </p:nvSpPr>
        <p:spPr>
          <a:xfrm>
            <a:off x="2831833" y="77538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6F5258-E4EA-A485-0323-22EB3D6597D3}"/>
              </a:ext>
            </a:extLst>
          </p:cNvPr>
          <p:cNvSpPr txBox="1"/>
          <p:nvPr/>
        </p:nvSpPr>
        <p:spPr>
          <a:xfrm>
            <a:off x="5270233" y="7543800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52CB21-B171-029E-02A9-B15766FB17FB}"/>
              </a:ext>
            </a:extLst>
          </p:cNvPr>
          <p:cNvSpPr/>
          <p:nvPr/>
        </p:nvSpPr>
        <p:spPr>
          <a:xfrm>
            <a:off x="3891822" y="362467"/>
            <a:ext cx="8278539" cy="1263283"/>
          </a:xfrm>
          <a:prstGeom prst="roundRect">
            <a:avLst>
              <a:gd name="adj" fmla="val 50000"/>
            </a:avLst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Đây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gì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?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04629E4B-A2FC-AF14-406E-CED8302AE476}"/>
              </a:ext>
            </a:extLst>
          </p:cNvPr>
          <p:cNvSpPr txBox="1"/>
          <p:nvPr/>
        </p:nvSpPr>
        <p:spPr>
          <a:xfrm>
            <a:off x="4127233" y="75318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Ạ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6B9DDA31-7D2A-426C-9529-515877C4756F}"/>
              </a:ext>
            </a:extLst>
          </p:cNvPr>
          <p:cNvSpPr txBox="1"/>
          <p:nvPr/>
        </p:nvSpPr>
        <p:spPr>
          <a:xfrm>
            <a:off x="2984233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U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0CC1DE6D-3C31-F973-EDEC-C14FC6667623}"/>
              </a:ext>
            </a:extLst>
          </p:cNvPr>
          <p:cNvSpPr txBox="1"/>
          <p:nvPr/>
        </p:nvSpPr>
        <p:spPr>
          <a:xfrm>
            <a:off x="1841233" y="7543800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Q</a:t>
            </a: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21198CC4-7D4A-CF33-9213-7EC55CD0F132}"/>
              </a:ext>
            </a:extLst>
          </p:cNvPr>
          <p:cNvSpPr/>
          <p:nvPr/>
        </p:nvSpPr>
        <p:spPr>
          <a:xfrm>
            <a:off x="9967119" y="76962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A38FA78C-2162-3C7E-80A1-7327933D5027}"/>
              </a:ext>
            </a:extLst>
          </p:cNvPr>
          <p:cNvSpPr/>
          <p:nvPr/>
        </p:nvSpPr>
        <p:spPr>
          <a:xfrm>
            <a:off x="11110119" y="76776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5F70A674-F3B7-3D11-D5C6-139785D603CE}"/>
              </a:ext>
            </a:extLst>
          </p:cNvPr>
          <p:cNvSpPr/>
          <p:nvPr/>
        </p:nvSpPr>
        <p:spPr>
          <a:xfrm>
            <a:off x="7775042" y="773098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541C337-BB4D-F219-A47E-CA0FB6CA5E45}"/>
              </a:ext>
            </a:extLst>
          </p:cNvPr>
          <p:cNvSpPr/>
          <p:nvPr/>
        </p:nvSpPr>
        <p:spPr>
          <a:xfrm>
            <a:off x="8886562" y="7719078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A31CAB4B-8201-132C-42B5-FC8039F4119D}"/>
              </a:ext>
            </a:extLst>
          </p:cNvPr>
          <p:cNvSpPr txBox="1"/>
          <p:nvPr/>
        </p:nvSpPr>
        <p:spPr>
          <a:xfrm>
            <a:off x="11110119" y="74556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Y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D0E09F1D-6C8C-8769-086F-14F3F1535C36}"/>
              </a:ext>
            </a:extLst>
          </p:cNvPr>
          <p:cNvSpPr txBox="1"/>
          <p:nvPr/>
        </p:nvSpPr>
        <p:spPr>
          <a:xfrm>
            <a:off x="10070833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Ấ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4EC7C8A-AF40-7B1F-1BA7-77134B18C19D}"/>
              </a:ext>
            </a:extLst>
          </p:cNvPr>
          <p:cNvSpPr txBox="1"/>
          <p:nvPr/>
        </p:nvSpPr>
        <p:spPr>
          <a:xfrm>
            <a:off x="9156433" y="75318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I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2C2C2217-3ABA-386A-FE7D-C4F992484007}"/>
              </a:ext>
            </a:extLst>
          </p:cNvPr>
          <p:cNvSpPr txBox="1"/>
          <p:nvPr/>
        </p:nvSpPr>
        <p:spPr>
          <a:xfrm>
            <a:off x="7937233" y="7537846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G</a:t>
            </a:r>
          </a:p>
        </p:txBody>
      </p:sp>
      <p:pic>
        <p:nvPicPr>
          <p:cNvPr id="1026" name="Picture 2" descr="Hình ảnh Quạt điện PNG, Vector, PSD, và biểu tượng để tải về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r="20700"/>
          <a:stretch/>
        </p:blipFill>
        <p:spPr bwMode="auto">
          <a:xfrm>
            <a:off x="2166662" y="1838836"/>
            <a:ext cx="4722607" cy="53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IẤY BÌA MÀU A4 ĐỊNH LƯỢNG 160GSM - TRỘN 5 MÀU - Văn phòng phẩm Thịnh Đại  Phá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2" t="12086" r="-1" b="11588"/>
          <a:stretch/>
        </p:blipFill>
        <p:spPr bwMode="auto">
          <a:xfrm>
            <a:off x="8001899" y="3048000"/>
            <a:ext cx="4762500" cy="36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5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024" grpId="0"/>
      <p:bldP spid="1025" grpId="0"/>
      <p:bldP spid="1027" grpId="0"/>
      <p:bldP spid="1032" grpId="0"/>
      <p:bldP spid="1033" grpId="0"/>
      <p:bldP spid="1034" grpId="0"/>
      <p:bldP spid="10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ẠT GIẤ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4" b="20465"/>
          <a:stretch/>
        </p:blipFill>
        <p:spPr bwMode="auto">
          <a:xfrm>
            <a:off x="2831833" y="533400"/>
            <a:ext cx="10488085" cy="648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623719" y="6705600"/>
            <a:ext cx="6906686" cy="1676400"/>
            <a:chOff x="1508919" y="7467600"/>
            <a:chExt cx="6906686" cy="14305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3CA224-0F84-9367-F7C5-B490BA0D77FE}"/>
                </a:ext>
              </a:extLst>
            </p:cNvPr>
            <p:cNvSpPr/>
            <p:nvPr/>
          </p:nvSpPr>
          <p:spPr>
            <a:xfrm>
              <a:off x="1508919" y="7467600"/>
              <a:ext cx="5105400" cy="130740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2018" tIns="61009" rIns="122018" bIns="61009" rtlCol="0" anchor="ctr"/>
            <a:lstStyle/>
            <a:p>
              <a:pPr algn="ctr"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0CC1DE6D-3C31-F973-EDEC-C14FC6667623}"/>
                </a:ext>
              </a:extLst>
            </p:cNvPr>
            <p:cNvSpPr txBox="1"/>
            <p:nvPr/>
          </p:nvSpPr>
          <p:spPr>
            <a:xfrm>
              <a:off x="1508919" y="7543800"/>
              <a:ext cx="6906686" cy="1354316"/>
            </a:xfrm>
            <a:prstGeom prst="rect">
              <a:avLst/>
            </a:prstGeom>
            <a:noFill/>
          </p:spPr>
          <p:txBody>
            <a:bodyPr wrap="square" lIns="122018" tIns="61009" rIns="122018" bIns="61009" rtlCol="0">
              <a:spAutoFit/>
            </a:bodyPr>
            <a:lstStyle/>
            <a:p>
              <a:pPr defTabSz="122017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prstClr val="black"/>
                  </a:solidFill>
                  <a:latin typeface="Calibri" panose="020F0502020204030204"/>
                </a:rPr>
                <a:t>QUẠT GIẤY</a:t>
              </a:r>
            </a:p>
          </p:txBody>
        </p:sp>
      </p:grpSp>
      <p:pic>
        <p:nvPicPr>
          <p:cNvPr id="3" name="applause-18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29719" y="82377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D2425E-73C9-17DB-B0B1-0304A9C08DE7}"/>
              </a:ext>
            </a:extLst>
          </p:cNvPr>
          <p:cNvSpPr/>
          <p:nvPr/>
        </p:nvSpPr>
        <p:spPr>
          <a:xfrm>
            <a:off x="3947319" y="77538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3CA224-0F84-9367-F7C5-B490BA0D77FE}"/>
              </a:ext>
            </a:extLst>
          </p:cNvPr>
          <p:cNvSpPr/>
          <p:nvPr/>
        </p:nvSpPr>
        <p:spPr>
          <a:xfrm>
            <a:off x="1737519" y="77724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922D0E-8589-6302-74D2-9123C7681E47}"/>
              </a:ext>
            </a:extLst>
          </p:cNvPr>
          <p:cNvSpPr/>
          <p:nvPr/>
        </p:nvSpPr>
        <p:spPr>
          <a:xfrm>
            <a:off x="2831833" y="77538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52CB21-B171-029E-02A9-B15766FB17FB}"/>
              </a:ext>
            </a:extLst>
          </p:cNvPr>
          <p:cNvSpPr/>
          <p:nvPr/>
        </p:nvSpPr>
        <p:spPr>
          <a:xfrm>
            <a:off x="3891822" y="362467"/>
            <a:ext cx="8278539" cy="1263283"/>
          </a:xfrm>
          <a:prstGeom prst="roundRect">
            <a:avLst>
              <a:gd name="adj" fmla="val 50000"/>
            </a:avLst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Đây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gì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?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04629E4B-A2FC-AF14-406E-CED8302AE476}"/>
              </a:ext>
            </a:extLst>
          </p:cNvPr>
          <p:cNvSpPr txBox="1"/>
          <p:nvPr/>
        </p:nvSpPr>
        <p:spPr>
          <a:xfrm>
            <a:off x="4023519" y="7620000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Á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6B9DDA31-7D2A-426C-9529-515877C4756F}"/>
              </a:ext>
            </a:extLst>
          </p:cNvPr>
          <p:cNvSpPr txBox="1"/>
          <p:nvPr/>
        </p:nvSpPr>
        <p:spPr>
          <a:xfrm>
            <a:off x="3136633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I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0CC1DE6D-3C31-F973-EDEC-C14FC6667623}"/>
              </a:ext>
            </a:extLst>
          </p:cNvPr>
          <p:cNvSpPr txBox="1"/>
          <p:nvPr/>
        </p:nvSpPr>
        <p:spPr>
          <a:xfrm>
            <a:off x="1841233" y="7543800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G</a:t>
            </a: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21198CC4-7D4A-CF33-9213-7EC55CD0F132}"/>
              </a:ext>
            </a:extLst>
          </p:cNvPr>
          <p:cNvSpPr/>
          <p:nvPr/>
        </p:nvSpPr>
        <p:spPr>
          <a:xfrm>
            <a:off x="9967119" y="76962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A38FA78C-2162-3C7E-80A1-7327933D5027}"/>
              </a:ext>
            </a:extLst>
          </p:cNvPr>
          <p:cNvSpPr/>
          <p:nvPr/>
        </p:nvSpPr>
        <p:spPr>
          <a:xfrm>
            <a:off x="11110119" y="76776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5F70A674-F3B7-3D11-D5C6-139785D603CE}"/>
              </a:ext>
            </a:extLst>
          </p:cNvPr>
          <p:cNvSpPr/>
          <p:nvPr/>
        </p:nvSpPr>
        <p:spPr>
          <a:xfrm>
            <a:off x="7775042" y="773098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541C337-BB4D-F219-A47E-CA0FB6CA5E45}"/>
              </a:ext>
            </a:extLst>
          </p:cNvPr>
          <p:cNvSpPr/>
          <p:nvPr/>
        </p:nvSpPr>
        <p:spPr>
          <a:xfrm>
            <a:off x="8886562" y="7719078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A31CAB4B-8201-132C-42B5-FC8039F4119D}"/>
              </a:ext>
            </a:extLst>
          </p:cNvPr>
          <p:cNvSpPr txBox="1"/>
          <p:nvPr/>
        </p:nvSpPr>
        <p:spPr>
          <a:xfrm>
            <a:off x="11213833" y="75318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H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D0E09F1D-6C8C-8769-086F-14F3F1535C36}"/>
              </a:ext>
            </a:extLst>
          </p:cNvPr>
          <p:cNvSpPr txBox="1"/>
          <p:nvPr/>
        </p:nvSpPr>
        <p:spPr>
          <a:xfrm>
            <a:off x="10147033" y="75318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4EC7C8A-AF40-7B1F-1BA7-77134B18C19D}"/>
              </a:ext>
            </a:extLst>
          </p:cNvPr>
          <p:cNvSpPr txBox="1"/>
          <p:nvPr/>
        </p:nvSpPr>
        <p:spPr>
          <a:xfrm>
            <a:off x="8976519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Á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2C2C2217-3ABA-386A-FE7D-C4F992484007}"/>
              </a:ext>
            </a:extLst>
          </p:cNvPr>
          <p:cNvSpPr txBox="1"/>
          <p:nvPr/>
        </p:nvSpPr>
        <p:spPr>
          <a:xfrm>
            <a:off x="7937233" y="7537846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</a:p>
        </p:txBody>
      </p:sp>
      <p:pic>
        <p:nvPicPr>
          <p:cNvPr id="3076" name="Picture 4" descr="libro 30s dibujos animados mascota personaje 40 años, años 50, 60s antiguo  animación estilo. 20145868 Vector en Vecteez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t="5830" r="7243" b="6499"/>
          <a:stretch/>
        </p:blipFill>
        <p:spPr bwMode="auto">
          <a:xfrm>
            <a:off x="7473598" y="1873974"/>
            <a:ext cx="5770121" cy="573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Nền Giá đỗ, Giá đỗ Vector Nền Và Tập Tin Tải về Miễn Phí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2590800"/>
            <a:ext cx="4662137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24" grpId="0"/>
      <p:bldP spid="1025" grpId="0"/>
      <p:bldP spid="1027" grpId="0"/>
      <p:bldP spid="1032" grpId="0"/>
      <p:bldP spid="1033" grpId="0"/>
      <p:bldP spid="1034" grpId="0"/>
      <p:bldP spid="10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11137</TotalTime>
  <Words>1547</Words>
  <Application>Microsoft Office PowerPoint</Application>
  <PresentationFormat>Custom</PresentationFormat>
  <Paragraphs>186</Paragraphs>
  <Slides>38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#9Slide05 SVNClementine</vt:lpstr>
      <vt:lpstr>Arial</vt:lpstr>
      <vt:lpstr>Calibri</vt:lpstr>
      <vt:lpstr>Times New Roman</vt:lpstr>
      <vt:lpstr>Default Design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1228</cp:revision>
  <dcterms:created xsi:type="dcterms:W3CDTF">2008-09-09T22:52:10Z</dcterms:created>
  <dcterms:modified xsi:type="dcterms:W3CDTF">2025-12-29T13:56:59Z</dcterms:modified>
</cp:coreProperties>
</file>