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63" r:id="rId3"/>
  </p:sldMasterIdLst>
  <p:notesMasterIdLst>
    <p:notesMasterId r:id="rId23"/>
  </p:notesMasterIdLst>
  <p:sldIdLst>
    <p:sldId id="372" r:id="rId4"/>
    <p:sldId id="281" r:id="rId5"/>
    <p:sldId id="270" r:id="rId6"/>
    <p:sldId id="271" r:id="rId7"/>
    <p:sldId id="272" r:id="rId8"/>
    <p:sldId id="273" r:id="rId9"/>
    <p:sldId id="274" r:id="rId10"/>
    <p:sldId id="378" r:id="rId11"/>
    <p:sldId id="282" r:id="rId12"/>
    <p:sldId id="376" r:id="rId13"/>
    <p:sldId id="377" r:id="rId14"/>
    <p:sldId id="363" r:id="rId15"/>
    <p:sldId id="364" r:id="rId16"/>
    <p:sldId id="365" r:id="rId17"/>
    <p:sldId id="369" r:id="rId18"/>
    <p:sldId id="368" r:id="rId19"/>
    <p:sldId id="370" r:id="rId20"/>
    <p:sldId id="371" r:id="rId21"/>
    <p:sldId id="373" r:id="rId22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5">
          <p15:clr>
            <a:srgbClr val="A4A3A4"/>
          </p15:clr>
        </p15:guide>
        <p15:guide id="2" pos="3884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4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5" autoAdjust="0"/>
    <p:restoredTop sz="82562" autoAdjust="0"/>
  </p:normalViewPr>
  <p:slideViewPr>
    <p:cSldViewPr>
      <p:cViewPr varScale="1">
        <p:scale>
          <a:sx n="57" d="100"/>
          <a:sy n="57" d="100"/>
        </p:scale>
        <p:origin x="1236" y="72"/>
      </p:cViewPr>
      <p:guideLst>
        <p:guide orient="horz" pos="2175"/>
        <p:guide pos="388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commentAuthors" Target="commentAuthor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7EF0DB-371A-48ED-9107-118BCFC741BA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C83D7A-9E42-4548-990C-7D2596BB538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/>
              <a:t>Click vào</a:t>
            </a:r>
            <a:r>
              <a:rPr lang="en-US" baseline="0"/>
              <a:t> phi thuyền để đi đến câu hỏi. </a:t>
            </a:r>
          </a:p>
          <a:p>
            <a:pPr marL="228600" indent="-228600">
              <a:buAutoNum type="arabicPeriod"/>
            </a:pPr>
            <a:r>
              <a:rPr lang="en-US" baseline="0"/>
              <a:t>Tại slide câu hỏi, click vào phi thuyền để quay về slide này. Khi quay về, chúng ta sẽ tìm được một sinh vật lạ ngoài hành tinh</a:t>
            </a:r>
          </a:p>
          <a:p>
            <a:pPr marL="228600" indent="-228600">
              <a:buAutoNum type="arabicPeriod"/>
            </a:pPr>
            <a:r>
              <a:rPr lang="en-US" baseline="0"/>
              <a:t>Click vào phi hành gia nhí để đi đến bài học</a:t>
            </a:r>
          </a:p>
          <a:p>
            <a:pPr marL="228600" indent="-228600">
              <a:buAutoNum type="arabicPeriod"/>
            </a:pPr>
            <a:r>
              <a:rPr lang="en-US" baseline="0"/>
              <a:t>Lưu ý: Nên soạn bài trực tiếp trên ppt này. Vì nếu copy qua ppt khác thì các hiệu ứng sẽ dễ bị thay đổi.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83D7A-9E42-4548-990C-7D2596BB538E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83D7A-9E42-4548-990C-7D2596BB538E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693738" y="1143000"/>
            <a:ext cx="5470525" cy="3086100"/>
          </a:xfrm>
        </p:spPr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497" y="2005"/>
            <a:ext cx="12135742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10/15/2025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0509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>
            <a:spLocks noGrp="1"/>
          </p:cNvSpPr>
          <p:nvPr>
            <p:ph type="dt" idx="10"/>
          </p:nvPr>
        </p:nvSpPr>
        <p:spPr>
          <a:xfrm>
            <a:off x="836105" y="6356782"/>
            <a:ext cx="273634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6"/>
          <p:cNvSpPr txBox="1">
            <a:spLocks noGrp="1"/>
          </p:cNvSpPr>
          <p:nvPr>
            <p:ph type="ftr" idx="11"/>
          </p:nvPr>
        </p:nvSpPr>
        <p:spPr>
          <a:xfrm>
            <a:off x="4028504" y="6356782"/>
            <a:ext cx="410451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6"/>
          <p:cNvSpPr txBox="1">
            <a:spLocks noGrp="1"/>
          </p:cNvSpPr>
          <p:nvPr>
            <p:ph type="sldNum" idx="12"/>
          </p:nvPr>
        </p:nvSpPr>
        <p:spPr>
          <a:xfrm>
            <a:off x="8589074" y="6356782"/>
            <a:ext cx="273634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0"/>
          <p:cNvSpPr txBox="1">
            <a:spLocks noGrp="1"/>
          </p:cNvSpPr>
          <p:nvPr>
            <p:ph type="dt" idx="10"/>
          </p:nvPr>
        </p:nvSpPr>
        <p:spPr>
          <a:xfrm>
            <a:off x="836105" y="6356637"/>
            <a:ext cx="273634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</a:endParaRPr>
          </a:p>
        </p:txBody>
      </p:sp>
      <p:sp>
        <p:nvSpPr>
          <p:cNvPr id="13" name="Google Shape;13;p20"/>
          <p:cNvSpPr txBox="1">
            <a:spLocks noGrp="1"/>
          </p:cNvSpPr>
          <p:nvPr>
            <p:ph type="ftr" idx="11"/>
          </p:nvPr>
        </p:nvSpPr>
        <p:spPr>
          <a:xfrm>
            <a:off x="4028504" y="6356637"/>
            <a:ext cx="410451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</a:endParaRPr>
          </a:p>
        </p:txBody>
      </p:sp>
      <p:sp>
        <p:nvSpPr>
          <p:cNvPr id="14" name="Google Shape;14;p20"/>
          <p:cNvSpPr txBox="1">
            <a:spLocks noGrp="1"/>
          </p:cNvSpPr>
          <p:nvPr>
            <p:ph type="sldNum" idx="12"/>
          </p:nvPr>
        </p:nvSpPr>
        <p:spPr>
          <a:xfrm>
            <a:off x="8589074" y="6356637"/>
            <a:ext cx="273634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>
              <a:buClr>
                <a:srgbClr val="000000"/>
              </a:buClr>
              <a:buFont typeface="Arial" panose="020B0604020202020204"/>
              <a:buNone/>
            </a:pPr>
            <a:fld id="{00000000-1234-1234-1234-123412341234}" type="slidenum">
              <a:rPr lang="en-US" kern="0">
                <a:solidFill>
                  <a:srgbClr val="000000"/>
                </a:solidFill>
              </a:rPr>
              <a:t>‹#›</a:t>
            </a:fld>
            <a:endParaRPr kern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91E5F-9BD5-49A2-BB11-37556073DA36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836105" y="365129"/>
            <a:ext cx="1048931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  <a:defRPr sz="4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836105" y="1825625"/>
            <a:ext cx="10489311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  <a:defRPr sz="2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836105" y="6356782"/>
            <a:ext cx="273634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4028504" y="6356782"/>
            <a:ext cx="410451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8589074" y="6356782"/>
            <a:ext cx="273634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</p:sldLayoutIdLst>
  <p:transition spd="slow">
    <p:random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13" Type="http://schemas.microsoft.com/office/2007/relationships/hdphoto" Target="../media/hdphoto4.wdp"/><Relationship Id="rId3" Type="http://schemas.microsoft.com/office/2007/relationships/media" Target="../media/media5.mp3"/><Relationship Id="rId7" Type="http://schemas.openxmlformats.org/officeDocument/2006/relationships/audio" Target="../media/audio5.wav"/><Relationship Id="rId12" Type="http://schemas.openxmlformats.org/officeDocument/2006/relationships/image" Target="../media/image30.png"/><Relationship Id="rId2" Type="http://schemas.microsoft.com/office/2007/relationships/media" Target="../media/media4.mp3"/><Relationship Id="rId16" Type="http://schemas.microsoft.com/office/2007/relationships/hdphoto" Target="../media/hdphoto5.wdp"/><Relationship Id="rId1" Type="http://schemas.openxmlformats.org/officeDocument/2006/relationships/audio" Target="NULL" TargetMode="External"/><Relationship Id="rId6" Type="http://schemas.openxmlformats.org/officeDocument/2006/relationships/audio" Target="../media/audio4.wav"/><Relationship Id="rId11" Type="http://schemas.microsoft.com/office/2007/relationships/hdphoto" Target="../media/hdphoto3.wdp"/><Relationship Id="rId5" Type="http://schemas.openxmlformats.org/officeDocument/2006/relationships/audio" Target="../media/audio3.wav"/><Relationship Id="rId15" Type="http://schemas.openxmlformats.org/officeDocument/2006/relationships/image" Target="../media/image32.png"/><Relationship Id="rId10" Type="http://schemas.openxmlformats.org/officeDocument/2006/relationships/image" Target="../media/image29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8.png"/><Relationship Id="rId1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13" Type="http://schemas.openxmlformats.org/officeDocument/2006/relationships/image" Target="../media/image31.png"/><Relationship Id="rId3" Type="http://schemas.microsoft.com/office/2007/relationships/media" Target="../media/media5.mp3"/><Relationship Id="rId7" Type="http://schemas.openxmlformats.org/officeDocument/2006/relationships/audio" Target="../media/audio5.wav"/><Relationship Id="rId12" Type="http://schemas.openxmlformats.org/officeDocument/2006/relationships/image" Target="../media/image34.gif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audio" Target="../media/audio4.wav"/><Relationship Id="rId11" Type="http://schemas.microsoft.com/office/2007/relationships/hdphoto" Target="../media/hdphoto3.wdp"/><Relationship Id="rId5" Type="http://schemas.openxmlformats.org/officeDocument/2006/relationships/audio" Target="../media/audio3.wav"/><Relationship Id="rId15" Type="http://schemas.microsoft.com/office/2007/relationships/hdphoto" Target="../media/hdphoto5.wdp"/><Relationship Id="rId10" Type="http://schemas.openxmlformats.org/officeDocument/2006/relationships/image" Target="../media/image29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8.png"/><Relationship Id="rId1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13" Type="http://schemas.microsoft.com/office/2007/relationships/hdphoto" Target="../media/hdphoto6.wdp"/><Relationship Id="rId3" Type="http://schemas.microsoft.com/office/2007/relationships/media" Target="../media/media5.mp3"/><Relationship Id="rId7" Type="http://schemas.openxmlformats.org/officeDocument/2006/relationships/audio" Target="../media/audio5.wav"/><Relationship Id="rId12" Type="http://schemas.openxmlformats.org/officeDocument/2006/relationships/image" Target="../media/image36.png"/><Relationship Id="rId2" Type="http://schemas.microsoft.com/office/2007/relationships/media" Target="../media/media4.mp3"/><Relationship Id="rId16" Type="http://schemas.microsoft.com/office/2007/relationships/hdphoto" Target="../media/hdphoto5.wdp"/><Relationship Id="rId1" Type="http://schemas.openxmlformats.org/officeDocument/2006/relationships/audio" Target="NULL" TargetMode="External"/><Relationship Id="rId6" Type="http://schemas.openxmlformats.org/officeDocument/2006/relationships/audio" Target="../media/audio4.wav"/><Relationship Id="rId11" Type="http://schemas.microsoft.com/office/2007/relationships/hdphoto" Target="../media/hdphoto3.wdp"/><Relationship Id="rId5" Type="http://schemas.openxmlformats.org/officeDocument/2006/relationships/audio" Target="../media/audio3.wav"/><Relationship Id="rId15" Type="http://schemas.openxmlformats.org/officeDocument/2006/relationships/image" Target="../media/image32.png"/><Relationship Id="rId10" Type="http://schemas.openxmlformats.org/officeDocument/2006/relationships/image" Target="../media/image29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8.png"/><Relationship Id="rId1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7.wdp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9.png"/><Relationship Id="rId5" Type="http://schemas.openxmlformats.org/officeDocument/2006/relationships/image" Target="../media/image38.gif"/><Relationship Id="rId4" Type="http://schemas.openxmlformats.org/officeDocument/2006/relationships/image" Target="../media/image37.jpg"/><Relationship Id="rId9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2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41.png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5.xml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slide" Target="slide4.xml"/><Relationship Id="rId12" Type="http://schemas.openxmlformats.org/officeDocument/2006/relationships/slide" Target="slide7.xml"/><Relationship Id="rId17" Type="http://schemas.openxmlformats.org/officeDocument/2006/relationships/slide" Target="slide1.xml"/><Relationship Id="rId2" Type="http://schemas.openxmlformats.org/officeDocument/2006/relationships/video" Target="../media/media2.mp4"/><Relationship Id="rId16" Type="http://schemas.openxmlformats.org/officeDocument/2006/relationships/image" Target="../media/image12.png"/><Relationship Id="rId1" Type="http://schemas.microsoft.com/office/2007/relationships/media" Target="../media/media2.mp4"/><Relationship Id="rId6" Type="http://schemas.openxmlformats.org/officeDocument/2006/relationships/image" Target="../media/image7.jpeg"/><Relationship Id="rId11" Type="http://schemas.microsoft.com/office/2007/relationships/hdphoto" Target="../media/hdphoto1.wdp"/><Relationship Id="rId5" Type="http://schemas.openxmlformats.org/officeDocument/2006/relationships/audio" Target="../media/audio1.wav"/><Relationship Id="rId15" Type="http://schemas.openxmlformats.org/officeDocument/2006/relationships/image" Target="../media/image11.png"/><Relationship Id="rId10" Type="http://schemas.openxmlformats.org/officeDocument/2006/relationships/image" Target="../media/image9.png"/><Relationship Id="rId19" Type="http://schemas.openxmlformats.org/officeDocument/2006/relationships/image" Target="../media/image14.png"/><Relationship Id="rId4" Type="http://schemas.openxmlformats.org/officeDocument/2006/relationships/notesSlide" Target="../notesSlides/notesSlide1.xml"/><Relationship Id="rId9" Type="http://schemas.openxmlformats.org/officeDocument/2006/relationships/slide" Target="slide6.xml"/><Relationship Id="rId1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slide" Target="slide3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phao hoa">
            <a:extLst>
              <a:ext uri="{FF2B5EF4-FFF2-40B4-BE49-F238E27FC236}">
                <a16:creationId xmlns:a16="http://schemas.microsoft.com/office/drawing/2014/main" id="{45F2AF4A-5FC8-B70E-1474-0133CDC207E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852" y="0"/>
            <a:ext cx="12192000" cy="6858000"/>
          </a:xfrm>
          <a:prstGeom prst="rect">
            <a:avLst/>
          </a:prstGeom>
        </p:spPr>
      </p:pic>
      <p:pic>
        <p:nvPicPr>
          <p:cNvPr id="9" name="Picture 9" descr="floral">
            <a:extLst>
              <a:ext uri="{FF2B5EF4-FFF2-40B4-BE49-F238E27FC236}">
                <a16:creationId xmlns:a16="http://schemas.microsoft.com/office/drawing/2014/main" id="{583D6579-A6F2-0FF9-DBFE-F98819EE016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" y="6011864"/>
            <a:ext cx="109643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floral">
            <a:extLst>
              <a:ext uri="{FF2B5EF4-FFF2-40B4-BE49-F238E27FC236}">
                <a16:creationId xmlns:a16="http://schemas.microsoft.com/office/drawing/2014/main" id="{77B6C787-4551-B87F-8F49-E0EAFCF6C0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03929" y="6011864"/>
            <a:ext cx="109643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9" descr="floral">
            <a:extLst>
              <a:ext uri="{FF2B5EF4-FFF2-40B4-BE49-F238E27FC236}">
                <a16:creationId xmlns:a16="http://schemas.microsoft.com/office/drawing/2014/main" id="{7E02A357-FA21-EA05-5D29-7E45A4A3C4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94654" y="6011864"/>
            <a:ext cx="109643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9" descr="floral">
            <a:extLst>
              <a:ext uri="{FF2B5EF4-FFF2-40B4-BE49-F238E27FC236}">
                <a16:creationId xmlns:a16="http://schemas.microsoft.com/office/drawing/2014/main" id="{FE0BBD2A-8BD7-9B3B-28C0-48CD7A5718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80919" y="6011864"/>
            <a:ext cx="109643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9" descr="floral">
            <a:extLst>
              <a:ext uri="{FF2B5EF4-FFF2-40B4-BE49-F238E27FC236}">
                <a16:creationId xmlns:a16="http://schemas.microsoft.com/office/drawing/2014/main" id="{C0EB8D88-4AB3-CEE7-C1A8-D0984CBECCC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671719" y="6011864"/>
            <a:ext cx="109643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9" descr="floral">
            <a:extLst>
              <a:ext uri="{FF2B5EF4-FFF2-40B4-BE49-F238E27FC236}">
                <a16:creationId xmlns:a16="http://schemas.microsoft.com/office/drawing/2014/main" id="{59391C77-53DA-5B6E-3942-089F9243CF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915386" y="6011864"/>
            <a:ext cx="109643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WordArt 6">
            <a:extLst>
              <a:ext uri="{FF2B5EF4-FFF2-40B4-BE49-F238E27FC236}">
                <a16:creationId xmlns:a16="http://schemas.microsoft.com/office/drawing/2014/main" id="{508A5C82-6752-F92E-EECC-26254C291E9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22400" y="-1"/>
            <a:ext cx="9448800" cy="2277687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0" cap="none" spc="0" normalizeH="0" baseline="0" noProof="0" dirty="0">
                <a:ln w="9525" cap="rnd">
                  <a:solidFill>
                    <a:srgbClr val="00FF00"/>
                  </a:solidFill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Nhiệt liệt đón chào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0" cap="none" spc="0" normalizeH="0" baseline="0" noProof="0" dirty="0">
                <a:ln w="9525" cap="rnd">
                  <a:solidFill>
                    <a:srgbClr val="00FF00"/>
                  </a:solidFill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quý thầy cô giáo về dự giờ!</a:t>
            </a:r>
            <a:endParaRPr kumimoji="0" lang="en-US" sz="3600" b="1" i="0" u="none" strike="noStrike" kern="10" cap="none" spc="0" normalizeH="0" baseline="0" noProof="0" dirty="0">
              <a:ln w="9525" cap="rnd">
                <a:solidFill>
                  <a:srgbClr val="00FF00"/>
                </a:solidFill>
                <a:prstDash val="sysDot"/>
                <a:round/>
                <a:headEnd/>
                <a:tailEnd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3">
            <a:extLst>
              <a:ext uri="{FF2B5EF4-FFF2-40B4-BE49-F238E27FC236}">
                <a16:creationId xmlns:a16="http://schemas.microsoft.com/office/drawing/2014/main" id="{0AD951D7-9AA5-D974-FBD9-9F4A055ADEAE}"/>
              </a:ext>
            </a:extLst>
          </p:cNvPr>
          <p:cNvSpPr txBox="1"/>
          <p:nvPr/>
        </p:nvSpPr>
        <p:spPr>
          <a:xfrm>
            <a:off x="2118519" y="4659859"/>
            <a:ext cx="103749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           Nguyễn Thị Hồng Ngân</a:t>
            </a:r>
          </a:p>
          <a:p>
            <a:pPr marL="0" marR="0" lvl="0" indent="0" algn="ctr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Trường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Tiểu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học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Chiềng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Sơn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79646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  <a:sym typeface="+mn-lt"/>
            </a:endParaRPr>
          </a:p>
        </p:txBody>
      </p:sp>
      <p:sp>
        <p:nvSpPr>
          <p:cNvPr id="17" name="20">
            <a:extLst>
              <a:ext uri="{FF2B5EF4-FFF2-40B4-BE49-F238E27FC236}">
                <a16:creationId xmlns:a16="http://schemas.microsoft.com/office/drawing/2014/main" id="{383CD673-EF70-371D-70A7-04EA4D2EAF83}"/>
              </a:ext>
            </a:extLst>
          </p:cNvPr>
          <p:cNvSpPr/>
          <p:nvPr/>
        </p:nvSpPr>
        <p:spPr>
          <a:xfrm>
            <a:off x="1781551" y="2147952"/>
            <a:ext cx="9091475" cy="190821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Môn: </a:t>
            </a:r>
            <a:r>
              <a:rPr kumimoji="0" lang="en-US" sz="800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Toán</a:t>
            </a:r>
            <a:endParaRPr kumimoji="0" lang="en-US" sz="4000" b="1" i="0" u="none" strike="noStrike" kern="1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rgbClr val="4BACC6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Lớp</a:t>
            </a:r>
            <a:r>
              <a:rPr kumimoji="0" lang="en-US" sz="44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2A1</a:t>
            </a:r>
          </a:p>
        </p:txBody>
      </p:sp>
      <p:pic>
        <p:nvPicPr>
          <p:cNvPr id="3" name="Chào mừng">
            <a:hlinkClick r:id="" action="ppaction://media"/>
            <a:extLst>
              <a:ext uri="{FF2B5EF4-FFF2-40B4-BE49-F238E27FC236}">
                <a16:creationId xmlns:a16="http://schemas.microsoft.com/office/drawing/2014/main" id="{AFD4DB3F-1BF5-F605-A215-884E0B2733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36776" y="2277686"/>
            <a:ext cx="3526895" cy="4580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887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010A7C-BD1D-55CE-3FD1-E6CDDBCA9E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281" y="906780"/>
            <a:ext cx="12161838" cy="5829228"/>
          </a:xfrm>
          <a:prstGeom prst="rect">
            <a:avLst/>
          </a:prstGeom>
        </p:spPr>
      </p:pic>
      <p:sp>
        <p:nvSpPr>
          <p:cNvPr id="5" name="Text Box 8">
            <a:extLst>
              <a:ext uri="{FF2B5EF4-FFF2-40B4-BE49-F238E27FC236}">
                <a16:creationId xmlns:a16="http://schemas.microsoft.com/office/drawing/2014/main" id="{2B7F2940-6676-AD35-C419-0B4C6A452E9D}"/>
              </a:ext>
            </a:extLst>
          </p:cNvPr>
          <p:cNvSpPr txBox="1"/>
          <p:nvPr/>
        </p:nvSpPr>
        <p:spPr>
          <a:xfrm>
            <a:off x="-91281" y="-152400"/>
            <a:ext cx="12161838" cy="90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(37)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Xem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12">
            <a:extLst>
              <a:ext uri="{FF2B5EF4-FFF2-40B4-BE49-F238E27FC236}">
                <a16:creationId xmlns:a16="http://schemas.microsoft.com/office/drawing/2014/main" id="{1A83A183-F2EA-3460-7CFF-7C39E83120DD}"/>
              </a:ext>
            </a:extLst>
          </p:cNvPr>
          <p:cNvSpPr/>
          <p:nvPr/>
        </p:nvSpPr>
        <p:spPr>
          <a:xfrm>
            <a:off x="670718" y="3124200"/>
            <a:ext cx="1424415" cy="55753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14 - 5</a:t>
            </a:r>
          </a:p>
        </p:txBody>
      </p:sp>
      <p:sp>
        <p:nvSpPr>
          <p:cNvPr id="7" name="Rounded Rectangle 13">
            <a:extLst>
              <a:ext uri="{FF2B5EF4-FFF2-40B4-BE49-F238E27FC236}">
                <a16:creationId xmlns:a16="http://schemas.microsoft.com/office/drawing/2014/main" id="{CF26287C-BA17-EEA5-E7DB-58789FE5A6C5}"/>
              </a:ext>
            </a:extLst>
          </p:cNvPr>
          <p:cNvSpPr/>
          <p:nvPr/>
        </p:nvSpPr>
        <p:spPr>
          <a:xfrm>
            <a:off x="2042319" y="3124200"/>
            <a:ext cx="1387900" cy="55753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18 - 9</a:t>
            </a:r>
          </a:p>
        </p:txBody>
      </p:sp>
      <p:sp>
        <p:nvSpPr>
          <p:cNvPr id="8" name="Rounded Rectangle 15">
            <a:extLst>
              <a:ext uri="{FF2B5EF4-FFF2-40B4-BE49-F238E27FC236}">
                <a16:creationId xmlns:a16="http://schemas.microsoft.com/office/drawing/2014/main" id="{9C712702-F03F-0D2D-1605-FE63E057447E}"/>
              </a:ext>
            </a:extLst>
          </p:cNvPr>
          <p:cNvSpPr/>
          <p:nvPr/>
        </p:nvSpPr>
        <p:spPr>
          <a:xfrm>
            <a:off x="6080919" y="2209800"/>
            <a:ext cx="1376680" cy="51689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11 - 3</a:t>
            </a:r>
          </a:p>
        </p:txBody>
      </p:sp>
      <p:sp>
        <p:nvSpPr>
          <p:cNvPr id="9" name="Rounded Rectangle 18">
            <a:extLst>
              <a:ext uri="{FF2B5EF4-FFF2-40B4-BE49-F238E27FC236}">
                <a16:creationId xmlns:a16="http://schemas.microsoft.com/office/drawing/2014/main" id="{29127007-F197-FBE6-3A45-50E35825CAD4}"/>
              </a:ext>
            </a:extLst>
          </p:cNvPr>
          <p:cNvSpPr/>
          <p:nvPr/>
        </p:nvSpPr>
        <p:spPr>
          <a:xfrm>
            <a:off x="4662066" y="2694111"/>
            <a:ext cx="1376680" cy="52705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14 - 6</a:t>
            </a:r>
          </a:p>
        </p:txBody>
      </p:sp>
      <p:sp>
        <p:nvSpPr>
          <p:cNvPr id="10" name="Rounded Rectangle 19">
            <a:extLst>
              <a:ext uri="{FF2B5EF4-FFF2-40B4-BE49-F238E27FC236}">
                <a16:creationId xmlns:a16="http://schemas.microsoft.com/office/drawing/2014/main" id="{1E9D0B8D-DE08-FB01-7665-E0E666A7EFE7}"/>
              </a:ext>
            </a:extLst>
          </p:cNvPr>
          <p:cNvSpPr/>
          <p:nvPr/>
        </p:nvSpPr>
        <p:spPr>
          <a:xfrm>
            <a:off x="5395119" y="3200400"/>
            <a:ext cx="1387900" cy="50355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16 - 8</a:t>
            </a:r>
          </a:p>
        </p:txBody>
      </p:sp>
      <p:sp>
        <p:nvSpPr>
          <p:cNvPr id="11" name="Rounded Rectangle 26">
            <a:extLst>
              <a:ext uri="{FF2B5EF4-FFF2-40B4-BE49-F238E27FC236}">
                <a16:creationId xmlns:a16="http://schemas.microsoft.com/office/drawing/2014/main" id="{EA12E42C-EA86-276C-FAF1-7E7D0AC0007E}"/>
              </a:ext>
            </a:extLst>
          </p:cNvPr>
          <p:cNvSpPr/>
          <p:nvPr/>
        </p:nvSpPr>
        <p:spPr>
          <a:xfrm>
            <a:off x="10043319" y="1725930"/>
            <a:ext cx="1524000" cy="55753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15 - 8</a:t>
            </a:r>
          </a:p>
        </p:txBody>
      </p:sp>
      <p:sp>
        <p:nvSpPr>
          <p:cNvPr id="12" name="Rounded Rectangle 27">
            <a:extLst>
              <a:ext uri="{FF2B5EF4-FFF2-40B4-BE49-F238E27FC236}">
                <a16:creationId xmlns:a16="http://schemas.microsoft.com/office/drawing/2014/main" id="{4FE3365E-42EE-81B2-63AD-41C629BADCF4}"/>
              </a:ext>
            </a:extLst>
          </p:cNvPr>
          <p:cNvSpPr/>
          <p:nvPr/>
        </p:nvSpPr>
        <p:spPr>
          <a:xfrm>
            <a:off x="8692039" y="2221152"/>
            <a:ext cx="1376680" cy="55753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16 - 9</a:t>
            </a:r>
          </a:p>
        </p:txBody>
      </p:sp>
      <p:sp>
        <p:nvSpPr>
          <p:cNvPr id="13" name="Rounded Rectangle 28">
            <a:extLst>
              <a:ext uri="{FF2B5EF4-FFF2-40B4-BE49-F238E27FC236}">
                <a16:creationId xmlns:a16="http://schemas.microsoft.com/office/drawing/2014/main" id="{0538BF7D-13CC-9185-BC51-98F988ECB1BE}"/>
              </a:ext>
            </a:extLst>
          </p:cNvPr>
          <p:cNvSpPr/>
          <p:nvPr/>
        </p:nvSpPr>
        <p:spPr>
          <a:xfrm>
            <a:off x="8671718" y="2743200"/>
            <a:ext cx="1397001" cy="50228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11 - 4</a:t>
            </a:r>
          </a:p>
        </p:txBody>
      </p:sp>
      <p:sp>
        <p:nvSpPr>
          <p:cNvPr id="14" name="Rounded Rectangle 29">
            <a:extLst>
              <a:ext uri="{FF2B5EF4-FFF2-40B4-BE49-F238E27FC236}">
                <a16:creationId xmlns:a16="http://schemas.microsoft.com/office/drawing/2014/main" id="{A5197485-C55F-978A-2EB5-06B4789BA11C}"/>
              </a:ext>
            </a:extLst>
          </p:cNvPr>
          <p:cNvSpPr/>
          <p:nvPr/>
        </p:nvSpPr>
        <p:spPr>
          <a:xfrm>
            <a:off x="10114439" y="2743200"/>
            <a:ext cx="1376680" cy="52768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12 - 5</a:t>
            </a:r>
          </a:p>
        </p:txBody>
      </p:sp>
      <p:sp>
        <p:nvSpPr>
          <p:cNvPr id="15" name="Rounded Rectangle 30">
            <a:extLst>
              <a:ext uri="{FF2B5EF4-FFF2-40B4-BE49-F238E27FC236}">
                <a16:creationId xmlns:a16="http://schemas.microsoft.com/office/drawing/2014/main" id="{2987352A-28DF-148E-34E7-7ACF4ABB03D4}"/>
              </a:ext>
            </a:extLst>
          </p:cNvPr>
          <p:cNvSpPr/>
          <p:nvPr/>
        </p:nvSpPr>
        <p:spPr>
          <a:xfrm>
            <a:off x="662464" y="5459095"/>
            <a:ext cx="1414091" cy="54546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15 - 9</a:t>
            </a:r>
          </a:p>
        </p:txBody>
      </p:sp>
      <p:sp>
        <p:nvSpPr>
          <p:cNvPr id="16" name="Rounded Rectangle 31">
            <a:extLst>
              <a:ext uri="{FF2B5EF4-FFF2-40B4-BE49-F238E27FC236}">
                <a16:creationId xmlns:a16="http://schemas.microsoft.com/office/drawing/2014/main" id="{C2F98B07-500B-B599-A342-3772077370E1}"/>
              </a:ext>
            </a:extLst>
          </p:cNvPr>
          <p:cNvSpPr/>
          <p:nvPr/>
        </p:nvSpPr>
        <p:spPr>
          <a:xfrm>
            <a:off x="2076555" y="4904423"/>
            <a:ext cx="1387899" cy="53149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14 - 8</a:t>
            </a:r>
          </a:p>
        </p:txBody>
      </p:sp>
      <p:sp>
        <p:nvSpPr>
          <p:cNvPr id="17" name="Rounded Rectangle 32">
            <a:extLst>
              <a:ext uri="{FF2B5EF4-FFF2-40B4-BE49-F238E27FC236}">
                <a16:creationId xmlns:a16="http://schemas.microsoft.com/office/drawing/2014/main" id="{E08C2248-7F09-FE24-C904-AD24697AD69E}"/>
              </a:ext>
            </a:extLst>
          </p:cNvPr>
          <p:cNvSpPr/>
          <p:nvPr/>
        </p:nvSpPr>
        <p:spPr>
          <a:xfrm>
            <a:off x="2084335" y="5430520"/>
            <a:ext cx="1387899" cy="52070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12 - 6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8" name="Rounded Rectangle 33">
            <a:extLst>
              <a:ext uri="{FF2B5EF4-FFF2-40B4-BE49-F238E27FC236}">
                <a16:creationId xmlns:a16="http://schemas.microsoft.com/office/drawing/2014/main" id="{822D0395-DE8D-1FD0-5E44-ACC27FCCAEFA}"/>
              </a:ext>
            </a:extLst>
          </p:cNvPr>
          <p:cNvSpPr/>
          <p:nvPr/>
        </p:nvSpPr>
        <p:spPr>
          <a:xfrm>
            <a:off x="1311434" y="5970587"/>
            <a:ext cx="1367155" cy="55753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11 - 5</a:t>
            </a:r>
          </a:p>
        </p:txBody>
      </p:sp>
      <p:sp>
        <p:nvSpPr>
          <p:cNvPr id="19" name="Rounded Rectangle 34">
            <a:extLst>
              <a:ext uri="{FF2B5EF4-FFF2-40B4-BE49-F238E27FC236}">
                <a16:creationId xmlns:a16="http://schemas.microsoft.com/office/drawing/2014/main" id="{B44D8ABD-449C-F3D9-DF8C-7B546D06958D}"/>
              </a:ext>
            </a:extLst>
          </p:cNvPr>
          <p:cNvSpPr/>
          <p:nvPr/>
        </p:nvSpPr>
        <p:spPr>
          <a:xfrm>
            <a:off x="4636031" y="5429679"/>
            <a:ext cx="1411339" cy="55753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12 - 7</a:t>
            </a:r>
          </a:p>
        </p:txBody>
      </p:sp>
      <p:sp>
        <p:nvSpPr>
          <p:cNvPr id="20" name="Rounded Rectangle 35">
            <a:extLst>
              <a:ext uri="{FF2B5EF4-FFF2-40B4-BE49-F238E27FC236}">
                <a16:creationId xmlns:a16="http://schemas.microsoft.com/office/drawing/2014/main" id="{C9D9A5A3-E803-9DB7-05C2-21762787D612}"/>
              </a:ext>
            </a:extLst>
          </p:cNvPr>
          <p:cNvSpPr/>
          <p:nvPr/>
        </p:nvSpPr>
        <p:spPr>
          <a:xfrm>
            <a:off x="6031710" y="4904423"/>
            <a:ext cx="1569451" cy="55753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13 - 8</a:t>
            </a:r>
          </a:p>
        </p:txBody>
      </p:sp>
      <p:sp>
        <p:nvSpPr>
          <p:cNvPr id="21" name="Rounded Rectangle 36">
            <a:extLst>
              <a:ext uri="{FF2B5EF4-FFF2-40B4-BE49-F238E27FC236}">
                <a16:creationId xmlns:a16="http://schemas.microsoft.com/office/drawing/2014/main" id="{0BCBE7B3-5575-5767-6FBA-78BE51EB65E6}"/>
              </a:ext>
            </a:extLst>
          </p:cNvPr>
          <p:cNvSpPr/>
          <p:nvPr/>
        </p:nvSpPr>
        <p:spPr>
          <a:xfrm>
            <a:off x="6114469" y="5459095"/>
            <a:ext cx="1486693" cy="55753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11 - 6</a:t>
            </a:r>
          </a:p>
        </p:txBody>
      </p:sp>
      <p:sp>
        <p:nvSpPr>
          <p:cNvPr id="22" name="Rounded Rectangle 37">
            <a:extLst>
              <a:ext uri="{FF2B5EF4-FFF2-40B4-BE49-F238E27FC236}">
                <a16:creationId xmlns:a16="http://schemas.microsoft.com/office/drawing/2014/main" id="{FDF005C4-5AD4-2787-E53A-7B5DBB82BF06}"/>
              </a:ext>
            </a:extLst>
          </p:cNvPr>
          <p:cNvSpPr/>
          <p:nvPr/>
        </p:nvSpPr>
        <p:spPr>
          <a:xfrm>
            <a:off x="10016332" y="4957840"/>
            <a:ext cx="1373505" cy="53149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13 - 9</a:t>
            </a:r>
          </a:p>
        </p:txBody>
      </p:sp>
      <p:sp>
        <p:nvSpPr>
          <p:cNvPr id="23" name="Rounded Rectangle 38">
            <a:extLst>
              <a:ext uri="{FF2B5EF4-FFF2-40B4-BE49-F238E27FC236}">
                <a16:creationId xmlns:a16="http://schemas.microsoft.com/office/drawing/2014/main" id="{C0A711B7-87CE-1D6E-91E7-998E07AB29DD}"/>
              </a:ext>
            </a:extLst>
          </p:cNvPr>
          <p:cNvSpPr/>
          <p:nvPr/>
        </p:nvSpPr>
        <p:spPr>
          <a:xfrm>
            <a:off x="9332754" y="5499057"/>
            <a:ext cx="1367155" cy="51879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12 - 8</a:t>
            </a:r>
          </a:p>
        </p:txBody>
      </p:sp>
    </p:spTree>
    <p:extLst>
      <p:ext uri="{BB962C8B-B14F-4D97-AF65-F5344CB8AC3E}">
        <p14:creationId xmlns:p14="http://schemas.microsoft.com/office/powerpoint/2010/main" val="26452716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  <p:bldP spid="17" grpId="0" bldLvl="0" animBg="1"/>
      <p:bldP spid="17" grpId="1" animBg="1"/>
      <p:bldP spid="18" grpId="0" bldLvl="0" animBg="1"/>
      <p:bldP spid="18" grpId="1" animBg="1"/>
      <p:bldP spid="19" grpId="0" bldLvl="0" animBg="1"/>
      <p:bldP spid="19" grpId="1" animBg="1"/>
      <p:bldP spid="20" grpId="0" bldLvl="0" animBg="1"/>
      <p:bldP spid="20" grpId="1" animBg="1"/>
      <p:bldP spid="21" grpId="0" bldLvl="0" animBg="1"/>
      <p:bldP spid="21" grpId="1" animBg="1"/>
      <p:bldP spid="22" grpId="0" bldLvl="0" animBg="1"/>
      <p:bldP spid="22" grpId="1" animBg="1"/>
      <p:bldP spid="23" grpId="0" bldLvl="0" animBg="1"/>
      <p:bldP spid="2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F7694D4-BE46-C0E7-9798-E8A813D7A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59" y="752656"/>
            <a:ext cx="12024519" cy="6105344"/>
          </a:xfrm>
          <a:prstGeom prst="rect">
            <a:avLst/>
          </a:prstGeom>
        </p:spPr>
      </p:pic>
      <p:sp>
        <p:nvSpPr>
          <p:cNvPr id="6" name="Text Box 8">
            <a:extLst>
              <a:ext uri="{FF2B5EF4-FFF2-40B4-BE49-F238E27FC236}">
                <a16:creationId xmlns:a16="http://schemas.microsoft.com/office/drawing/2014/main" id="{E142936A-75DB-80B3-9355-A41299D679EC}"/>
              </a:ext>
            </a:extLst>
          </p:cNvPr>
          <p:cNvSpPr txBox="1"/>
          <p:nvPr/>
        </p:nvSpPr>
        <p:spPr>
          <a:xfrm>
            <a:off x="457359" y="-152400"/>
            <a:ext cx="4480560" cy="90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(37)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2391AF6-151A-0092-3D7F-63BBE243FC1B}"/>
              </a:ext>
            </a:extLst>
          </p:cNvPr>
          <p:cNvSpPr/>
          <p:nvPr/>
        </p:nvSpPr>
        <p:spPr>
          <a:xfrm>
            <a:off x="3185319" y="5431036"/>
            <a:ext cx="784618" cy="66496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8" name="Rounded Rectangle 8">
            <a:extLst>
              <a:ext uri="{FF2B5EF4-FFF2-40B4-BE49-F238E27FC236}">
                <a16:creationId xmlns:a16="http://schemas.microsoft.com/office/drawing/2014/main" id="{D2BAF5D9-9CB9-774F-3C30-29A1060A1D38}"/>
              </a:ext>
            </a:extLst>
          </p:cNvPr>
          <p:cNvSpPr/>
          <p:nvPr/>
        </p:nvSpPr>
        <p:spPr>
          <a:xfrm>
            <a:off x="2270919" y="5354836"/>
            <a:ext cx="784618" cy="664964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9" name="Rounded Rectangle 9">
            <a:extLst>
              <a:ext uri="{FF2B5EF4-FFF2-40B4-BE49-F238E27FC236}">
                <a16:creationId xmlns:a16="http://schemas.microsoft.com/office/drawing/2014/main" id="{7476710B-1731-0846-5AFD-415050B20AD8}"/>
              </a:ext>
            </a:extLst>
          </p:cNvPr>
          <p:cNvSpPr/>
          <p:nvPr/>
        </p:nvSpPr>
        <p:spPr>
          <a:xfrm>
            <a:off x="4099719" y="5354836"/>
            <a:ext cx="838200" cy="664964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0" name="Rounded Rectangle 10">
            <a:extLst>
              <a:ext uri="{FF2B5EF4-FFF2-40B4-BE49-F238E27FC236}">
                <a16:creationId xmlns:a16="http://schemas.microsoft.com/office/drawing/2014/main" id="{FEF3235A-A84C-5765-D3A2-6FDD58DBD9CB}"/>
              </a:ext>
            </a:extLst>
          </p:cNvPr>
          <p:cNvSpPr/>
          <p:nvPr/>
        </p:nvSpPr>
        <p:spPr>
          <a:xfrm>
            <a:off x="5471319" y="5354836"/>
            <a:ext cx="838200" cy="664964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1" name="Rounded Rectangle 14">
            <a:extLst>
              <a:ext uri="{FF2B5EF4-FFF2-40B4-BE49-F238E27FC236}">
                <a16:creationId xmlns:a16="http://schemas.microsoft.com/office/drawing/2014/main" id="{21E3A5AE-7341-81F6-F6E7-E90145D9E42E}"/>
              </a:ext>
            </a:extLst>
          </p:cNvPr>
          <p:cNvSpPr/>
          <p:nvPr/>
        </p:nvSpPr>
        <p:spPr>
          <a:xfrm>
            <a:off x="6538119" y="6193036"/>
            <a:ext cx="838200" cy="664964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5580075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B8EF33F-1AF6-4E71-A5EB-18F2ECD59623}"/>
              </a:ext>
            </a:extLst>
          </p:cNvPr>
          <p:cNvSpPr/>
          <p:nvPr/>
        </p:nvSpPr>
        <p:spPr>
          <a:xfrm>
            <a:off x="986382" y="2850960"/>
            <a:ext cx="1675788" cy="2004581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93" b="1" dirty="0">
                <a:latin typeface="UTM Avo" panose="02040603050506020204" pitchFamily="18" charset="0"/>
              </a:rPr>
              <a:t>5 </a:t>
            </a:r>
            <a:r>
              <a:rPr lang="en-US" sz="2693" b="1" dirty="0" err="1">
                <a:latin typeface="UTM Avo" panose="02040603050506020204" pitchFamily="18" charset="0"/>
              </a:rPr>
              <a:t>chướng</a:t>
            </a:r>
            <a:r>
              <a:rPr lang="en-US" sz="2693" b="1" dirty="0">
                <a:latin typeface="UTM Avo" panose="02040603050506020204" pitchFamily="18" charset="0"/>
              </a:rPr>
              <a:t> </a:t>
            </a:r>
            <a:r>
              <a:rPr lang="en-US" sz="2693" b="1" dirty="0" err="1">
                <a:latin typeface="UTM Avo" panose="02040603050506020204" pitchFamily="18" charset="0"/>
              </a:rPr>
              <a:t>ngại</a:t>
            </a:r>
            <a:r>
              <a:rPr lang="en-US" sz="2693" b="1" dirty="0">
                <a:latin typeface="UTM Avo" panose="02040603050506020204" pitchFamily="18" charset="0"/>
              </a:rPr>
              <a:t> </a:t>
            </a:r>
            <a:r>
              <a:rPr lang="en-US" sz="2693" b="1" dirty="0" err="1">
                <a:latin typeface="UTM Avo" panose="02040603050506020204" pitchFamily="18" charset="0"/>
              </a:rPr>
              <a:t>vật</a:t>
            </a:r>
            <a:endParaRPr lang="en-US" sz="2693" b="1" dirty="0"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CD8197-0D89-4C68-9169-C287A1779908}"/>
              </a:ext>
            </a:extLst>
          </p:cNvPr>
          <p:cNvSpPr txBox="1"/>
          <p:nvPr/>
        </p:nvSpPr>
        <p:spPr>
          <a:xfrm>
            <a:off x="5571818" y="1514570"/>
            <a:ext cx="3316222" cy="921046"/>
          </a:xfrm>
          <a:prstGeom prst="rect">
            <a:avLst/>
          </a:prstGeom>
          <a:noFill/>
        </p:spPr>
        <p:txBody>
          <a:bodyPr wrap="square" rtlCol="0">
            <a:prstTxWarp prst="textChevronInverted">
              <a:avLst/>
            </a:prstTxWarp>
            <a:spAutoFit/>
          </a:bodyPr>
          <a:lstStyle/>
          <a:p>
            <a:r>
              <a:rPr lang="en-US" sz="5387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ĐUA XE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A1DCEA-694D-4753-BDCC-D4CD0CE8F3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"/>
          <a:stretch/>
        </p:blipFill>
        <p:spPr>
          <a:xfrm>
            <a:off x="0" y="19325"/>
            <a:ext cx="12161838" cy="640262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0E0A653-2A2A-4B9D-B44C-D294429923FC}"/>
              </a:ext>
            </a:extLst>
          </p:cNvPr>
          <p:cNvSpPr/>
          <p:nvPr/>
        </p:nvSpPr>
        <p:spPr>
          <a:xfrm>
            <a:off x="931727" y="2736807"/>
            <a:ext cx="1813720" cy="1672254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93" b="1" dirty="0">
                <a:latin typeface="UTM Avo" panose="02040603050506020204" pitchFamily="18" charset="0"/>
              </a:rPr>
              <a:t>3 </a:t>
            </a:r>
            <a:r>
              <a:rPr lang="en-US" sz="2693" b="1" dirty="0" err="1">
                <a:latin typeface="UTM Avo" panose="02040603050506020204" pitchFamily="18" charset="0"/>
              </a:rPr>
              <a:t>chướng</a:t>
            </a:r>
            <a:r>
              <a:rPr lang="en-US" sz="2693" b="1" dirty="0">
                <a:latin typeface="UTM Avo" panose="02040603050506020204" pitchFamily="18" charset="0"/>
              </a:rPr>
              <a:t> </a:t>
            </a:r>
            <a:r>
              <a:rPr lang="en-US" sz="2693" b="1" dirty="0" err="1">
                <a:latin typeface="UTM Avo" panose="02040603050506020204" pitchFamily="18" charset="0"/>
              </a:rPr>
              <a:t>ngại</a:t>
            </a:r>
            <a:r>
              <a:rPr lang="en-US" sz="2693" b="1" dirty="0">
                <a:latin typeface="UTM Avo" panose="02040603050506020204" pitchFamily="18" charset="0"/>
              </a:rPr>
              <a:t> </a:t>
            </a:r>
            <a:r>
              <a:rPr lang="en-US" sz="2693" b="1" dirty="0" err="1">
                <a:latin typeface="UTM Avo" panose="02040603050506020204" pitchFamily="18" charset="0"/>
              </a:rPr>
              <a:t>vật</a:t>
            </a:r>
            <a:endParaRPr lang="en-US" sz="2693" b="1" dirty="0">
              <a:latin typeface="UTM Avo" panose="02040603050506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D7ADC7-EDDF-49AC-B575-174A570D4257}"/>
              </a:ext>
            </a:extLst>
          </p:cNvPr>
          <p:cNvSpPr txBox="1"/>
          <p:nvPr/>
        </p:nvSpPr>
        <p:spPr>
          <a:xfrm>
            <a:off x="5571818" y="1514570"/>
            <a:ext cx="3316222" cy="921046"/>
          </a:xfrm>
          <a:prstGeom prst="rect">
            <a:avLst/>
          </a:prstGeom>
          <a:noFill/>
        </p:spPr>
        <p:txBody>
          <a:bodyPr wrap="square" rtlCol="0">
            <a:prstTxWarp prst="textChevronInverted">
              <a:avLst/>
            </a:prstTxWarp>
            <a:spAutoFit/>
          </a:bodyPr>
          <a:lstStyle/>
          <a:p>
            <a:r>
              <a:rPr lang="en-US" sz="5387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ĐUA XE</a:t>
            </a:r>
          </a:p>
        </p:txBody>
      </p:sp>
    </p:spTree>
    <p:extLst>
      <p:ext uri="{BB962C8B-B14F-4D97-AF65-F5344CB8AC3E}">
        <p14:creationId xmlns:p14="http://schemas.microsoft.com/office/powerpoint/2010/main" val="469489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D7E4820-E7AC-4C19-AD84-3E3DD4C918EC}"/>
              </a:ext>
            </a:extLst>
          </p:cNvPr>
          <p:cNvGrpSpPr/>
          <p:nvPr/>
        </p:nvGrpSpPr>
        <p:grpSpPr>
          <a:xfrm>
            <a:off x="0" y="8483"/>
            <a:ext cx="12161838" cy="6450117"/>
            <a:chOff x="-111258" y="237604"/>
            <a:chExt cx="12925593" cy="658675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034F40C-FBC4-42FC-AF3E-DADD51B151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807" t="9144" r="3162" b="9409"/>
            <a:stretch/>
          </p:blipFill>
          <p:spPr>
            <a:xfrm>
              <a:off x="-111258" y="237604"/>
              <a:ext cx="12925593" cy="6586750"/>
            </a:xfrm>
            <a:prstGeom prst="rect">
              <a:avLst/>
            </a:prstGeom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C7B2BC7-83A7-4E13-B7B7-5B9F3A9F460A}"/>
                </a:ext>
              </a:extLst>
            </p:cNvPr>
            <p:cNvSpPr/>
            <p:nvPr/>
          </p:nvSpPr>
          <p:spPr>
            <a:xfrm>
              <a:off x="3108600" y="1379750"/>
              <a:ext cx="7462952" cy="2594780"/>
            </a:xfrm>
            <a:prstGeom prst="round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793" b="1" dirty="0" err="1">
                  <a:latin typeface="UTM Avo" panose="02040603050506020204" pitchFamily="18" charset="0"/>
                </a:rPr>
                <a:t>Em</a:t>
              </a:r>
              <a:r>
                <a:rPr lang="en-US" sz="2793" b="1" dirty="0">
                  <a:latin typeface="UTM Avo" panose="02040603050506020204" pitchFamily="18" charset="0"/>
                </a:rPr>
                <a:t> </a:t>
              </a:r>
              <a:r>
                <a:rPr lang="en-US" sz="2793" b="1" dirty="0" err="1">
                  <a:latin typeface="UTM Avo" panose="02040603050506020204" pitchFamily="18" charset="0"/>
                </a:rPr>
                <a:t>hãy</a:t>
              </a:r>
              <a:r>
                <a:rPr lang="en-US" sz="2793" b="1" dirty="0">
                  <a:latin typeface="UTM Avo" panose="02040603050506020204" pitchFamily="18" charset="0"/>
                </a:rPr>
                <a:t> </a:t>
              </a:r>
              <a:r>
                <a:rPr lang="en-US" sz="2793" b="1" dirty="0" err="1">
                  <a:latin typeface="UTM Avo" panose="02040603050506020204" pitchFamily="18" charset="0"/>
                </a:rPr>
                <a:t>chọn</a:t>
              </a:r>
              <a:r>
                <a:rPr lang="en-US" sz="2793" b="1" dirty="0">
                  <a:latin typeface="UTM Avo" panose="02040603050506020204" pitchFamily="18" charset="0"/>
                </a:rPr>
                <a:t> </a:t>
              </a:r>
              <a:r>
                <a:rPr lang="en-US" sz="2793" b="1" dirty="0" err="1">
                  <a:latin typeface="UTM Avo" panose="02040603050506020204" pitchFamily="18" charset="0"/>
                </a:rPr>
                <a:t>đáp</a:t>
              </a:r>
              <a:r>
                <a:rPr lang="en-US" sz="2793" b="1" dirty="0">
                  <a:latin typeface="UTM Avo" panose="02040603050506020204" pitchFamily="18" charset="0"/>
                </a:rPr>
                <a:t> </a:t>
              </a:r>
              <a:r>
                <a:rPr lang="en-US" sz="2793" b="1" dirty="0" err="1">
                  <a:latin typeface="UTM Avo" panose="02040603050506020204" pitchFamily="18" charset="0"/>
                </a:rPr>
                <a:t>án</a:t>
              </a:r>
              <a:r>
                <a:rPr lang="en-US" sz="2793" b="1" dirty="0">
                  <a:latin typeface="UTM Avo" panose="02040603050506020204" pitchFamily="18" charset="0"/>
                </a:rPr>
                <a:t> </a:t>
              </a:r>
              <a:r>
                <a:rPr lang="en-US" sz="2793" b="1" dirty="0" err="1">
                  <a:latin typeface="UTM Avo" panose="02040603050506020204" pitchFamily="18" charset="0"/>
                </a:rPr>
                <a:t>đúng</a:t>
              </a:r>
              <a:r>
                <a:rPr lang="en-US" sz="2793" b="1" dirty="0">
                  <a:latin typeface="UTM Avo" panose="02040603050506020204" pitchFamily="18" charset="0"/>
                </a:rPr>
                <a:t> </a:t>
              </a:r>
              <a:r>
                <a:rPr lang="en-US" sz="2793" b="1" dirty="0" err="1">
                  <a:latin typeface="UTM Avo" panose="02040603050506020204" pitchFamily="18" charset="0"/>
                </a:rPr>
                <a:t>để</a:t>
              </a:r>
              <a:r>
                <a:rPr lang="en-US" sz="2793" b="1" dirty="0">
                  <a:latin typeface="UTM Avo" panose="02040603050506020204" pitchFamily="18" charset="0"/>
                </a:rPr>
                <a:t> </a:t>
              </a:r>
              <a:r>
                <a:rPr lang="en-US" sz="2793" b="1" dirty="0" err="1">
                  <a:latin typeface="UTM Avo" panose="02040603050506020204" pitchFamily="18" charset="0"/>
                </a:rPr>
                <a:t>chiếc</a:t>
              </a:r>
              <a:r>
                <a:rPr lang="en-US" sz="2793" b="1" dirty="0">
                  <a:latin typeface="UTM Avo" panose="02040603050506020204" pitchFamily="18" charset="0"/>
                </a:rPr>
                <a:t> </a:t>
              </a:r>
              <a:r>
                <a:rPr lang="en-US" sz="2793" b="1" dirty="0" err="1">
                  <a:latin typeface="UTM Avo" panose="02040603050506020204" pitchFamily="18" charset="0"/>
                </a:rPr>
                <a:t>xe</a:t>
              </a:r>
              <a:r>
                <a:rPr lang="en-US" sz="2793" b="1" dirty="0">
                  <a:latin typeface="UTM Avo" panose="02040603050506020204" pitchFamily="18" charset="0"/>
                </a:rPr>
                <a:t> </a:t>
              </a:r>
              <a:r>
                <a:rPr lang="en-US" sz="2793" b="1" dirty="0" err="1">
                  <a:latin typeface="UTM Avo" panose="02040603050506020204" pitchFamily="18" charset="0"/>
                </a:rPr>
                <a:t>có</a:t>
              </a:r>
              <a:r>
                <a:rPr lang="en-US" sz="2793" b="1" dirty="0">
                  <a:latin typeface="UTM Avo" panose="02040603050506020204" pitchFamily="18" charset="0"/>
                </a:rPr>
                <a:t> </a:t>
              </a:r>
              <a:r>
                <a:rPr lang="en-US" sz="2793" b="1" dirty="0" err="1">
                  <a:latin typeface="UTM Avo" panose="02040603050506020204" pitchFamily="18" charset="0"/>
                </a:rPr>
                <a:t>thể</a:t>
              </a:r>
              <a:r>
                <a:rPr lang="en-US" sz="2793" b="1" dirty="0">
                  <a:latin typeface="UTM Avo" panose="02040603050506020204" pitchFamily="18" charset="0"/>
                </a:rPr>
                <a:t> </a:t>
              </a:r>
              <a:r>
                <a:rPr lang="en-US" sz="2793" b="1" dirty="0" err="1">
                  <a:latin typeface="UTM Avo" panose="02040603050506020204" pitchFamily="18" charset="0"/>
                </a:rPr>
                <a:t>vượt</a:t>
              </a:r>
              <a:r>
                <a:rPr lang="en-US" sz="2793" b="1" dirty="0">
                  <a:latin typeface="UTM Avo" panose="02040603050506020204" pitchFamily="18" charset="0"/>
                </a:rPr>
                <a:t> qua </a:t>
              </a:r>
              <a:r>
                <a:rPr lang="en-US" sz="2793" b="1" dirty="0" err="1">
                  <a:latin typeface="UTM Avo" panose="02040603050506020204" pitchFamily="18" charset="0"/>
                </a:rPr>
                <a:t>chướng</a:t>
              </a:r>
              <a:r>
                <a:rPr lang="en-US" sz="2793" b="1" dirty="0">
                  <a:latin typeface="UTM Avo" panose="02040603050506020204" pitchFamily="18" charset="0"/>
                </a:rPr>
                <a:t> </a:t>
              </a:r>
              <a:r>
                <a:rPr lang="en-US" sz="2793" b="1" dirty="0" err="1">
                  <a:latin typeface="UTM Avo" panose="02040603050506020204" pitchFamily="18" charset="0"/>
                </a:rPr>
                <a:t>ngại</a:t>
              </a:r>
              <a:r>
                <a:rPr lang="en-US" sz="2793" b="1" dirty="0">
                  <a:latin typeface="UTM Avo" panose="02040603050506020204" pitchFamily="18" charset="0"/>
                </a:rPr>
                <a:t> </a:t>
              </a:r>
              <a:r>
                <a:rPr lang="en-US" sz="2793" b="1" dirty="0" err="1">
                  <a:latin typeface="UTM Avo" panose="02040603050506020204" pitchFamily="18" charset="0"/>
                </a:rPr>
                <a:t>vật</a:t>
              </a:r>
              <a:r>
                <a:rPr lang="en-US" sz="2793" b="1" dirty="0">
                  <a:latin typeface="UTM Avo" panose="02040603050506020204" pitchFamily="18" charset="0"/>
                </a:rPr>
                <a:t> </a:t>
              </a:r>
              <a:r>
                <a:rPr lang="en-US" sz="2793" b="1" dirty="0" err="1">
                  <a:latin typeface="UTM Avo" panose="02040603050506020204" pitchFamily="18" charset="0"/>
                </a:rPr>
                <a:t>và</a:t>
              </a:r>
              <a:r>
                <a:rPr lang="en-US" sz="2793" b="1" dirty="0">
                  <a:latin typeface="UTM Avo" panose="02040603050506020204" pitchFamily="18" charset="0"/>
                </a:rPr>
                <a:t> </a:t>
              </a:r>
              <a:r>
                <a:rPr lang="en-US" sz="2793" b="1" dirty="0" err="1">
                  <a:latin typeface="UTM Avo" panose="02040603050506020204" pitchFamily="18" charset="0"/>
                </a:rPr>
                <a:t>về</a:t>
              </a:r>
              <a:r>
                <a:rPr lang="en-US" sz="2793" b="1" dirty="0">
                  <a:latin typeface="UTM Avo" panose="02040603050506020204" pitchFamily="18" charset="0"/>
                </a:rPr>
                <a:t> </a:t>
              </a:r>
              <a:r>
                <a:rPr lang="en-US" sz="2793" b="1" dirty="0" err="1">
                  <a:latin typeface="UTM Avo" panose="02040603050506020204" pitchFamily="18" charset="0"/>
                </a:rPr>
                <a:t>đích</a:t>
              </a:r>
              <a:r>
                <a:rPr lang="en-US" sz="2793" b="1" dirty="0">
                  <a:latin typeface="UTM Avo" panose="02040603050506020204" pitchFamily="18" charset="0"/>
                </a:rPr>
                <a:t> </a:t>
              </a:r>
              <a:r>
                <a:rPr lang="en-US" sz="2793" b="1" dirty="0" err="1">
                  <a:latin typeface="UTM Avo" panose="02040603050506020204" pitchFamily="18" charset="0"/>
                </a:rPr>
                <a:t>nhanh</a:t>
              </a:r>
              <a:r>
                <a:rPr lang="en-US" sz="2793" b="1" dirty="0">
                  <a:latin typeface="UTM Avo" panose="02040603050506020204" pitchFamily="18" charset="0"/>
                </a:rPr>
                <a:t> </a:t>
              </a:r>
              <a:r>
                <a:rPr lang="en-US" sz="2793" b="1" dirty="0" err="1">
                  <a:latin typeface="UTM Avo" panose="02040603050506020204" pitchFamily="18" charset="0"/>
                </a:rPr>
                <a:t>nhất</a:t>
              </a:r>
              <a:r>
                <a:rPr lang="en-US" sz="2793" b="1" dirty="0">
                  <a:latin typeface="UTM Avo" panose="02040603050506020204" pitchFamily="18" charset="0"/>
                </a:rPr>
                <a:t> </a:t>
              </a:r>
              <a:r>
                <a:rPr lang="en-US" sz="2793" b="1" dirty="0" err="1">
                  <a:latin typeface="UTM Avo" panose="02040603050506020204" pitchFamily="18" charset="0"/>
                </a:rPr>
                <a:t>nhé</a:t>
              </a:r>
              <a:r>
                <a:rPr lang="en-US" sz="2793" b="1" dirty="0">
                  <a:latin typeface="UTM Avo" panose="02040603050506020204" pitchFamily="18" charset="0"/>
                </a:rPr>
                <a:t>!</a:t>
              </a:r>
            </a:p>
            <a:p>
              <a:pPr algn="ctr"/>
              <a:endParaRPr lang="en-US" sz="2793" b="1" dirty="0">
                <a:latin typeface="UTM Avo" panose="02040603050506020204" pitchFamily="18" charset="0"/>
              </a:endParaRPr>
            </a:p>
            <a:p>
              <a:pPr algn="ctr"/>
              <a:endParaRPr lang="en-US" sz="2793" b="1" dirty="0">
                <a:latin typeface="UTM Avo" panose="02040603050506020204" pitchFamily="18" charset="0"/>
              </a:endParaRPr>
            </a:p>
          </p:txBody>
        </p:sp>
      </p:grpSp>
      <p:pic>
        <p:nvPicPr>
          <p:cNvPr id="9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id="{91734C88-4E61-422B-B349-83F52C3387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2500" y1="49444" x2="66944" y2="50556"/>
                        <a14:foregroundMark x1="34167" y1="46389" x2="70000" y2="49167"/>
                        <a14:foregroundMark x1="64444" y1="42500" x2="64167" y2="38333"/>
                        <a14:foregroundMark x1="34444" y1="53056" x2="67500" y2="55278"/>
                        <a14:foregroundMark x1="39722" y1="61389" x2="42222" y2="5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38" t="29524" b="29762"/>
          <a:stretch/>
        </p:blipFill>
        <p:spPr>
          <a:xfrm>
            <a:off x="5565126" y="2693340"/>
            <a:ext cx="1813417" cy="82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181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312B6B7-725C-483A-8E85-66B8F92CC0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75"/>
            <a:ext cx="12161838" cy="63722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03C457-7CDC-4766-A64B-12014AB9195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9312" b="17415"/>
          <a:stretch/>
        </p:blipFill>
        <p:spPr>
          <a:xfrm>
            <a:off x="7243674" y="3981084"/>
            <a:ext cx="3202867" cy="19951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55797" y="3332254"/>
            <a:ext cx="4617120" cy="26790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592" b="89788" l="9947" r="89788">
                        <a14:foregroundMark x1="46552" y1="5703" x2="46552" y2="5703"/>
                        <a14:foregroundMark x1="31830" y1="4642" x2="31830" y2="4642"/>
                        <a14:foregroundMark x1="62202" y1="1592" x2="62202" y2="1592"/>
                        <a14:foregroundMark x1="29310" y1="2653" x2="29310" y2="2653"/>
                        <a14:foregroundMark x1="33422" y1="4907" x2="26393" y2="7958"/>
                        <a14:foregroundMark x1="26393" y1="7958" x2="22546" y2="11936"/>
                        <a14:foregroundMark x1="11936" y1="26923" x2="18435" y2="31167"/>
                        <a14:foregroundMark x1="11804" y1="64854" x2="13395" y2="74138"/>
                        <a14:foregroundMark x1="13395" y1="74138" x2="17241" y2="823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05873" y="4914935"/>
            <a:ext cx="1348900" cy="1348900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73963" y="600665"/>
            <a:ext cx="608092" cy="608092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73963" y="2523545"/>
            <a:ext cx="608092" cy="608092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id="{110CB4D2-CF03-4065-9DCE-A3CFBF9F6435}"/>
              </a:ext>
            </a:extLst>
          </p:cNvPr>
          <p:cNvSpPr/>
          <p:nvPr/>
        </p:nvSpPr>
        <p:spPr>
          <a:xfrm>
            <a:off x="1902409" y="1644555"/>
            <a:ext cx="3409726" cy="866074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r>
              <a:rPr lang="en-US" sz="3591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6</a:t>
            </a: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15D70275-572E-4EF6-BD5A-7AD11AEA5FFC}"/>
              </a:ext>
            </a:extLst>
          </p:cNvPr>
          <p:cNvSpPr/>
          <p:nvPr/>
        </p:nvSpPr>
        <p:spPr>
          <a:xfrm>
            <a:off x="6428164" y="1644555"/>
            <a:ext cx="3536714" cy="866074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r>
              <a:rPr lang="en-US" sz="3591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C. 5</a:t>
            </a: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id="{20210D84-A835-4D8B-91E5-1B6DD28BE9A4}"/>
              </a:ext>
            </a:extLst>
          </p:cNvPr>
          <p:cNvSpPr/>
          <p:nvPr/>
        </p:nvSpPr>
        <p:spPr>
          <a:xfrm>
            <a:off x="1915450" y="2639673"/>
            <a:ext cx="3396685" cy="833034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r>
              <a:rPr lang="en-US" sz="3591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 7</a:t>
            </a: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id="{8DFCE9A1-B1D9-4F8A-B190-D242F67EBDE5}"/>
              </a:ext>
            </a:extLst>
          </p:cNvPr>
          <p:cNvSpPr/>
          <p:nvPr/>
        </p:nvSpPr>
        <p:spPr>
          <a:xfrm>
            <a:off x="6480590" y="2637513"/>
            <a:ext cx="3484288" cy="835194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r>
              <a:rPr lang="en-US" sz="3591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D. 8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7013CCD-44EF-48E3-AD45-7EBEAF568249}"/>
              </a:ext>
            </a:extLst>
          </p:cNvPr>
          <p:cNvGrpSpPr/>
          <p:nvPr/>
        </p:nvGrpSpPr>
        <p:grpSpPr>
          <a:xfrm>
            <a:off x="3263463" y="56774"/>
            <a:ext cx="5319747" cy="1381785"/>
            <a:chOff x="3271557" y="48411"/>
            <a:chExt cx="5332940" cy="1385212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id="{605B98C8-F8B1-49FA-BDF5-FAC053EFBB5E}"/>
                </a:ext>
              </a:extLst>
            </p:cNvPr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>
                <a:defRPr/>
              </a:pPr>
              <a:endParaRPr lang="en-US" sz="1795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9C456EE-9B92-4C2A-BA52-2576E69409F2}"/>
                </a:ext>
              </a:extLst>
            </p:cNvPr>
            <p:cNvSpPr/>
            <p:nvPr/>
          </p:nvSpPr>
          <p:spPr>
            <a:xfrm>
              <a:off x="3271557" y="421524"/>
              <a:ext cx="5332940" cy="768350"/>
            </a:xfrm>
            <a:prstGeom prst="rect">
              <a:avLst/>
            </a:prstGeom>
            <a:noFill/>
          </p:spPr>
          <p:txBody>
            <a:bodyPr wrap="square" lIns="91214" tIns="45607" rIns="91214" bIns="45607">
              <a:spAutoFit/>
            </a:bodyPr>
            <a:lstStyle/>
            <a:p>
              <a:pPr algn="ctr" defTabSz="912114">
                <a:defRPr/>
              </a:pPr>
              <a:r>
                <a:rPr lang="en-US" sz="4389" b="1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15 – 9 = ?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10936010" y="5484325"/>
            <a:ext cx="924785" cy="719083"/>
          </a:xfrm>
          <a:prstGeom prst="rect">
            <a:avLst/>
          </a:prstGeom>
        </p:spPr>
      </p:pic>
      <p:pic>
        <p:nvPicPr>
          <p:cNvPr id="21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5F80733F-678B-4C7C-B9AF-D4155F2845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73963" y="1644555"/>
            <a:ext cx="608092" cy="608092"/>
          </a:xfrm>
          <a:prstGeom prst="rect">
            <a:avLst/>
          </a:prstGeom>
        </p:spPr>
      </p:pic>
      <p:sp>
        <p:nvSpPr>
          <p:cNvPr id="22" name="Explosion: 8 Points 21">
            <a:extLst>
              <a:ext uri="{FF2B5EF4-FFF2-40B4-BE49-F238E27FC236}">
                <a16:creationId xmlns:a16="http://schemas.microsoft.com/office/drawing/2014/main" id="{45E82B62-FED1-4645-9022-AC14B8453315}"/>
              </a:ext>
            </a:extLst>
          </p:cNvPr>
          <p:cNvSpPr/>
          <p:nvPr/>
        </p:nvSpPr>
        <p:spPr>
          <a:xfrm>
            <a:off x="6648155" y="4943162"/>
            <a:ext cx="1472737" cy="1068162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95" b="1" dirty="0" err="1">
                <a:solidFill>
                  <a:srgbClr val="FF0000"/>
                </a:solidFill>
                <a:latin typeface="UTM Avo" panose="02040603050506020204" pitchFamily="18" charset="0"/>
              </a:rPr>
              <a:t>Kíttt</a:t>
            </a:r>
            <a:r>
              <a:rPr lang="en-US" sz="1795" b="1" dirty="0">
                <a:solidFill>
                  <a:srgbClr val="FF0000"/>
                </a:solidFill>
                <a:latin typeface="UTM Avo" panose="02040603050506020204" pitchFamily="18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3695234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814"/>
                            </p:stCondLst>
                            <p:childTnLst>
                              <p:par>
                                <p:cTn id="2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89 0.03565 L -0.19518 -0.16875 C -0.2233 -0.21458 -0.26549 -0.23819 -0.30989 -0.23819 C -0.36028 -0.23819 -0.40065 -0.21458 -0.42877 -0.16875 L -0.56367 0.03565 " pathEditMode="relative" rAng="0" ptsTypes="AAAAA">
                                      <p:cBhvr>
                                        <p:cTn id="7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57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78"/>
                            </p:stCondLst>
                            <p:childTnLst>
                              <p:par>
                                <p:cTn id="8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7 0.03565 L -0.91237 0.0162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22" grpId="0" animBg="1"/>
      <p:bldP spid="22" grpId="1" animBg="1"/>
      <p:bldP spid="22" grpId="2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2719ED8A-3A2A-4247-8ED5-5573C49420F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24"/>
          <a:stretch/>
        </p:blipFill>
        <p:spPr>
          <a:xfrm>
            <a:off x="1" y="8484"/>
            <a:ext cx="12161837" cy="64392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03C457-7CDC-4766-A64B-12014AB9195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243674" y="3763756"/>
            <a:ext cx="3085760" cy="30857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96584" y="3642444"/>
            <a:ext cx="4617120" cy="26790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4523491" y="5251678"/>
            <a:ext cx="1004677" cy="846800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73963" y="600665"/>
            <a:ext cx="608092" cy="608092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73963" y="2523545"/>
            <a:ext cx="608092" cy="608092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id="{110CB4D2-CF03-4065-9DCE-A3CFBF9F6435}"/>
              </a:ext>
            </a:extLst>
          </p:cNvPr>
          <p:cNvSpPr/>
          <p:nvPr/>
        </p:nvSpPr>
        <p:spPr>
          <a:xfrm>
            <a:off x="4624506" y="1956555"/>
            <a:ext cx="3004347" cy="866074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r>
              <a:rPr lang="en-US" sz="3591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 =</a:t>
            </a: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15D70275-572E-4EF6-BD5A-7AD11AEA5FFC}"/>
              </a:ext>
            </a:extLst>
          </p:cNvPr>
          <p:cNvSpPr/>
          <p:nvPr/>
        </p:nvSpPr>
        <p:spPr>
          <a:xfrm>
            <a:off x="723906" y="1997954"/>
            <a:ext cx="3004347" cy="866074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r>
              <a:rPr lang="en-US" sz="3591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lang="en-US" sz="3591" b="1" dirty="0">
                <a:solidFill>
                  <a:srgbClr val="FFFF00"/>
                </a:solidFill>
                <a:latin typeface="UTM Avo" panose="02040603050506020204" pitchFamily="18" charset="0"/>
                <a:ea typeface="Roboto Light" panose="02000000000000000000" pitchFamily="2" charset="0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id="{20210D84-A835-4D8B-91E5-1B6DD28BE9A4}"/>
              </a:ext>
            </a:extLst>
          </p:cNvPr>
          <p:cNvSpPr/>
          <p:nvPr/>
        </p:nvSpPr>
        <p:spPr>
          <a:xfrm>
            <a:off x="8433585" y="1956555"/>
            <a:ext cx="3004348" cy="833034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r>
              <a:rPr lang="en-US" sz="3591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C. </a:t>
            </a:r>
            <a:r>
              <a:rPr lang="en-US" sz="3591" b="1" dirty="0">
                <a:solidFill>
                  <a:srgbClr val="FFFF00"/>
                </a:solidFill>
                <a:latin typeface="Roboto Slab ExtraBold" pitchFamily="2" charset="0"/>
                <a:ea typeface="Roboto Slab ExtraBold" pitchFamily="2" charset="0"/>
                <a:cs typeface="Times New Roman" panose="02020603050405020304" pitchFamily="18" charset="0"/>
              </a:rPr>
              <a:t>&lt;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7013CCD-44EF-48E3-AD45-7EBEAF568249}"/>
              </a:ext>
            </a:extLst>
          </p:cNvPr>
          <p:cNvGrpSpPr/>
          <p:nvPr/>
        </p:nvGrpSpPr>
        <p:grpSpPr>
          <a:xfrm>
            <a:off x="3427990" y="56775"/>
            <a:ext cx="5549367" cy="1587780"/>
            <a:chOff x="3436491" y="48411"/>
            <a:chExt cx="5563130" cy="1591718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id="{605B98C8-F8B1-49FA-BDF5-FAC053EFBB5E}"/>
                </a:ext>
              </a:extLst>
            </p:cNvPr>
            <p:cNvSpPr/>
            <p:nvPr/>
          </p:nvSpPr>
          <p:spPr>
            <a:xfrm>
              <a:off x="3436491" y="48411"/>
              <a:ext cx="5563130" cy="159171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>
                <a:defRPr/>
              </a:pPr>
              <a:endParaRPr lang="en-US" sz="4389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9C456EE-9B92-4C2A-BA52-2576E69409F2}"/>
                </a:ext>
              </a:extLst>
            </p:cNvPr>
            <p:cNvSpPr/>
            <p:nvPr/>
          </p:nvSpPr>
          <p:spPr>
            <a:xfrm>
              <a:off x="3475404" y="529312"/>
              <a:ext cx="5332940" cy="769441"/>
            </a:xfrm>
            <a:prstGeom prst="rect">
              <a:avLst/>
            </a:prstGeom>
            <a:noFill/>
          </p:spPr>
          <p:txBody>
            <a:bodyPr wrap="square" lIns="91214" tIns="45607" rIns="91214" bIns="45607">
              <a:spAutoFit/>
            </a:bodyPr>
            <a:lstStyle/>
            <a:p>
              <a:pPr algn="ctr" defTabSz="912114">
                <a:defRPr/>
              </a:pPr>
              <a:r>
                <a:rPr lang="en-US" sz="4389" b="1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14 – 5 … 15 - 6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10975540" y="5713734"/>
            <a:ext cx="924785" cy="719083"/>
          </a:xfrm>
          <a:prstGeom prst="rect">
            <a:avLst/>
          </a:prstGeom>
        </p:spPr>
      </p:pic>
      <p:pic>
        <p:nvPicPr>
          <p:cNvPr id="21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5F80733F-678B-4C7C-B9AF-D4155F2845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73963" y="1644555"/>
            <a:ext cx="608092" cy="608092"/>
          </a:xfrm>
          <a:prstGeom prst="rect">
            <a:avLst/>
          </a:prstGeom>
        </p:spPr>
      </p:pic>
      <p:sp>
        <p:nvSpPr>
          <p:cNvPr id="17" name="Explosion: 8 Points 16">
            <a:extLst>
              <a:ext uri="{FF2B5EF4-FFF2-40B4-BE49-F238E27FC236}">
                <a16:creationId xmlns:a16="http://schemas.microsoft.com/office/drawing/2014/main" id="{4F0A3D58-2A3E-444E-BBF1-A5CCCC6A1EB0}"/>
              </a:ext>
            </a:extLst>
          </p:cNvPr>
          <p:cNvSpPr/>
          <p:nvPr/>
        </p:nvSpPr>
        <p:spPr>
          <a:xfrm>
            <a:off x="6677335" y="5127320"/>
            <a:ext cx="1472737" cy="1068162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95" b="1" dirty="0" err="1">
                <a:solidFill>
                  <a:srgbClr val="FF0000"/>
                </a:solidFill>
                <a:latin typeface="UTM Avo" panose="02040603050506020204" pitchFamily="18" charset="0"/>
              </a:rPr>
              <a:t>Kíttt</a:t>
            </a:r>
            <a:r>
              <a:rPr lang="en-US" sz="1795" b="1" dirty="0">
                <a:solidFill>
                  <a:srgbClr val="FF0000"/>
                </a:solidFill>
                <a:latin typeface="UTM Avo" panose="02040603050506020204" pitchFamily="18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568027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814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9 0.03564 L -0.19519 -0.16875 C -0.22331 -0.21459 -0.2655 -0.2382 -0.3099 -0.2382 C -0.36029 -0.2382 -0.40066 -0.21459 -0.42878 -0.16875 L -0.56368 0.03564 " pathEditMode="relative" rAng="0" ptsTypes="AAAAA">
                                      <p:cBhvr>
                                        <p:cTn id="6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57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78"/>
                            </p:stCondLst>
                            <p:childTnLst>
                              <p:par>
                                <p:cTn id="7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8 0.03564 L -0.91237 0.0162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7" grpId="0" animBg="1"/>
      <p:bldP spid="17" grpId="1" animBg="1"/>
      <p:bldP spid="17" grpId="2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C05C7803-98D5-4767-A7E7-850B9184E0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84"/>
            <a:ext cx="12161838" cy="64343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03C457-7CDC-4766-A64B-12014AB9195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243674" y="3763756"/>
            <a:ext cx="2970119" cy="29701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58578" y="3487003"/>
            <a:ext cx="4617120" cy="26790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backgroundMark x1="31395" y1="68089" x2="31395" y2="68089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845497" y="4936692"/>
            <a:ext cx="2425920" cy="1520430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73963" y="600665"/>
            <a:ext cx="608092" cy="608092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73963" y="2523545"/>
            <a:ext cx="608092" cy="608092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id="{110CB4D2-CF03-4065-9DCE-A3CFBF9F6435}"/>
              </a:ext>
            </a:extLst>
          </p:cNvPr>
          <p:cNvSpPr/>
          <p:nvPr/>
        </p:nvSpPr>
        <p:spPr>
          <a:xfrm>
            <a:off x="6529872" y="1852040"/>
            <a:ext cx="3409726" cy="866074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r>
              <a:rPr lang="en-US" sz="3591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C. 14 - 7</a:t>
            </a: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15D70275-572E-4EF6-BD5A-7AD11AEA5FFC}"/>
              </a:ext>
            </a:extLst>
          </p:cNvPr>
          <p:cNvSpPr/>
          <p:nvPr/>
        </p:nvSpPr>
        <p:spPr>
          <a:xfrm>
            <a:off x="1857437" y="1865388"/>
            <a:ext cx="3536714" cy="866074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r>
              <a:rPr lang="en-US" sz="3591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13 - 7</a:t>
            </a: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id="{20210D84-A835-4D8B-91E5-1B6DD28BE9A4}"/>
              </a:ext>
            </a:extLst>
          </p:cNvPr>
          <p:cNvSpPr/>
          <p:nvPr/>
        </p:nvSpPr>
        <p:spPr>
          <a:xfrm>
            <a:off x="1927450" y="2898834"/>
            <a:ext cx="3396685" cy="833034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r>
              <a:rPr lang="en-US" sz="3591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 11 - 8</a:t>
            </a: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id="{8DFCE9A1-B1D9-4F8A-B190-D242F67EBDE5}"/>
              </a:ext>
            </a:extLst>
          </p:cNvPr>
          <p:cNvSpPr/>
          <p:nvPr/>
        </p:nvSpPr>
        <p:spPr>
          <a:xfrm>
            <a:off x="6529873" y="2923775"/>
            <a:ext cx="3484288" cy="835194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r>
              <a:rPr lang="en-US" sz="3591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D. 12 - 9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7013CCD-44EF-48E3-AD45-7EBEAF568249}"/>
              </a:ext>
            </a:extLst>
          </p:cNvPr>
          <p:cNvGrpSpPr/>
          <p:nvPr/>
        </p:nvGrpSpPr>
        <p:grpSpPr>
          <a:xfrm>
            <a:off x="2680128" y="52288"/>
            <a:ext cx="6829244" cy="1587780"/>
            <a:chOff x="2686774" y="43913"/>
            <a:chExt cx="6846181" cy="1591718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id="{605B98C8-F8B1-49FA-BDF5-FAC053EFBB5E}"/>
                </a:ext>
              </a:extLst>
            </p:cNvPr>
            <p:cNvSpPr/>
            <p:nvPr/>
          </p:nvSpPr>
          <p:spPr>
            <a:xfrm>
              <a:off x="2686774" y="43913"/>
              <a:ext cx="6846181" cy="159171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>
                <a:defRPr/>
              </a:pPr>
              <a:endParaRPr lang="en-US" sz="3591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9C456EE-9B92-4C2A-BA52-2576E69409F2}"/>
                </a:ext>
              </a:extLst>
            </p:cNvPr>
            <p:cNvSpPr/>
            <p:nvPr/>
          </p:nvSpPr>
          <p:spPr>
            <a:xfrm>
              <a:off x="2864328" y="243906"/>
              <a:ext cx="6640898" cy="1200329"/>
            </a:xfrm>
            <a:prstGeom prst="rect">
              <a:avLst/>
            </a:prstGeom>
            <a:noFill/>
          </p:spPr>
          <p:txBody>
            <a:bodyPr wrap="square" lIns="91214" tIns="45607" rIns="91214" bIns="45607">
              <a:spAutoFit/>
            </a:bodyPr>
            <a:lstStyle/>
            <a:p>
              <a:pPr algn="ctr" defTabSz="912114">
                <a:defRPr/>
              </a:pPr>
              <a:r>
                <a:rPr lang="en-US" sz="3591" b="1" dirty="0" err="1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Tìm</a:t>
              </a:r>
              <a:r>
                <a:rPr lang="en-US" sz="3591" b="1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591" b="1" dirty="0" err="1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3591" b="1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591" b="1" dirty="0" err="1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3591" b="1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591" b="1" dirty="0" err="1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3591" b="1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591" b="1" dirty="0" err="1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hiệu</a:t>
              </a:r>
              <a:r>
                <a:rPr lang="en-US" sz="3591" b="1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591" b="1" dirty="0" err="1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bằng</a:t>
              </a:r>
              <a:r>
                <a:rPr lang="en-US" sz="3591" b="1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</a:p>
            <a:p>
              <a:pPr algn="ctr" defTabSz="912114">
                <a:defRPr/>
              </a:pPr>
              <a:r>
                <a:rPr lang="en-US" sz="3591" b="1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16 - 9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11147258" y="5730892"/>
            <a:ext cx="924785" cy="719083"/>
          </a:xfrm>
          <a:prstGeom prst="rect">
            <a:avLst/>
          </a:prstGeom>
        </p:spPr>
      </p:pic>
      <p:pic>
        <p:nvPicPr>
          <p:cNvPr id="21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5F80733F-678B-4C7C-B9AF-D4155F2845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73963" y="1644555"/>
            <a:ext cx="608092" cy="608092"/>
          </a:xfrm>
          <a:prstGeom prst="rect">
            <a:avLst/>
          </a:prstGeom>
        </p:spPr>
      </p:pic>
      <p:sp>
        <p:nvSpPr>
          <p:cNvPr id="17" name="Explosion: 8 Points 16">
            <a:extLst>
              <a:ext uri="{FF2B5EF4-FFF2-40B4-BE49-F238E27FC236}">
                <a16:creationId xmlns:a16="http://schemas.microsoft.com/office/drawing/2014/main" id="{AD851B7A-7287-453B-A71B-F21DE3FF9F1A}"/>
              </a:ext>
            </a:extLst>
          </p:cNvPr>
          <p:cNvSpPr/>
          <p:nvPr/>
        </p:nvSpPr>
        <p:spPr>
          <a:xfrm>
            <a:off x="6648155" y="4943162"/>
            <a:ext cx="1472737" cy="1068162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95" b="1" dirty="0" err="1">
                <a:solidFill>
                  <a:srgbClr val="FF0000"/>
                </a:solidFill>
                <a:latin typeface="UTM Avo" panose="02040603050506020204" pitchFamily="18" charset="0"/>
              </a:rPr>
              <a:t>Kíttt</a:t>
            </a:r>
            <a:r>
              <a:rPr lang="en-US" sz="1795" b="1" dirty="0">
                <a:solidFill>
                  <a:srgbClr val="FF0000"/>
                </a:solidFill>
                <a:latin typeface="UTM Avo" panose="02040603050506020204" pitchFamily="18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3170431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814"/>
                            </p:stCondLst>
                            <p:childTnLst>
                              <p:par>
                                <p:cTn id="2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9 0.03565 L -0.19518 -0.16875 C -0.22331 -0.21458 -0.2655 -0.23819 -0.3099 -0.23819 C -0.36029 -0.23819 -0.40065 -0.21458 -0.42878 -0.16875 L -0.56367 0.03565 " pathEditMode="relative" rAng="0" ptsTypes="AAAAA">
                                      <p:cBhvr>
                                        <p:cTn id="7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57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78"/>
                            </p:stCondLst>
                            <p:childTnLst>
                              <p:par>
                                <p:cTn id="8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7 0.03565 L -0.91237 0.01621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7" grpId="0" animBg="1"/>
      <p:bldP spid="17" grpId="1" animBg="1"/>
      <p:bldP spid="17" grpId="2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C657B34-1E27-4AF9-AB39-F24A124D26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664" y="19666"/>
            <a:ext cx="12174502" cy="64280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2963B30-D58F-4DAB-B571-2DA63CB8BC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2480" y="-300068"/>
            <a:ext cx="9825529" cy="55219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B08665-82A0-4995-8890-816EBE1FED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83" b="96923" l="10000" r="90000">
                        <a14:foregroundMark x1="63793" y1="22393" x2="63793" y2="22393"/>
                        <a14:foregroundMark x1="54138" y1="5983" x2="54138" y2="5983"/>
                        <a14:foregroundMark x1="42069" y1="90598" x2="42069" y2="90598"/>
                        <a14:foregroundMark x1="46724" y1="96923" x2="46724" y2="969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49737">
            <a:off x="-1391509" y="1056745"/>
            <a:ext cx="3955202" cy="39892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A00533-4594-4FF3-8EF8-4A96E32275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51144" y="-450336"/>
            <a:ext cx="9825529" cy="55219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8064B9-C565-408A-854F-EFBFF0D98A3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2175950" y="2229915"/>
            <a:ext cx="3281917" cy="3281917"/>
          </a:xfrm>
          <a:prstGeom prst="rect">
            <a:avLst/>
          </a:prstGeom>
        </p:spPr>
      </p:pic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8222CE63-0678-4D5D-B6BA-93FBC9BE97B1}"/>
              </a:ext>
            </a:extLst>
          </p:cNvPr>
          <p:cNvSpPr/>
          <p:nvPr/>
        </p:nvSpPr>
        <p:spPr>
          <a:xfrm>
            <a:off x="4224639" y="884616"/>
            <a:ext cx="4764720" cy="2166779"/>
          </a:xfrm>
          <a:prstGeom prst="cloudCallout">
            <a:avLst>
              <a:gd name="adj1" fmla="val -43183"/>
              <a:gd name="adj2" fmla="val 44221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192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Cảm</a:t>
            </a:r>
            <a:r>
              <a:rPr lang="en-US" sz="3192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192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ơn</a:t>
            </a:r>
            <a:r>
              <a:rPr lang="en-US" sz="3192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192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3192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192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3192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192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rất</a:t>
            </a:r>
            <a:r>
              <a:rPr lang="en-US" sz="3192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192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nhiều</a:t>
            </a:r>
            <a:r>
              <a:rPr lang="en-US" sz="3192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12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2A5A3723-0F61-496C-AF34-BD30052E412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73963" y="600665"/>
            <a:ext cx="608092" cy="60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95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78"/>
                            </p:stCondLst>
                            <p:childTnLst>
                              <p:par>
                                <p:cTn id="1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78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877839" cy="66000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053360" y="2784080"/>
            <a:ext cx="7771118" cy="644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795"/>
              </a:spcAft>
            </a:pPr>
            <a:r>
              <a:rPr lang="en-US" sz="3591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591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591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591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591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591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591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591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591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591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591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591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591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591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71941C-4BDB-D26F-5E39-9CACA57D70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phao hoa">
            <a:extLst>
              <a:ext uri="{FF2B5EF4-FFF2-40B4-BE49-F238E27FC236}">
                <a16:creationId xmlns:a16="http://schemas.microsoft.com/office/drawing/2014/main" id="{54AB1F3C-4343-F9F0-0BFB-32194C1B64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32014" y="-1"/>
            <a:ext cx="12192000" cy="6858000"/>
          </a:xfrm>
          <a:prstGeom prst="rect">
            <a:avLst/>
          </a:prstGeom>
        </p:spPr>
      </p:pic>
      <p:pic>
        <p:nvPicPr>
          <p:cNvPr id="9" name="Picture 9" descr="floral">
            <a:extLst>
              <a:ext uri="{FF2B5EF4-FFF2-40B4-BE49-F238E27FC236}">
                <a16:creationId xmlns:a16="http://schemas.microsoft.com/office/drawing/2014/main" id="{F743DE9D-D73A-9711-A576-FBF72743F0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" y="6011864"/>
            <a:ext cx="109643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floral">
            <a:extLst>
              <a:ext uri="{FF2B5EF4-FFF2-40B4-BE49-F238E27FC236}">
                <a16:creationId xmlns:a16="http://schemas.microsoft.com/office/drawing/2014/main" id="{FAD878EB-0822-10AA-BC74-B595D8297BE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03929" y="6011864"/>
            <a:ext cx="109643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9" descr="floral">
            <a:extLst>
              <a:ext uri="{FF2B5EF4-FFF2-40B4-BE49-F238E27FC236}">
                <a16:creationId xmlns:a16="http://schemas.microsoft.com/office/drawing/2014/main" id="{4B37D59A-AAEB-5D07-E69E-555BDEBFEA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94654" y="6011864"/>
            <a:ext cx="109643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9" descr="floral">
            <a:extLst>
              <a:ext uri="{FF2B5EF4-FFF2-40B4-BE49-F238E27FC236}">
                <a16:creationId xmlns:a16="http://schemas.microsoft.com/office/drawing/2014/main" id="{CA1435EB-229B-958E-B982-735263E2F5C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80919" y="6011864"/>
            <a:ext cx="109643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9" descr="floral">
            <a:extLst>
              <a:ext uri="{FF2B5EF4-FFF2-40B4-BE49-F238E27FC236}">
                <a16:creationId xmlns:a16="http://schemas.microsoft.com/office/drawing/2014/main" id="{CCF146E8-1F12-1D8C-0870-14E540F75EF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671719" y="6011864"/>
            <a:ext cx="109643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9" descr="floral">
            <a:extLst>
              <a:ext uri="{FF2B5EF4-FFF2-40B4-BE49-F238E27FC236}">
                <a16:creationId xmlns:a16="http://schemas.microsoft.com/office/drawing/2014/main" id="{A5D4FF3B-9B88-323D-8614-EE8C8C8BB31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915386" y="6011864"/>
            <a:ext cx="109643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WordArt 6">
            <a:extLst>
              <a:ext uri="{FF2B5EF4-FFF2-40B4-BE49-F238E27FC236}">
                <a16:creationId xmlns:a16="http://schemas.microsoft.com/office/drawing/2014/main" id="{13B849DE-E070-E509-8C08-B1CFB2E3C01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96434" y="533401"/>
            <a:ext cx="9448800" cy="12192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9525" cap="rnd">
                  <a:solidFill>
                    <a:srgbClr val="00FF00"/>
                  </a:solidFill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Chào</a:t>
            </a:r>
            <a:r>
              <a:rPr kumimoji="0" lang="en-US" sz="3600" b="1" i="0" u="none" strike="noStrike" kern="10" cap="none" spc="0" normalizeH="0" baseline="0" noProof="0" dirty="0">
                <a:ln w="9525" cap="rnd">
                  <a:solidFill>
                    <a:srgbClr val="00FF00"/>
                  </a:solidFill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9525" cap="rnd">
                  <a:solidFill>
                    <a:srgbClr val="00FF00"/>
                  </a:solidFill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tạm</a:t>
            </a:r>
            <a:r>
              <a:rPr kumimoji="0" lang="en-US" sz="3600" b="1" i="0" u="none" strike="noStrike" kern="10" cap="none" spc="0" normalizeH="0" baseline="0" noProof="0" dirty="0">
                <a:ln w="9525" cap="rnd">
                  <a:solidFill>
                    <a:srgbClr val="00FF00"/>
                  </a:solidFill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9525" cap="rnd">
                  <a:solidFill>
                    <a:srgbClr val="00FF00"/>
                  </a:solidFill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biệt</a:t>
            </a:r>
            <a:r>
              <a:rPr kumimoji="0" lang="vi-VN" sz="3600" b="1" i="0" u="none" strike="noStrike" kern="10" cap="none" spc="0" normalizeH="0" baseline="0" noProof="0" dirty="0">
                <a:ln w="9525" cap="rnd">
                  <a:solidFill>
                    <a:srgbClr val="00FF00"/>
                  </a:solidFill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!</a:t>
            </a:r>
            <a:endParaRPr kumimoji="0" lang="en-US" sz="3600" b="1" i="0" u="none" strike="noStrike" kern="10" cap="none" spc="0" normalizeH="0" baseline="0" noProof="0" dirty="0">
              <a:ln w="9525" cap="rnd">
                <a:solidFill>
                  <a:srgbClr val="00FF00"/>
                </a:solidFill>
                <a:prstDash val="sysDot"/>
                <a:round/>
                <a:headEnd/>
                <a:tailEnd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Google Shape;389;p17">
            <a:extLst>
              <a:ext uri="{FF2B5EF4-FFF2-40B4-BE49-F238E27FC236}">
                <a16:creationId xmlns:a16="http://schemas.microsoft.com/office/drawing/2014/main" id="{DCF4D1DE-5294-5DC0-994A-34636561E955}"/>
              </a:ext>
            </a:extLst>
          </p:cNvPr>
          <p:cNvPicPr preferRelativeResize="0"/>
          <p:nvPr/>
        </p:nvPicPr>
        <p:blipFill rotWithShape="1">
          <a:blip r:embed="rId6"/>
          <a:srcRect t="3561" b="12057"/>
          <a:stretch>
            <a:fillRect/>
          </a:stretch>
        </p:blipFill>
        <p:spPr>
          <a:xfrm>
            <a:off x="3058320" y="2067082"/>
            <a:ext cx="9144000" cy="4046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Tạm biệt">
            <a:hlinkClick r:id="" action="ppaction://media"/>
            <a:extLst>
              <a:ext uri="{FF2B5EF4-FFF2-40B4-BE49-F238E27FC236}">
                <a16:creationId xmlns:a16="http://schemas.microsoft.com/office/drawing/2014/main" id="{60493A12-8731-9D2A-B4A2-6450798D0E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25" y="1752601"/>
            <a:ext cx="3391695" cy="518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624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0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EBA6FAF-941B-77B6-CF5C-9D9DF27744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1852" y="0"/>
            <a:ext cx="12161838" cy="699456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CE10956-9F3B-7B8B-11C8-D37B004AD950}"/>
              </a:ext>
            </a:extLst>
          </p:cNvPr>
          <p:cNvSpPr/>
          <p:nvPr/>
        </p:nvSpPr>
        <p:spPr>
          <a:xfrm>
            <a:off x="3701199" y="3531149"/>
            <a:ext cx="4319957" cy="923101"/>
          </a:xfrm>
          <a:prstGeom prst="rect">
            <a:avLst/>
          </a:prstGeom>
          <a:noFill/>
        </p:spPr>
        <p:txBody>
          <a:bodyPr wrap="none" lIns="91214" tIns="45607" rIns="91214" bIns="45607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</p:cSld>
  <p:clrMapOvr>
    <a:overrideClrMapping bg1="lt1" tx1="dk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>
        <p:wedge/>
      </p:transition>
    </mc:Choice>
    <mc:Fallback xmlns="">
      <p:transition>
        <p:wedg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796" y="619125"/>
            <a:ext cx="2743200" cy="2179864"/>
          </a:xfrm>
          <a:prstGeom prst="rect">
            <a:avLst/>
          </a:prstGeom>
        </p:spPr>
      </p:pic>
      <p:pic>
        <p:nvPicPr>
          <p:cNvPr id="4" name="Picture 3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606" t="45231" r="6954" b="11103"/>
          <a:stretch>
            <a:fillRect/>
          </a:stretch>
        </p:blipFill>
        <p:spPr>
          <a:xfrm>
            <a:off x="6383244" y="3646715"/>
            <a:ext cx="1951504" cy="2351314"/>
          </a:xfrm>
          <a:prstGeom prst="rect">
            <a:avLst/>
          </a:prstGeom>
        </p:spPr>
      </p:pic>
      <p:pic>
        <p:nvPicPr>
          <p:cNvPr id="5" name="Picture 4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7" t="39924" r="54963" b="11508"/>
          <a:stretch>
            <a:fillRect/>
          </a:stretch>
        </p:blipFill>
        <p:spPr>
          <a:xfrm>
            <a:off x="1813719" y="3101069"/>
            <a:ext cx="1951504" cy="2615292"/>
          </a:xfrm>
          <a:prstGeom prst="rect">
            <a:avLst/>
          </a:prstGeom>
        </p:spPr>
      </p:pic>
      <p:pic>
        <p:nvPicPr>
          <p:cNvPr id="6" name="Picture 5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1" t="34311" r="33897" b="38635"/>
          <a:stretch>
            <a:fillRect/>
          </a:stretch>
        </p:blipFill>
        <p:spPr>
          <a:xfrm>
            <a:off x="9323388" y="1332139"/>
            <a:ext cx="1905000" cy="17417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2" t="4025" r="60817" b="56561"/>
          <a:stretch>
            <a:fillRect/>
          </a:stretch>
        </p:blipFill>
        <p:spPr>
          <a:xfrm>
            <a:off x="289719" y="3792359"/>
            <a:ext cx="1945614" cy="17920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71" t="2855" r="8528" b="54569"/>
          <a:stretch>
            <a:fillRect/>
          </a:stretch>
        </p:blipFill>
        <p:spPr>
          <a:xfrm>
            <a:off x="4698739" y="4160219"/>
            <a:ext cx="1814919" cy="19357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08" t="2497" r="21710" b="66375"/>
          <a:stretch>
            <a:fillRect/>
          </a:stretch>
        </p:blipFill>
        <p:spPr>
          <a:xfrm>
            <a:off x="2789471" y="1350018"/>
            <a:ext cx="1292728" cy="17510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18" t="56583" b="12289"/>
          <a:stretch>
            <a:fillRect/>
          </a:stretch>
        </p:blipFill>
        <p:spPr>
          <a:xfrm>
            <a:off x="8160238" y="1189265"/>
            <a:ext cx="1292728" cy="1751051"/>
          </a:xfrm>
          <a:prstGeom prst="rect">
            <a:avLst/>
          </a:prstGeom>
        </p:spPr>
      </p:pic>
      <p:pic>
        <p:nvPicPr>
          <p:cNvPr id="4098" name="Picture 2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7424" y="3987454"/>
            <a:ext cx="1563999" cy="1869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s 11"/>
          <p:cNvSpPr/>
          <p:nvPr/>
        </p:nvSpPr>
        <p:spPr>
          <a:xfrm>
            <a:off x="7680960" y="6400800"/>
            <a:ext cx="4480560" cy="4572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E3A3274-4D8A-A8CD-A123-E7782C607B61}"/>
              </a:ext>
            </a:extLst>
          </p:cNvPr>
          <p:cNvSpPr/>
          <p:nvPr/>
        </p:nvSpPr>
        <p:spPr>
          <a:xfrm>
            <a:off x="5834996" y="1"/>
            <a:ext cx="5946427" cy="929368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UTM Showcard" pitchFamily="18" charset="0"/>
                <a:cs typeface="Arial" panose="020B0604020202020204" pitchFamily="34" charset="0"/>
              </a:rPr>
              <a:t>DU HÀNH VŨ TRỤ</a:t>
            </a:r>
          </a:p>
        </p:txBody>
      </p:sp>
      <p:pic>
        <p:nvPicPr>
          <p:cNvPr id="11" name="Giới thiệu luật chơi">
            <a:hlinkClick r:id="" action="ppaction://media"/>
            <a:extLst>
              <a:ext uri="{FF2B5EF4-FFF2-40B4-BE49-F238E27FC236}">
                <a16:creationId xmlns:a16="http://schemas.microsoft.com/office/drawing/2014/main" id="{64EC5B79-2DDD-80E0-9F13-B074CEAEF1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77611" y="108857"/>
            <a:ext cx="2977737" cy="320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211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90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237" y="381000"/>
            <a:ext cx="1946811" cy="154701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585119" y="533400"/>
            <a:ext cx="8443118" cy="24384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b="1">
                <a:latin typeface="Times New Roman" panose="02020603050405020304" pitchFamily="18" charset="0"/>
                <a:cs typeface="Times New Roman" panose="02020603050405020304" pitchFamily="18" charset="0"/>
              </a:rPr>
              <a:t>13 - 7 = 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562155" y="3733800"/>
            <a:ext cx="8443118" cy="24384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13800" b="1">
                <a:ln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1" t="34311" r="33897" b="38635"/>
          <a:stretch>
            <a:fillRect/>
          </a:stretch>
        </p:blipFill>
        <p:spPr>
          <a:xfrm>
            <a:off x="9979557" y="239370"/>
            <a:ext cx="1738438" cy="158943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585119" y="533400"/>
            <a:ext cx="8443118" cy="24384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b="1">
                <a:latin typeface="Times New Roman" panose="02020603050405020304" pitchFamily="18" charset="0"/>
                <a:cs typeface="Times New Roman" panose="02020603050405020304" pitchFamily="18" charset="0"/>
              </a:rPr>
              <a:t>16 - 8 = ?</a:t>
            </a:r>
            <a:endParaRPr lang="en-US" sz="7200">
              <a:latin typeface="Arial" panose="020B0604020202020204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562155" y="3733800"/>
            <a:ext cx="8443118" cy="24384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b="1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1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606" t="45231" r="6954" b="11103"/>
          <a:stretch>
            <a:fillRect/>
          </a:stretch>
        </p:blipFill>
        <p:spPr>
          <a:xfrm>
            <a:off x="10126245" y="0"/>
            <a:ext cx="1951504" cy="235131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585119" y="533400"/>
            <a:ext cx="8443118" cy="24384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b="1">
                <a:latin typeface="Times New Roman" panose="02020603050405020304" pitchFamily="18" charset="0"/>
                <a:cs typeface="Times New Roman" panose="02020603050405020304" pitchFamily="18" charset="0"/>
              </a:rPr>
              <a:t>17 - 5 = ?</a:t>
            </a:r>
            <a:endParaRPr lang="en-US" sz="7200">
              <a:latin typeface="Arial" panose="020B0604020202020204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62155" y="3733800"/>
            <a:ext cx="8443118" cy="24384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b="1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7" t="39924" r="54963" b="11508"/>
          <a:stretch>
            <a:fillRect/>
          </a:stretch>
        </p:blipFill>
        <p:spPr>
          <a:xfrm>
            <a:off x="10224824" y="0"/>
            <a:ext cx="1951504" cy="261529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85119" y="533400"/>
            <a:ext cx="8443118" cy="24384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18 - 9 = 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562155" y="3733800"/>
            <a:ext cx="8443118" cy="24384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iới thiệu bài">
            <a:hlinkClick r:id="" action="ppaction://media"/>
            <a:extLst>
              <a:ext uri="{FF2B5EF4-FFF2-40B4-BE49-F238E27FC236}">
                <a16:creationId xmlns:a16="http://schemas.microsoft.com/office/drawing/2014/main" id="{DE19ADA6-2873-5B54-1B79-210C3E98E6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12161838" cy="684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042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l="-1000" r="-6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8"/>
          <p:cNvSpPr txBox="1"/>
          <p:nvPr/>
        </p:nvSpPr>
        <p:spPr>
          <a:xfrm>
            <a:off x="441960" y="304800"/>
            <a:ext cx="112325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4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4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  <a:p>
            <a:pPr algn="ctr"/>
            <a:r>
              <a:rPr lang="en-US" sz="4400" b="1" u="sng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 Box 8">
            <a:extLst>
              <a:ext uri="{FF2B5EF4-FFF2-40B4-BE49-F238E27FC236}">
                <a16:creationId xmlns:a16="http://schemas.microsoft.com/office/drawing/2014/main" id="{BAB44EF1-9BFF-956F-34A1-8F2B1E29D2C8}"/>
              </a:ext>
            </a:extLst>
          </p:cNvPr>
          <p:cNvSpPr txBox="1"/>
          <p:nvPr/>
        </p:nvSpPr>
        <p:spPr>
          <a:xfrm>
            <a:off x="464661" y="2286000"/>
            <a:ext cx="11232515" cy="2757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u="sng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u="sng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</a:t>
            </a:r>
            <a:r>
              <a:rPr lang="en-US" sz="4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20 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  <a:p>
            <a:pPr algn="ctr">
              <a:lnSpc>
                <a:spcPct val="150000"/>
              </a:lnSpc>
            </a:pPr>
            <a:endParaRPr lang="en-US" sz="4400" b="1" dirty="0">
              <a:solidFill>
                <a:srgbClr val="FFFF00"/>
              </a:solidFill>
              <a:latin typeface="HP001 5 hàng" panose="020B0603050302020204" charset="0"/>
              <a:cs typeface="HP001 5 hàng" panose="020B0603050302020204" charset="0"/>
            </a:endParaRPr>
          </a:p>
        </p:txBody>
      </p:sp>
    </p:spTree>
  </p:cSld>
  <p:clrMapOvr>
    <a:overrideClrMapping bg1="lt1" tx1="dk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自定义 2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F79646"/>
    </a:hlink>
    <a:folHlink>
      <a:srgbClr val="F79646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367</Words>
  <Application>Microsoft Office PowerPoint</Application>
  <PresentationFormat>Custom</PresentationFormat>
  <Paragraphs>76</Paragraphs>
  <Slides>19</Slides>
  <Notes>3</Notes>
  <HiddenSlides>0</HiddenSlides>
  <MMClips>14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Arial</vt:lpstr>
      <vt:lpstr>Calibri</vt:lpstr>
      <vt:lpstr>HP001 5 hàng</vt:lpstr>
      <vt:lpstr>Roboto Slab ExtraBold</vt:lpstr>
      <vt:lpstr>Times New Roman</vt:lpstr>
      <vt:lpstr>UTM Avo</vt:lpstr>
      <vt:lpstr>UTM Showcard</vt:lpstr>
      <vt:lpstr>Office Theme</vt:lpstr>
      <vt:lpstr>8_Office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TIẾNG VIỆT 2</dc:title>
  <dc:creator>PC</dc:creator>
  <cp:lastModifiedBy>Administrator</cp:lastModifiedBy>
  <cp:revision>106</cp:revision>
  <dcterms:created xsi:type="dcterms:W3CDTF">2021-08-11T02:27:00Z</dcterms:created>
  <dcterms:modified xsi:type="dcterms:W3CDTF">2025-10-15T01:16:59Z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7003CEF19AE246BCA2961878549E5D56</vt:lpwstr>
  </property>
  <property fmtid="{D5CDD505-2E9C-101B-9397-08002B2CF9AE}" pid="3" name="KSOProductBuildVer">
    <vt:lpwstr>1033-11.2.0.10382</vt:lpwstr>
  </property>
</Properties>
</file>