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4" r:id="rId3"/>
  </p:sldMasterIdLst>
  <p:notesMasterIdLst>
    <p:notesMasterId r:id="rId16"/>
  </p:notesMasterIdLst>
  <p:sldIdLst>
    <p:sldId id="325" r:id="rId4"/>
    <p:sldId id="410" r:id="rId5"/>
    <p:sldId id="258" r:id="rId6"/>
    <p:sldId id="259" r:id="rId7"/>
    <p:sldId id="260" r:id="rId8"/>
    <p:sldId id="571" r:id="rId9"/>
    <p:sldId id="572" r:id="rId10"/>
    <p:sldId id="316" r:id="rId11"/>
    <p:sldId id="326" r:id="rId12"/>
    <p:sldId id="402" r:id="rId13"/>
    <p:sldId id="407" r:id="rId14"/>
    <p:sldId id="3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411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GV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từng</a:t>
            </a:r>
            <a:r>
              <a:rPr lang="en-SG" baseline="0" dirty="0"/>
              <a:t> </a:t>
            </a:r>
            <a:r>
              <a:rPr lang="en-SG" baseline="0" dirty="0" err="1"/>
              <a:t>quả</a:t>
            </a:r>
            <a:r>
              <a:rPr lang="en-SG" baseline="0" dirty="0"/>
              <a:t> </a:t>
            </a:r>
            <a:r>
              <a:rPr lang="en-SG" baseline="0" dirty="0" err="1"/>
              <a:t>trứng</a:t>
            </a:r>
            <a:r>
              <a:rPr lang="en-SG" baseline="0" dirty="0"/>
              <a:t> ở </a:t>
            </a:r>
            <a:r>
              <a:rPr lang="en-SG" baseline="0" dirty="0" err="1"/>
              <a:t>dưới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đến</a:t>
            </a:r>
            <a:r>
              <a:rPr lang="en-SG" baseline="0" dirty="0"/>
              <a:t> slide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 &gt;&gt; </a:t>
            </a:r>
            <a:r>
              <a:rPr lang="en-SG" baseline="0" dirty="0" err="1"/>
              <a:t>sau</a:t>
            </a:r>
            <a:r>
              <a:rPr lang="en-SG" baseline="0" dirty="0"/>
              <a:t> </a:t>
            </a:r>
            <a:r>
              <a:rPr lang="en-SG" baseline="0" dirty="0" err="1"/>
              <a:t>khi</a:t>
            </a:r>
            <a:r>
              <a:rPr lang="en-SG" baseline="0" dirty="0"/>
              <a:t> </a:t>
            </a:r>
            <a:r>
              <a:rPr lang="en-SG" baseline="0" dirty="0" err="1"/>
              <a:t>trả</a:t>
            </a:r>
            <a:r>
              <a:rPr lang="en-SG" baseline="0" dirty="0"/>
              <a:t> </a:t>
            </a:r>
            <a:r>
              <a:rPr lang="en-SG" baseline="0" dirty="0" err="1"/>
              <a:t>lời</a:t>
            </a:r>
            <a:r>
              <a:rPr lang="en-SG" baseline="0" dirty="0"/>
              <a:t> </a:t>
            </a:r>
            <a:r>
              <a:rPr lang="en-SG" baseline="0" dirty="0" err="1"/>
              <a:t>xong</a:t>
            </a:r>
            <a:r>
              <a:rPr lang="en-SG" baseline="0" dirty="0"/>
              <a:t> </a:t>
            </a:r>
            <a:r>
              <a:rPr lang="en-SG" baseline="0" dirty="0" err="1"/>
              <a:t>ấn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mũi</a:t>
            </a:r>
            <a:r>
              <a:rPr lang="en-SG" baseline="0" dirty="0"/>
              <a:t> </a:t>
            </a:r>
            <a:r>
              <a:rPr lang="en-SG" baseline="0" dirty="0" err="1"/>
              <a:t>tên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về</a:t>
            </a:r>
            <a:r>
              <a:rPr lang="en-SG" baseline="0" dirty="0"/>
              <a:t> </a:t>
            </a:r>
            <a:r>
              <a:rPr lang="en-SG" baseline="0" dirty="0" err="1"/>
              <a:t>lại</a:t>
            </a:r>
            <a:r>
              <a:rPr lang="en-SG" baseline="0" dirty="0"/>
              <a:t> slide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 &gt;&gt; </a:t>
            </a:r>
            <a:r>
              <a:rPr lang="en-SG" baseline="0" dirty="0" err="1"/>
              <a:t>sau</a:t>
            </a:r>
            <a:r>
              <a:rPr lang="en-SG" baseline="0" dirty="0"/>
              <a:t> </a:t>
            </a:r>
            <a:r>
              <a:rPr lang="en-SG" baseline="0" dirty="0" err="1"/>
              <a:t>khi</a:t>
            </a:r>
            <a:r>
              <a:rPr lang="en-SG" baseline="0" dirty="0"/>
              <a:t> </a:t>
            </a:r>
            <a:r>
              <a:rPr lang="en-SG" baseline="0" dirty="0" err="1"/>
              <a:t>kết</a:t>
            </a:r>
            <a:r>
              <a:rPr lang="en-SG" baseline="0" dirty="0"/>
              <a:t> </a:t>
            </a:r>
            <a:r>
              <a:rPr lang="en-SG" baseline="0" dirty="0" err="1"/>
              <a:t>thúc</a:t>
            </a:r>
            <a:r>
              <a:rPr lang="en-SG" baseline="0" dirty="0"/>
              <a:t> </a:t>
            </a:r>
            <a:r>
              <a:rPr lang="en-SG" baseline="0" dirty="0" err="1"/>
              <a:t>ấn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cô</a:t>
            </a:r>
            <a:r>
              <a:rPr lang="en-SG" baseline="0" dirty="0"/>
              <a:t> </a:t>
            </a:r>
            <a:r>
              <a:rPr lang="en-SG" baseline="0" dirty="0" err="1"/>
              <a:t>gái</a:t>
            </a:r>
            <a:r>
              <a:rPr lang="en-SG" baseline="0" dirty="0"/>
              <a:t> </a:t>
            </a:r>
            <a:r>
              <a:rPr lang="en-SG" baseline="0" dirty="0" err="1"/>
              <a:t>cầm</a:t>
            </a:r>
            <a:r>
              <a:rPr lang="en-SG" baseline="0" dirty="0"/>
              <a:t> </a:t>
            </a:r>
            <a:r>
              <a:rPr lang="en-SG" baseline="0" dirty="0" err="1"/>
              <a:t>giỏ</a:t>
            </a:r>
            <a:r>
              <a:rPr lang="en-SG" baseline="0" dirty="0"/>
              <a:t> </a:t>
            </a:r>
            <a:r>
              <a:rPr lang="en-SG" baseline="0" dirty="0" err="1"/>
              <a:t>trứng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chuyển</a:t>
            </a:r>
            <a:r>
              <a:rPr lang="en-SG" baseline="0" dirty="0"/>
              <a:t> slide </a:t>
            </a:r>
            <a:r>
              <a:rPr lang="en-SG" baseline="0" dirty="0" err="1"/>
              <a:t>tiếp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05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kế</a:t>
            </a:r>
            <a:r>
              <a:rPr lang="en-US" baseline="0" dirty="0"/>
              <a:t>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9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249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72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39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344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961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92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6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416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7.png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17" Type="http://schemas.openxmlformats.org/officeDocument/2006/relationships/slide" Target="slide4.xml"/><Relationship Id="rId2" Type="http://schemas.openxmlformats.org/officeDocument/2006/relationships/video" Target="../media/media2.mp4"/><Relationship Id="rId16" Type="http://schemas.microsoft.com/office/2007/relationships/hdphoto" Target="../media/hdphoto4.wdp"/><Relationship Id="rId20" Type="http://schemas.openxmlformats.org/officeDocument/2006/relationships/image" Target="../media/image16.gif"/><Relationship Id="rId1" Type="http://schemas.microsoft.com/office/2007/relationships/media" Target="../media/media2.mp4"/><Relationship Id="rId6" Type="http://schemas.openxmlformats.org/officeDocument/2006/relationships/image" Target="../media/image10.jpg"/><Relationship Id="rId11" Type="http://schemas.openxmlformats.org/officeDocument/2006/relationships/slide" Target="slide5.xml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Relationship Id="rId14" Type="http://schemas.openxmlformats.org/officeDocument/2006/relationships/slide" Target="slide6.xml"/><Relationship Id="rId22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05363" y="1682996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</a:t>
            </a:r>
            <a:r>
              <a:rPr lang="en-US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THẦY CÔ</a:t>
            </a:r>
            <a:endParaRPr lang="vi-VN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r>
              <a:rPr lang="en-US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TOÁN NGÀY HÔM NAY</a:t>
            </a:r>
          </a:p>
        </p:txBody>
      </p:sp>
      <p:pic>
        <p:nvPicPr>
          <p:cNvPr id="2" name="Lời giới thiệu lớp 2A2">
            <a:hlinkClick r:id="" action="ppaction://media"/>
            <a:extLst>
              <a:ext uri="{FF2B5EF4-FFF2-40B4-BE49-F238E27FC236}">
                <a16:creationId xmlns:a16="http://schemas.microsoft.com/office/drawing/2014/main" id="{157319CD-B31E-3345-A0E0-E140FB0C0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2389239"/>
            <a:ext cx="3293704" cy="42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54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459653" y="1733208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8711" y="1713924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863074" y="1681936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09222" y="176117"/>
            <a:ext cx="4068342" cy="555657"/>
            <a:chOff x="-3369817" y="382608"/>
            <a:chExt cx="3996328" cy="58521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8"/>
              <a:ext cx="3996328" cy="58521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Đặt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rồi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30769" y="405958"/>
              <a:ext cx="480995" cy="53244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44725" y="182220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717704" y="29084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691070" y="208381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950805" y="2622257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588750" y="2612816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834477" y="2529832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289105" y="100292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25 + 39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989504" y="97775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46 + 46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707200" y="96376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64 + 26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932280" y="2358386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944725" y="292072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64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726989" y="183742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46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499968" y="292365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473334" y="209903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725761" y="2387036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46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726989" y="293594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92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488509" y="1792590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64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7261488" y="287881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7234854" y="205420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514652" y="2302819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514652" y="288160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90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B156D81-0F57-47B3-B14E-D2EC80AF1406}"/>
              </a:ext>
            </a:extLst>
          </p:cNvPr>
          <p:cNvSpPr/>
          <p:nvPr/>
        </p:nvSpPr>
        <p:spPr>
          <a:xfrm>
            <a:off x="9536924" y="1681936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334D64D-2AF2-4CC7-8C86-559764A64E7E}"/>
              </a:ext>
            </a:extLst>
          </p:cNvPr>
          <p:cNvSpPr/>
          <p:nvPr/>
        </p:nvSpPr>
        <p:spPr>
          <a:xfrm>
            <a:off x="1454438" y="4472482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1B122F4-C8C5-4A24-9451-C23B5893217B}"/>
              </a:ext>
            </a:extLst>
          </p:cNvPr>
          <p:cNvSpPr/>
          <p:nvPr/>
        </p:nvSpPr>
        <p:spPr>
          <a:xfrm>
            <a:off x="4157685" y="4451977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6B7C36B-E3E7-4AFE-8937-57B70F1C1759}"/>
              </a:ext>
            </a:extLst>
          </p:cNvPr>
          <p:cNvSpPr txBox="1"/>
          <p:nvPr/>
        </p:nvSpPr>
        <p:spPr>
          <a:xfrm>
            <a:off x="10146560" y="173443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75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2BE3E74-8EC7-4A79-BBDF-96E4D47C2DCD}"/>
              </a:ext>
            </a:extLst>
          </p:cNvPr>
          <p:cNvCxnSpPr>
            <a:cxnSpLocks/>
          </p:cNvCxnSpPr>
          <p:nvPr/>
        </p:nvCxnSpPr>
        <p:spPr>
          <a:xfrm>
            <a:off x="9919539" y="28206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9847449-B9E4-4FED-AF12-5A7A6E402BD2}"/>
              </a:ext>
            </a:extLst>
          </p:cNvPr>
          <p:cNvSpPr txBox="1"/>
          <p:nvPr/>
        </p:nvSpPr>
        <p:spPr>
          <a:xfrm>
            <a:off x="9892905" y="199604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2753050" y="5283451"/>
            <a:ext cx="560866" cy="101057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93C95B9-A4AF-41E9-8796-DBA563E8C293}"/>
              </a:ext>
            </a:extLst>
          </p:cNvPr>
          <p:cNvSpPr txBox="1"/>
          <p:nvPr/>
        </p:nvSpPr>
        <p:spPr>
          <a:xfrm>
            <a:off x="9366376" y="95165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 + 15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C997100-ADCF-40D2-AE06-75056B4DF2B3}"/>
              </a:ext>
            </a:extLst>
          </p:cNvPr>
          <p:cNvSpPr txBox="1"/>
          <p:nvPr/>
        </p:nvSpPr>
        <p:spPr>
          <a:xfrm>
            <a:off x="1381906" y="373631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17 + 7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5923A46-7B3A-4B39-82CF-D51CA40150BC}"/>
              </a:ext>
            </a:extLst>
          </p:cNvPr>
          <p:cNvSpPr txBox="1"/>
          <p:nvPr/>
        </p:nvSpPr>
        <p:spPr>
          <a:xfrm>
            <a:off x="4078011" y="3733801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89 + 2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CB64FBB-6433-4777-94C3-D136BCC9A9ED}"/>
              </a:ext>
            </a:extLst>
          </p:cNvPr>
          <p:cNvSpPr txBox="1"/>
          <p:nvPr/>
        </p:nvSpPr>
        <p:spPr>
          <a:xfrm>
            <a:off x="10133037" y="2281245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077FF8D-795C-4276-A6CE-B289FE38C429}"/>
              </a:ext>
            </a:extLst>
          </p:cNvPr>
          <p:cNvSpPr txBox="1"/>
          <p:nvPr/>
        </p:nvSpPr>
        <p:spPr>
          <a:xfrm>
            <a:off x="10146560" y="2832959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90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9932D51-0013-43FC-8EE5-5F77D563F6ED}"/>
              </a:ext>
            </a:extLst>
          </p:cNvPr>
          <p:cNvSpPr txBox="1"/>
          <p:nvPr/>
        </p:nvSpPr>
        <p:spPr>
          <a:xfrm>
            <a:off x="1999192" y="459598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17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1772171" y="568221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309E39EA-5776-46E3-8460-CA000D11499B}"/>
              </a:ext>
            </a:extLst>
          </p:cNvPr>
          <p:cNvSpPr txBox="1"/>
          <p:nvPr/>
        </p:nvSpPr>
        <p:spPr>
          <a:xfrm>
            <a:off x="1745537" y="48575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AC60B58-8353-4610-987F-473E3EA62154}"/>
              </a:ext>
            </a:extLst>
          </p:cNvPr>
          <p:cNvSpPr txBox="1"/>
          <p:nvPr/>
        </p:nvSpPr>
        <p:spPr>
          <a:xfrm>
            <a:off x="2211864" y="5125576"/>
            <a:ext cx="44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7BC8E0-7AB7-44F9-80F8-3DC07358CD79}"/>
              </a:ext>
            </a:extLst>
          </p:cNvPr>
          <p:cNvSpPr txBox="1"/>
          <p:nvPr/>
        </p:nvSpPr>
        <p:spPr>
          <a:xfrm>
            <a:off x="1999192" y="569450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A0819A-0677-42F2-8356-71152C933343}"/>
              </a:ext>
            </a:extLst>
          </p:cNvPr>
          <p:cNvSpPr txBox="1"/>
          <p:nvPr/>
        </p:nvSpPr>
        <p:spPr>
          <a:xfrm>
            <a:off x="4727280" y="4572193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89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4464747" y="565841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45F077-FF1D-4075-AE5D-558562DB1589}"/>
              </a:ext>
            </a:extLst>
          </p:cNvPr>
          <p:cNvSpPr txBox="1"/>
          <p:nvPr/>
        </p:nvSpPr>
        <p:spPr>
          <a:xfrm>
            <a:off x="4438113" y="483380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6552F8-80F5-4416-B63A-A299522DDFB9}"/>
              </a:ext>
            </a:extLst>
          </p:cNvPr>
          <p:cNvSpPr txBox="1"/>
          <p:nvPr/>
        </p:nvSpPr>
        <p:spPr>
          <a:xfrm>
            <a:off x="4918983" y="507959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27339FA-CA9C-4DCC-9F38-6267111047BF}"/>
              </a:ext>
            </a:extLst>
          </p:cNvPr>
          <p:cNvSpPr txBox="1"/>
          <p:nvPr/>
        </p:nvSpPr>
        <p:spPr>
          <a:xfrm>
            <a:off x="4729868" y="5670713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91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6869544" y="4479737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6790783" y="375263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58 + 2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7375965" y="459103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58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7148944" y="567725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7122310" y="485264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7585424" y="509843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7414065" y="5689551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60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A71299F-3A8B-4F5F-9198-E95A0022AED2}"/>
              </a:ext>
            </a:extLst>
          </p:cNvPr>
          <p:cNvSpPr/>
          <p:nvPr/>
        </p:nvSpPr>
        <p:spPr>
          <a:xfrm>
            <a:off x="9630626" y="444275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18285397-0FE7-4EB8-886F-106CC62907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10863134" y="5320917"/>
            <a:ext cx="560975" cy="92517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6F33695-02DB-4466-A7A8-F82E63285DAC}"/>
              </a:ext>
            </a:extLst>
          </p:cNvPr>
          <p:cNvSpPr txBox="1"/>
          <p:nvPr/>
        </p:nvSpPr>
        <p:spPr>
          <a:xfrm>
            <a:off x="9474752" y="3724583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 + 3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C73A45-5818-4940-A224-82E766FEB510}"/>
              </a:ext>
            </a:extLst>
          </p:cNvPr>
          <p:cNvSpPr txBox="1"/>
          <p:nvPr/>
        </p:nvSpPr>
        <p:spPr>
          <a:xfrm>
            <a:off x="10126285" y="455027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67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AEB660F-7C8C-4333-B679-A2EE7FE51B89}"/>
              </a:ext>
            </a:extLst>
          </p:cNvPr>
          <p:cNvCxnSpPr>
            <a:cxnSpLocks/>
          </p:cNvCxnSpPr>
          <p:nvPr/>
        </p:nvCxnSpPr>
        <p:spPr>
          <a:xfrm>
            <a:off x="9899264" y="56365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47418B68-72B5-488B-AE05-1DBB61590F56}"/>
              </a:ext>
            </a:extLst>
          </p:cNvPr>
          <p:cNvSpPr txBox="1"/>
          <p:nvPr/>
        </p:nvSpPr>
        <p:spPr>
          <a:xfrm>
            <a:off x="9872630" y="481188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0E2D04B-65DD-494E-A7E3-58F8CC36DE1C}"/>
              </a:ext>
            </a:extLst>
          </p:cNvPr>
          <p:cNvSpPr txBox="1"/>
          <p:nvPr/>
        </p:nvSpPr>
        <p:spPr>
          <a:xfrm>
            <a:off x="10317988" y="505768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F03127B-9FE8-4EDC-A867-F2EE37F3D522}"/>
              </a:ext>
            </a:extLst>
          </p:cNvPr>
          <p:cNvSpPr txBox="1"/>
          <p:nvPr/>
        </p:nvSpPr>
        <p:spPr>
          <a:xfrm>
            <a:off x="10164385" y="564879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70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8CD67E-C398-4CF3-94AF-C4F1B8140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9274163" y="2713484"/>
            <a:ext cx="475929" cy="84635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8234693" y="5507391"/>
            <a:ext cx="424937" cy="755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C906B42-3050-484F-8A9B-8F200DE10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5336867" y="5401129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7" grpId="0" animBg="1"/>
      <p:bldP spid="88" grpId="0" animBg="1"/>
      <p:bldP spid="89" grpId="0" animBg="1"/>
      <p:bldP spid="90" grpId="0"/>
      <p:bldP spid="92" grpId="0"/>
      <p:bldP spid="96" grpId="0" animBg="1"/>
      <p:bldP spid="97" grpId="0" animBg="1"/>
      <p:bldP spid="98" grpId="0" animBg="1"/>
      <p:bldP spid="99" grpId="0"/>
      <p:bldP spid="100" grpId="0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58" grpId="0" animBg="1"/>
      <p:bldP spid="60" grpId="0" animBg="1"/>
      <p:bldP spid="61" grpId="0"/>
      <p:bldP spid="63" grpId="0"/>
      <p:bldP spid="64" grpId="0"/>
      <p:bldP spid="65" grpId="0"/>
      <p:bldP spid="66" grpId="0" animBg="1"/>
      <p:bldP spid="68" grpId="0" animBg="1"/>
      <p:bldP spid="69" grpId="0"/>
      <p:bldP spid="71" grpId="0"/>
      <p:bldP spid="72" grpId="0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EBF1BB-2A3E-4DBE-84BB-358459CA4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03" t="13104" r="69947" b="54259"/>
          <a:stretch/>
        </p:blipFill>
        <p:spPr>
          <a:xfrm>
            <a:off x="1222976" y="3285088"/>
            <a:ext cx="1886356" cy="170497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2475324" y="445481"/>
            <a:ext cx="7731904" cy="755245"/>
            <a:chOff x="-3369817" y="382607"/>
            <a:chExt cx="7595041" cy="79541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3369817" y="382607"/>
              <a:ext cx="7595041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  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Chọn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kết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quả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đúng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với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mỗi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phép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D18F35A-D9D3-414C-94B3-F7AFE436B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87" t="11252" r="57728" b="56111"/>
          <a:stretch/>
        </p:blipFill>
        <p:spPr>
          <a:xfrm>
            <a:off x="2733723" y="1684123"/>
            <a:ext cx="1366399" cy="1704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0D8C4-779B-4F4B-B290-BDD3F1BA2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95" r="46075" b="60972"/>
          <a:stretch/>
        </p:blipFill>
        <p:spPr>
          <a:xfrm>
            <a:off x="4785794" y="1013305"/>
            <a:ext cx="1039914" cy="2038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F0CC63-E092-43F7-8768-6D37FC7EB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67" t="3703" r="28651" b="57269"/>
          <a:stretch/>
        </p:blipFill>
        <p:spPr>
          <a:xfrm>
            <a:off x="5942593" y="1054787"/>
            <a:ext cx="1547781" cy="2038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B6562C-48D7-48C6-AEB4-38708254ED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54" t="35832" r="6702" b="35743"/>
          <a:stretch/>
        </p:blipFill>
        <p:spPr>
          <a:xfrm>
            <a:off x="9082669" y="3308315"/>
            <a:ext cx="2249118" cy="1484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1A01A5-BEE4-4EA8-829E-CD89C805E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50" t="42619" r="74020" b="15373"/>
          <a:stretch/>
        </p:blipFill>
        <p:spPr>
          <a:xfrm>
            <a:off x="491486" y="4387549"/>
            <a:ext cx="1798673" cy="2194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1D605E-B271-4CBD-A522-FF02324B2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80" t="45158" r="48391" b="34048"/>
          <a:stretch/>
        </p:blipFill>
        <p:spPr>
          <a:xfrm>
            <a:off x="4996391" y="3693162"/>
            <a:ext cx="1064102" cy="11003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EFEA4E-3302-4EEB-BF53-E0E3DB8828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48" t="44581" r="36851" b="34994"/>
          <a:stretch/>
        </p:blipFill>
        <p:spPr>
          <a:xfrm>
            <a:off x="6464019" y="3676722"/>
            <a:ext cx="931091" cy="1080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803412-FD38-4169-91AA-1FC8EF4BB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8" t="57198" r="58003" b="23551"/>
          <a:stretch/>
        </p:blipFill>
        <p:spPr>
          <a:xfrm>
            <a:off x="3723200" y="4321389"/>
            <a:ext cx="1064102" cy="1018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7BB71B-655E-41B3-AD1B-97C40D954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48" t="75891" r="65147" b="3315"/>
          <a:stretch/>
        </p:blipFill>
        <p:spPr>
          <a:xfrm>
            <a:off x="6228605" y="5631095"/>
            <a:ext cx="964047" cy="1100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5AAFB5-A4EC-4B02-81BB-3FC4D43B3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29" t="74131" r="50461" b="5075"/>
          <a:stretch/>
        </p:blipFill>
        <p:spPr>
          <a:xfrm>
            <a:off x="3209543" y="5409390"/>
            <a:ext cx="942965" cy="1100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8DF509-7746-4E7D-8A26-61CF8D69F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93" t="74292" r="38478" b="4914"/>
          <a:stretch/>
        </p:blipFill>
        <p:spPr>
          <a:xfrm>
            <a:off x="4834488" y="5540712"/>
            <a:ext cx="1064102" cy="1100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C7DA4D-F959-4928-B03D-699C764E2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25" t="74292" r="20998" b="4914"/>
          <a:stretch/>
        </p:blipFill>
        <p:spPr>
          <a:xfrm>
            <a:off x="8399281" y="5631094"/>
            <a:ext cx="1036823" cy="110037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5E94BA9-5401-431D-8273-17D272A4A34E}"/>
              </a:ext>
            </a:extLst>
          </p:cNvPr>
          <p:cNvGrpSpPr/>
          <p:nvPr/>
        </p:nvGrpSpPr>
        <p:grpSpPr>
          <a:xfrm>
            <a:off x="8591209" y="1961908"/>
            <a:ext cx="2249117" cy="1485137"/>
            <a:chOff x="7610476" y="1565298"/>
            <a:chExt cx="1771650" cy="121369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77C47A3-BEDC-48FB-944F-58BE55EBD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251" t="9997" r="8270" b="74142"/>
            <a:stretch/>
          </p:blipFill>
          <p:spPr>
            <a:xfrm flipH="1">
              <a:off x="7610476" y="1565298"/>
              <a:ext cx="1771650" cy="7656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785CCF-F627-4862-8A37-763F4F525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6207" t="16407" r="6737" b="64502"/>
            <a:stretch/>
          </p:blipFill>
          <p:spPr>
            <a:xfrm>
              <a:off x="7610476" y="1857375"/>
              <a:ext cx="665532" cy="921622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9D25C80-C1FF-4F7C-9111-38481D70F3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275" t="68250" r="7606" b="2722"/>
          <a:stretch/>
        </p:blipFill>
        <p:spPr>
          <a:xfrm>
            <a:off x="10093749" y="5043168"/>
            <a:ext cx="1493155" cy="16148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5AA745-EC2A-4053-8823-4542DDB237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96" t="61806" r="28791" b="18432"/>
          <a:stretch/>
        </p:blipFill>
        <p:spPr>
          <a:xfrm>
            <a:off x="7756458" y="4494969"/>
            <a:ext cx="964863" cy="10457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38889" y="5631095"/>
            <a:ext cx="204030" cy="219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29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-0.34479 -0.4969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-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21367 -0.1495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0.04362 -0.3064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37162 -0.0018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14557 -0.3236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022E-16 L -0.20013 0.0113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10899 -0.0078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2838 -0.3310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-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KHỞI ĐỘNG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214373" y="3790043"/>
            <a:ext cx="74045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TRÒ CHƠI THU HOẠCH TRỨNG</a:t>
            </a:r>
          </a:p>
        </p:txBody>
      </p:sp>
    </p:spTree>
    <p:extLst>
      <p:ext uri="{BB962C8B-B14F-4D97-AF65-F5344CB8AC3E}">
        <p14:creationId xmlns:p14="http://schemas.microsoft.com/office/powerpoint/2010/main" val="413478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415191"/>
          </a:xfrm>
          <a:prstGeom prst="rect">
            <a:avLst/>
          </a:prstGeom>
        </p:spPr>
      </p:pic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pic>
        <p:nvPicPr>
          <p:cNvPr id="2" name="Giới thiệu trò chơi">
            <a:hlinkClick r:id="" action="ppaction://media"/>
            <a:extLst>
              <a:ext uri="{FF2B5EF4-FFF2-40B4-BE49-F238E27FC236}">
                <a16:creationId xmlns:a16="http://schemas.microsoft.com/office/drawing/2014/main" id="{B4E48293-BD55-4516-09A7-5EC836DBF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8426" y="930626"/>
            <a:ext cx="3961997" cy="577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71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61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cs typeface="Arial"/>
                      <a:sym typeface="Arial"/>
                    </a:rPr>
                    <a:t>32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cs typeface="Arial"/>
                      <a:sym typeface="Arial"/>
                    </a:rPr>
                    <a:t>29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cs typeface="Arial"/>
                      <a:sym typeface="Arial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0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5139" y="57145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72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cs typeface="Arial"/>
                      <a:sym typeface="Arial"/>
                    </a:rPr>
                    <a:t>45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cs typeface="Arial"/>
                      <a:sym typeface="Arial"/>
                    </a:rPr>
                    <a:t>27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cs typeface="Arial"/>
                      <a:sym typeface="Arial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1042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26 + 7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33</a:t>
            </a: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307618" y="567377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1042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26 + 8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307618" y="567377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4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0592"/>
            <a:ext cx="12192000" cy="216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94252" y="1387050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HP001 4 hang 1 ô ly" panose="020B0603050302020204" pitchFamily="34" charset="0"/>
              </a:rPr>
              <a:t>Toán</a:t>
            </a:r>
            <a:endParaRPr lang="en-US" sz="4000" u="sng" dirty="0">
              <a:latin typeface="HP001 4 hang 1 ô ly" panose="020B0603050302020204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067" y="-930047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848" y="214581"/>
            <a:ext cx="1162389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444" y="2629078"/>
            <a:ext cx="11378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5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Times New Roman" panose="02020603050405020304" pitchFamily="18" charset="0"/>
              </a:rPr>
              <a:t> 31:</a:t>
            </a:r>
            <a:r>
              <a:rPr kumimoji="0" lang="en-US" sz="5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60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 1 ô ly" panose="020B0603050302020204" pitchFamily="34" charset="0"/>
                <a:cs typeface="Times New Roman" panose="02020603050405020304" pitchFamily="18" charset="0"/>
              </a:rPr>
              <a:t>(Trang 62) </a:t>
            </a:r>
            <a:endParaRPr kumimoji="0" lang="en-US" sz="5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5 hàng 1 ô ly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3327816" cy="1736300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D420C1B3-A4AB-B023-FE1E-327F8F314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594" y="783659"/>
            <a:ext cx="93988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latin typeface="HP001 4 hang 1 ô ly" panose="020B0603050302020204" pitchFamily="34" charset="0"/>
              </a:rPr>
              <a:t>Thứ</a:t>
            </a:r>
            <a:r>
              <a:rPr lang="en-US" sz="4000" dirty="0"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</a:rPr>
              <a:t>sáu</a:t>
            </a:r>
            <a:r>
              <a:rPr lang="en-US" sz="4000" dirty="0"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</a:rPr>
              <a:t>ngày</a:t>
            </a:r>
            <a:r>
              <a:rPr lang="en-US" sz="4000" dirty="0">
                <a:latin typeface="HP001 4 hang 1 ô ly" panose="020B0603050302020204" pitchFamily="34" charset="0"/>
              </a:rPr>
              <a:t> 14 </a:t>
            </a:r>
            <a:r>
              <a:rPr lang="en-US" sz="4000" dirty="0" err="1">
                <a:latin typeface="HP001 4 hang 1 ô ly" panose="020B0603050302020204" pitchFamily="34" charset="0"/>
              </a:rPr>
              <a:t>tháng</a:t>
            </a:r>
            <a:r>
              <a:rPr lang="en-US" sz="4000" dirty="0">
                <a:latin typeface="HP001 4 hang 1 ô ly" panose="020B0603050302020204" pitchFamily="34" charset="0"/>
              </a:rPr>
              <a:t> 11 </a:t>
            </a:r>
            <a:r>
              <a:rPr lang="en-US" sz="4000" dirty="0" err="1">
                <a:latin typeface="HP001 4 hang 1 ô ly" panose="020B0603050302020204" pitchFamily="34" charset="0"/>
              </a:rPr>
              <a:t>năm</a:t>
            </a:r>
            <a:r>
              <a:rPr lang="en-US" sz="4000" dirty="0">
                <a:latin typeface="HP001 4 hang 1 ô ly" panose="020B060305030202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9427"/>
            <a:ext cx="11123629" cy="6117996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805878" y="2934216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499822" y="2925243"/>
            <a:ext cx="76009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93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171975" y="2914071"/>
            <a:ext cx="95455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199861" y="2940483"/>
            <a:ext cx="923767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8" name="Text Box 3"/>
          <p:cNvSpPr txBox="1"/>
          <p:nvPr/>
        </p:nvSpPr>
        <p:spPr>
          <a:xfrm>
            <a:off x="1805878" y="5386756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84</a:t>
            </a:r>
          </a:p>
        </p:txBody>
      </p:sp>
      <p:sp>
        <p:nvSpPr>
          <p:cNvPr id="9" name="Text Box 3"/>
          <p:cNvSpPr txBox="1"/>
          <p:nvPr/>
        </p:nvSpPr>
        <p:spPr>
          <a:xfrm>
            <a:off x="4446732" y="5457142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2" name="Text Box 3"/>
          <p:cNvSpPr txBox="1"/>
          <p:nvPr/>
        </p:nvSpPr>
        <p:spPr>
          <a:xfrm>
            <a:off x="7260256" y="5386755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10228607" y="5386754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631610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199</Words>
  <Application>Microsoft Office PowerPoint</Application>
  <PresentationFormat>Widescreen</PresentationFormat>
  <Paragraphs>79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HP001 4 hang 1 ô ly</vt:lpstr>
      <vt:lpstr>HP001 5 hàng 1 ô ly</vt:lpstr>
      <vt:lpstr>ITC Avant Garde Std Bk</vt:lpstr>
      <vt:lpstr>Times New Roman</vt:lpstr>
      <vt:lpstr>UTM Avo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42</cp:revision>
  <dcterms:created xsi:type="dcterms:W3CDTF">2021-05-04T10:26:00Z</dcterms:created>
  <dcterms:modified xsi:type="dcterms:W3CDTF">2025-11-13T01:08:37Z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