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1"/>
  </p:notesMasterIdLst>
  <p:sldIdLst>
    <p:sldId id="258" r:id="rId4"/>
    <p:sldId id="276" r:id="rId5"/>
    <p:sldId id="257" r:id="rId6"/>
    <p:sldId id="302" r:id="rId7"/>
    <p:sldId id="291" r:id="rId8"/>
    <p:sldId id="298" r:id="rId9"/>
    <p:sldId id="304" r:id="rId10"/>
    <p:sldId id="303" r:id="rId11"/>
    <p:sldId id="305" r:id="rId12"/>
    <p:sldId id="306" r:id="rId13"/>
    <p:sldId id="307" r:id="rId14"/>
    <p:sldId id="308" r:id="rId15"/>
    <p:sldId id="309" r:id="rId16"/>
    <p:sldId id="310" r:id="rId17"/>
    <p:sldId id="292" r:id="rId18"/>
    <p:sldId id="311" r:id="rId19"/>
    <p:sldId id="312" r:id="rId20"/>
    <p:sldId id="313" r:id="rId21"/>
    <p:sldId id="314" r:id="rId22"/>
    <p:sldId id="296" r:id="rId23"/>
    <p:sldId id="299" r:id="rId24"/>
    <p:sldId id="315" r:id="rId25"/>
    <p:sldId id="316" r:id="rId26"/>
    <p:sldId id="317" r:id="rId27"/>
    <p:sldId id="288" r:id="rId28"/>
    <p:sldId id="289" r:id="rId29"/>
    <p:sldId id="273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95">
            <a:extLst>
              <a:ext uri="{FF2B5EF4-FFF2-40B4-BE49-F238E27FC236}">
                <a16:creationId xmlns:a16="http://schemas.microsoft.com/office/drawing/2014/main" id="{BFFEF3CB-8ECE-49B5-9ED7-C8B118E66DD7}"/>
              </a:ext>
            </a:extLst>
          </p:cNvPr>
          <p:cNvSpPr txBox="1"/>
          <p:nvPr/>
        </p:nvSpPr>
        <p:spPr>
          <a:xfrm>
            <a:off x="847628" y="1869331"/>
            <a:ext cx="2263296" cy="79300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nào cho em thấy cô mèo là một người lạ không tốt?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Những tình huống nào em cần tìm kiếm sự hỗ trợ khi tiếp xúc với người lạ?</a:t>
            </a:r>
            <a:endParaRPr 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có sức khỏe và trí thông minh thì các em cần phải làm gì?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nên nói cộc lốc, xấc xược, gây sự khó chịu ở người nghe, khiến người ấy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mình.</a:t>
            </a:r>
            <a:endParaRPr lang="en-US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khi được giúp đỡ em cảm ơn và  cũng có thể trình bày rõ hơn chuyện gì đã xảy ra với mình và sự giúp đỡ của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 Nêu một số tình huống tiếp xúc với người lạ.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158378" y="2289079"/>
            <a:ext cx="1951219" cy="1692000"/>
            <a:chOff x="3611243" y="2605759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3611243" y="2605759"/>
              <a:ext cx="1951219" cy="1692000"/>
              <a:chOff x="-2407382" y="-311835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07382" y="-311835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-675500" y="937396"/>
                <a:ext cx="3649025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008124" y="3177574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74447" y="2263785"/>
            <a:ext cx="1951220" cy="1692000"/>
            <a:chOff x="5874447" y="2263785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5874447" y="2263785"/>
              <a:ext cx="1951220" cy="1692000"/>
              <a:chOff x="-2188964" y="79312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88964" y="79312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-457083" y="1328543"/>
                <a:ext cx="3649027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175491" y="2852030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Trò chơi 2HS">
            <a:hlinkClick r:id="" action="ppaction://media"/>
            <a:extLst>
              <a:ext uri="{FF2B5EF4-FFF2-40B4-BE49-F238E27FC236}">
                <a16:creationId xmlns:a16="http://schemas.microsoft.com/office/drawing/2014/main" id="{D35EA5AF-202F-CFA1-9A23-10F9DBC34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3453" y="0"/>
            <a:ext cx="1799011" cy="2905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lang="en-US" sz="160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Đọc thơ và trả lời câu hỏi.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1253</Words>
  <Application>Microsoft Office PowerPoint</Application>
  <PresentationFormat>On-screen Show (16:9)</PresentationFormat>
  <Paragraphs>85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DFPOP1-W9</vt:lpstr>
      <vt:lpstr>Calibri</vt:lpstr>
      <vt:lpstr>Arial</vt:lpstr>
      <vt:lpstr>Times New Roman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Administrator</cp:lastModifiedBy>
  <cp:revision>52</cp:revision>
  <dcterms:created xsi:type="dcterms:W3CDTF">2016-08-08T05:55:00Z</dcterms:created>
  <dcterms:modified xsi:type="dcterms:W3CDTF">2025-12-08T09:43:21Z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