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0" r:id="rId2"/>
    <p:sldId id="257" r:id="rId3"/>
    <p:sldId id="276" r:id="rId4"/>
    <p:sldId id="277" r:id="rId5"/>
    <p:sldId id="279" r:id="rId6"/>
    <p:sldId id="404" r:id="rId7"/>
    <p:sldId id="436" r:id="rId8"/>
    <p:sldId id="437" r:id="rId9"/>
    <p:sldId id="432" r:id="rId10"/>
    <p:sldId id="438" r:id="rId11"/>
    <p:sldId id="429" r:id="rId12"/>
    <p:sldId id="385" r:id="rId13"/>
    <p:sldId id="27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11-10-23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84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48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11-10-23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10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11-10-23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09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11-10-23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45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11-10-23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95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11-10-23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11-10-23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11-10-23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649" r:id="rId5"/>
    <p:sldLayoutId id="2147483655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mp"/><Relationship Id="rId3" Type="http://schemas.openxmlformats.org/officeDocument/2006/relationships/image" Target="../media/image12.tmp"/><Relationship Id="rId7" Type="http://schemas.openxmlformats.org/officeDocument/2006/relationships/image" Target="../media/image16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583492" y="13411"/>
            <a:ext cx="173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85604" y="62896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025103" y="1658131"/>
            <a:ext cx="9864569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</a:t>
            </a:r>
            <a:r>
              <a:rPr lang="en-US" sz="5200" b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44: Thương có chữ số 0</a:t>
            </a:r>
            <a:r>
              <a:rPr lang="en-US" sz="5400" b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(tiết 1)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611764"/>
            <a:ext cx="10861963" cy="1341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909" y="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Đặt tính rồi tính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2565255"/>
            <a:ext cx="1759528" cy="284852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82" y="2565254"/>
            <a:ext cx="1984309" cy="335063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09" y="2565253"/>
            <a:ext cx="1814946" cy="335063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55" y="2716570"/>
            <a:ext cx="1554818" cy="30480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62" y="2716570"/>
            <a:ext cx="1665220" cy="304800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71" y="2716570"/>
            <a:ext cx="1692929" cy="3048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105891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12727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63946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47309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321637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62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59766" y="2718920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2E197-F0DB-4098-9AA4-0C78A50BD3D3}"/>
              </a:ext>
            </a:extLst>
          </p:cNvPr>
          <p:cNvSpPr/>
          <p:nvPr/>
        </p:nvSpPr>
        <p:spPr>
          <a:xfrm>
            <a:off x="1288012" y="3960217"/>
            <a:ext cx="9445213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20B9FA-30BB-40A6-AE74-2A464EA672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76839" y="1218373"/>
            <a:ext cx="10469229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/>
              <a:t>Ước lượng thương: 568 : 72 = ?</a:t>
            </a:r>
            <a:endParaRPr lang="en-US" sz="2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33266" y="2674961"/>
            <a:ext cx="8188656" cy="146325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</a:t>
            </a:r>
            <a:r>
              <a:rPr lang="en-US" sz="3200"/>
              <a:t>. </a:t>
            </a:r>
            <a:r>
              <a:rPr lang="en-US" sz="3200" smtClean="0"/>
              <a:t>5</a:t>
            </a:r>
            <a:r>
              <a:rPr lang="en-US" sz="3200" smtClean="0"/>
              <a:t>	</a:t>
            </a:r>
            <a:r>
              <a:rPr lang="en-US" sz="3200" smtClean="0"/>
              <a:t>                              B</a:t>
            </a:r>
            <a:r>
              <a:rPr lang="en-US" sz="3200"/>
              <a:t>. </a:t>
            </a:r>
            <a:r>
              <a:rPr lang="en-US" sz="3200" smtClean="0"/>
              <a:t>6</a:t>
            </a:r>
            <a:endParaRPr lang="en-US" sz="3200" dirty="0"/>
          </a:p>
          <a:p>
            <a:r>
              <a:rPr lang="en-US" sz="3200" dirty="0"/>
              <a:t>C</a:t>
            </a:r>
            <a:r>
              <a:rPr lang="en-US" sz="3200"/>
              <a:t>. </a:t>
            </a:r>
            <a:r>
              <a:rPr lang="en-US" sz="3200" smtClean="0"/>
              <a:t>7                         </a:t>
            </a:r>
            <a:r>
              <a:rPr lang="en-US" sz="3200" dirty="0" smtClean="0"/>
              <a:t>	D</a:t>
            </a:r>
            <a:r>
              <a:rPr lang="en-US" sz="3200"/>
              <a:t>. </a:t>
            </a:r>
            <a:r>
              <a:rPr lang="en-US" sz="3200" smtClean="0"/>
              <a:t>8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5274735" y="4885253"/>
            <a:ext cx="986167" cy="7325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  </a:t>
            </a:r>
            <a:r>
              <a:rPr lang="en-US" sz="3200" dirty="0"/>
              <a:t>C</a:t>
            </a:r>
            <a:r>
              <a:rPr lang="en-US" sz="3200"/>
              <a:t>. </a:t>
            </a:r>
            <a:r>
              <a:rPr lang="en-US" sz="3200" smtClean="0"/>
              <a:t>7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5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192418-0D80-40EA-B794-6B9A7EEF60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159395" y="1218373"/>
            <a:ext cx="10586673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2800" smtClean="0"/>
              <a:t>Ư</a:t>
            </a:r>
            <a:r>
              <a:rPr lang="en-US" altLang="zh-CN" sz="2800" smtClean="0"/>
              <a:t>ớc lượng thương: 5307 : 581 = ?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19618" y="2866031"/>
            <a:ext cx="7588155" cy="1272188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</a:t>
            </a:r>
            <a:r>
              <a:rPr lang="en-US" sz="3200"/>
              <a:t>. </a:t>
            </a:r>
            <a:r>
              <a:rPr lang="en-US" sz="3200" smtClean="0"/>
              <a:t>7</a:t>
            </a:r>
            <a:r>
              <a:rPr lang="en-US" sz="3200"/>
              <a:t> </a:t>
            </a:r>
            <a:r>
              <a:rPr lang="en-US" sz="3200" smtClean="0"/>
              <a:t>                    </a:t>
            </a:r>
            <a:r>
              <a:rPr lang="en-US" sz="3200" smtClean="0"/>
              <a:t>      </a:t>
            </a:r>
            <a:r>
              <a:rPr lang="en-US" sz="3200" dirty="0"/>
              <a:t>B</a:t>
            </a:r>
            <a:r>
              <a:rPr lang="en-US" sz="3200"/>
              <a:t>. </a:t>
            </a:r>
            <a:r>
              <a:rPr lang="en-US" sz="3200" smtClean="0"/>
              <a:t>8</a:t>
            </a:r>
            <a:endParaRPr lang="en-US" sz="3200" dirty="0"/>
          </a:p>
          <a:p>
            <a:r>
              <a:rPr lang="en-US" sz="3200" dirty="0"/>
              <a:t>C</a:t>
            </a:r>
            <a:r>
              <a:rPr lang="en-US" sz="3200"/>
              <a:t>. </a:t>
            </a:r>
            <a:r>
              <a:rPr lang="en-US" sz="3200" smtClean="0"/>
              <a:t>9                           D</a:t>
            </a:r>
            <a:r>
              <a:rPr lang="en-US" sz="3200"/>
              <a:t>. </a:t>
            </a:r>
            <a:r>
              <a:rPr lang="en-US" sz="3200" smtClean="0"/>
              <a:t>10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76215" y="4870429"/>
            <a:ext cx="3177086" cy="7325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A</a:t>
            </a:r>
            <a:r>
              <a:rPr lang="en-US" sz="3200"/>
              <a:t>. </a:t>
            </a:r>
            <a:r>
              <a:rPr lang="en-US" sz="3200" smtClean="0"/>
              <a:t>9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61B2F6-6657-4608-933B-C41E28535C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00139" y="690943"/>
            <a:ext cx="10645253" cy="1555844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800" smtClean="0"/>
              <a:t>Ước lượng thương: 2279 : 29 = ?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583140" y="3140691"/>
            <a:ext cx="8297839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</a:t>
            </a:r>
            <a:r>
              <a:rPr lang="en-US" sz="3200"/>
              <a:t>. </a:t>
            </a:r>
            <a:r>
              <a:rPr lang="en-US" sz="3200" smtClean="0"/>
              <a:t>76</a:t>
            </a:r>
            <a:r>
              <a:rPr lang="en-US" sz="3200"/>
              <a:t>	</a:t>
            </a:r>
            <a:r>
              <a:rPr lang="en-US" sz="3200" smtClean="0"/>
              <a:t>                              B</a:t>
            </a:r>
            <a:r>
              <a:rPr lang="en-US" sz="3200"/>
              <a:t>. </a:t>
            </a:r>
            <a:r>
              <a:rPr lang="en-US" sz="3200" smtClean="0"/>
              <a:t>77</a:t>
            </a:r>
            <a:endParaRPr lang="en-US" sz="3200" dirty="0"/>
          </a:p>
          <a:p>
            <a:r>
              <a:rPr lang="en-US" sz="3200" dirty="0"/>
              <a:t>C</a:t>
            </a:r>
            <a:r>
              <a:rPr lang="en-US" sz="3200"/>
              <a:t>. </a:t>
            </a:r>
            <a:r>
              <a:rPr lang="en-US" sz="3200" smtClean="0"/>
              <a:t>78  </a:t>
            </a:r>
            <a:r>
              <a:rPr lang="en-US" sz="3200" smtClean="0"/>
              <a:t>                    </a:t>
            </a:r>
            <a:r>
              <a:rPr lang="en-US" sz="3200" dirty="0"/>
              <a:t>	D</a:t>
            </a:r>
            <a:r>
              <a:rPr lang="en-US" sz="3200"/>
              <a:t>. </a:t>
            </a:r>
            <a:r>
              <a:rPr lang="en-US" sz="3200" smtClean="0"/>
              <a:t>79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89863" y="4885253"/>
            <a:ext cx="3575713" cy="7325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B</a:t>
            </a:r>
            <a:r>
              <a:rPr lang="en-US" sz="3200"/>
              <a:t>. </a:t>
            </a:r>
            <a:r>
              <a:rPr lang="en-US" sz="3200" smtClean="0"/>
              <a:t>78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1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10836"/>
            <a:ext cx="11776363" cy="4461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909" y="4959927"/>
            <a:ext cx="6691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Tính: 1 236 : 12 = ?</a:t>
            </a:r>
            <a:endParaRPr lang="en-US" sz="5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04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 rot="10800000" flipV="1">
            <a:off x="1287904" y="4733527"/>
            <a:ext cx="6207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0</a:t>
            </a:r>
            <a:endParaRPr lang="en-US" sz="500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10720" y="657726"/>
            <a:ext cx="0" cy="1809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10720" y="1498476"/>
            <a:ext cx="16242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1236" y="740893"/>
            <a:ext cx="15239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smtClean="0"/>
              <a:t>1236</a:t>
            </a:r>
            <a:endParaRPr lang="en-US" sz="5000"/>
          </a:p>
        </p:txBody>
      </p:sp>
      <p:sp>
        <p:nvSpPr>
          <p:cNvPr id="38" name="TextBox 37"/>
          <p:cNvSpPr txBox="1"/>
          <p:nvPr/>
        </p:nvSpPr>
        <p:spPr>
          <a:xfrm>
            <a:off x="2304232" y="657726"/>
            <a:ext cx="15239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smtClean="0"/>
              <a:t>12</a:t>
            </a:r>
            <a:endParaRPr lang="en-US" sz="5000"/>
          </a:p>
        </p:txBody>
      </p:sp>
      <p:sp>
        <p:nvSpPr>
          <p:cNvPr id="6" name="TextBox 5"/>
          <p:cNvSpPr txBox="1"/>
          <p:nvPr/>
        </p:nvSpPr>
        <p:spPr>
          <a:xfrm>
            <a:off x="2335792" y="1662794"/>
            <a:ext cx="3839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smtClean="0"/>
              <a:t>1</a:t>
            </a:r>
            <a:endParaRPr lang="en-US" sz="5000"/>
          </a:p>
        </p:txBody>
      </p:sp>
      <p:sp>
        <p:nvSpPr>
          <p:cNvPr id="7" name="TextBox 6"/>
          <p:cNvSpPr txBox="1"/>
          <p:nvPr/>
        </p:nvSpPr>
        <p:spPr>
          <a:xfrm>
            <a:off x="393293" y="1397286"/>
            <a:ext cx="9687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smtClean="0"/>
              <a:t>12</a:t>
            </a:r>
            <a:endParaRPr lang="en-US" sz="5000"/>
          </a:p>
        </p:txBody>
      </p:sp>
      <p:sp>
        <p:nvSpPr>
          <p:cNvPr id="8" name="TextBox 7"/>
          <p:cNvSpPr txBox="1"/>
          <p:nvPr/>
        </p:nvSpPr>
        <p:spPr>
          <a:xfrm>
            <a:off x="716824" y="2093681"/>
            <a:ext cx="478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smtClean="0"/>
              <a:t>0</a:t>
            </a:r>
            <a:endParaRPr lang="en-US" sz="5000"/>
          </a:p>
        </p:txBody>
      </p:sp>
      <p:sp>
        <p:nvSpPr>
          <p:cNvPr id="9" name="TextBox 8"/>
          <p:cNvSpPr txBox="1"/>
          <p:nvPr/>
        </p:nvSpPr>
        <p:spPr>
          <a:xfrm>
            <a:off x="716825" y="2732984"/>
            <a:ext cx="478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smtClean="0"/>
              <a:t>0</a:t>
            </a:r>
            <a:endParaRPr lang="en-US" sz="50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93291" y="2259060"/>
            <a:ext cx="14704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9778" y="3563080"/>
            <a:ext cx="14704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643737" y="1695519"/>
            <a:ext cx="3839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smtClean="0"/>
              <a:t>0</a:t>
            </a:r>
            <a:endParaRPr lang="en-US" sz="5000"/>
          </a:p>
        </p:txBody>
      </p:sp>
      <p:sp>
        <p:nvSpPr>
          <p:cNvPr id="78" name="TextBox 77"/>
          <p:cNvSpPr txBox="1"/>
          <p:nvPr/>
        </p:nvSpPr>
        <p:spPr>
          <a:xfrm>
            <a:off x="2951682" y="1690027"/>
            <a:ext cx="3839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smtClean="0"/>
              <a:t>3</a:t>
            </a:r>
            <a:endParaRPr lang="en-US" sz="5000"/>
          </a:p>
        </p:txBody>
      </p:sp>
      <p:sp>
        <p:nvSpPr>
          <p:cNvPr id="79" name="TextBox 78"/>
          <p:cNvSpPr txBox="1"/>
          <p:nvPr/>
        </p:nvSpPr>
        <p:spPr>
          <a:xfrm>
            <a:off x="1037051" y="2107381"/>
            <a:ext cx="478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3</a:t>
            </a:r>
            <a:endParaRPr lang="en-US" sz="5000"/>
          </a:p>
        </p:txBody>
      </p:sp>
      <p:sp>
        <p:nvSpPr>
          <p:cNvPr id="80" name="TextBox 79"/>
          <p:cNvSpPr txBox="1"/>
          <p:nvPr/>
        </p:nvSpPr>
        <p:spPr>
          <a:xfrm>
            <a:off x="1040355" y="2717145"/>
            <a:ext cx="478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smtClean="0"/>
              <a:t>0</a:t>
            </a:r>
            <a:endParaRPr lang="en-US" sz="5000"/>
          </a:p>
        </p:txBody>
      </p:sp>
      <p:sp>
        <p:nvSpPr>
          <p:cNvPr id="81" name="TextBox 80"/>
          <p:cNvSpPr txBox="1"/>
          <p:nvPr/>
        </p:nvSpPr>
        <p:spPr>
          <a:xfrm>
            <a:off x="1037051" y="3459389"/>
            <a:ext cx="478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smtClean="0"/>
              <a:t>3</a:t>
            </a:r>
            <a:endParaRPr lang="en-US" sz="5000"/>
          </a:p>
        </p:txBody>
      </p:sp>
      <p:sp>
        <p:nvSpPr>
          <p:cNvPr id="82" name="TextBox 81"/>
          <p:cNvSpPr txBox="1"/>
          <p:nvPr/>
        </p:nvSpPr>
        <p:spPr>
          <a:xfrm>
            <a:off x="1382125" y="3459389"/>
            <a:ext cx="478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6</a:t>
            </a:r>
            <a:endParaRPr lang="en-US" sz="5000"/>
          </a:p>
        </p:txBody>
      </p:sp>
      <p:sp>
        <p:nvSpPr>
          <p:cNvPr id="83" name="TextBox 82"/>
          <p:cNvSpPr txBox="1"/>
          <p:nvPr/>
        </p:nvSpPr>
        <p:spPr>
          <a:xfrm>
            <a:off x="1049474" y="4043648"/>
            <a:ext cx="10612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smtClean="0"/>
              <a:t>36</a:t>
            </a:r>
            <a:endParaRPr lang="en-US" sz="5000"/>
          </a:p>
        </p:txBody>
      </p:sp>
      <p:cxnSp>
        <p:nvCxnSpPr>
          <p:cNvPr id="97" name="Straight Connector 96"/>
          <p:cNvCxnSpPr/>
          <p:nvPr/>
        </p:nvCxnSpPr>
        <p:spPr>
          <a:xfrm>
            <a:off x="579926" y="4832874"/>
            <a:ext cx="14704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229809" y="5729558"/>
            <a:ext cx="3926555" cy="556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Vậy 1 236 : 12 = 103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100" name="Picture 9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25" y="387929"/>
            <a:ext cx="6710248" cy="57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7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37" grpId="0"/>
      <p:bldP spid="38" grpId="0"/>
      <p:bldP spid="6" grpId="0"/>
      <p:bldP spid="7" grpId="0"/>
      <p:bldP spid="8" grpId="0"/>
      <p:bldP spid="9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8779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894658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145</Words>
  <Application>Microsoft Office PowerPoint</Application>
  <PresentationFormat>Widescreen</PresentationFormat>
  <Paragraphs>44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等线</vt:lpstr>
      <vt:lpstr>Times New Roman</vt:lpstr>
      <vt:lpstr>UTM Avo</vt:lpstr>
      <vt:lpstr>华康方圆体W7(P)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148</cp:revision>
  <dcterms:created xsi:type="dcterms:W3CDTF">2021-07-12T03:44:38Z</dcterms:created>
  <dcterms:modified xsi:type="dcterms:W3CDTF">2023-10-11T15:41:36Z</dcterms:modified>
</cp:coreProperties>
</file>