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  <p:sldMasterId id="2147483664" r:id="rId2"/>
    <p:sldMasterId id="2147483665" r:id="rId3"/>
    <p:sldMasterId id="2147483670" r:id="rId4"/>
    <p:sldMasterId id="2147483682" r:id="rId5"/>
    <p:sldMasterId id="2147483716" r:id="rId6"/>
  </p:sldMasterIdLst>
  <p:notesMasterIdLst>
    <p:notesMasterId r:id="rId26"/>
  </p:notesMasterIdLst>
  <p:sldIdLst>
    <p:sldId id="297" r:id="rId7"/>
    <p:sldId id="296" r:id="rId8"/>
    <p:sldId id="257" r:id="rId9"/>
    <p:sldId id="299" r:id="rId10"/>
    <p:sldId id="298" r:id="rId11"/>
    <p:sldId id="258" r:id="rId12"/>
    <p:sldId id="2902" r:id="rId13"/>
    <p:sldId id="2927" r:id="rId14"/>
    <p:sldId id="2932" r:id="rId15"/>
    <p:sldId id="2909" r:id="rId16"/>
    <p:sldId id="2925" r:id="rId17"/>
    <p:sldId id="2930" r:id="rId18"/>
    <p:sldId id="2926" r:id="rId19"/>
    <p:sldId id="2931" r:id="rId20"/>
    <p:sldId id="305" r:id="rId21"/>
    <p:sldId id="2928" r:id="rId22"/>
    <p:sldId id="261" r:id="rId23"/>
    <p:sldId id="271" r:id="rId24"/>
    <p:sldId id="272" r:id="rId25"/>
  </p:sldIdLst>
  <p:sldSz cx="9144000" cy="5143500" type="screen16x9"/>
  <p:notesSz cx="6858000" cy="9144000"/>
  <p:embeddedFontLst>
    <p:embeddedFont>
      <p:font typeface="Anton" pitchFamily="2" charset="0"/>
      <p:regular r:id="rId27"/>
    </p:embeddedFont>
    <p:embeddedFont>
      <p:font typeface="Bitter SemiBold" panose="020B0604020202020204" charset="0"/>
      <p:regular r:id="rId28"/>
      <p:bold r:id="rId29"/>
      <p:italic r:id="rId30"/>
      <p:boldItalic r:id="rId31"/>
    </p:embeddedFont>
    <p:embeddedFont>
      <p:font typeface="Fredoka One" panose="02000000000000000000" pitchFamily="2" charset="0"/>
      <p:regular r:id="rId32"/>
    </p:embeddedFont>
    <p:embeddedFont>
      <p:font typeface="Hammersmith One" panose="02010703030501060504" pitchFamily="2" charset="0"/>
      <p:regular r:id="rId33"/>
    </p:embeddedFont>
    <p:embeddedFont>
      <p:font typeface="Hind Vadodara" panose="02000000000000000000" pitchFamily="2" charset="0"/>
      <p:regular r:id="rId34"/>
      <p:bold r:id="rId35"/>
    </p:embeddedFont>
    <p:embeddedFont>
      <p:font typeface="Nunito" pitchFamily="2" charset="0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88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89dcecc7de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289dcecc7de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vi"/>
              <a:t>link video: https://www.youtube.com/watch?v=RnvCbquYeIM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D6710-2612-7A4A-C080-34A5966C7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07B8AF-0718-B765-969A-24A6A5E8ED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34AFEC-66E0-C923-AF66-088AEFE2F3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khám phá kiến thức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5BB5A-70CB-97FB-8858-977746828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0385C-F8E3-4F2B-99AE-58BE85DDF9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342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A073-3595-1DD8-76B5-2A359A770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63FB2F-92C8-9C91-A837-DE3928451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6C727F-9F60-8AB7-6D91-BFCBCD61D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khám phá kiến thức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180EB-EF35-C588-4065-924F809963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0385C-F8E3-4F2B-99AE-58BE85DDF9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1453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4101C417-D679-3884-3F68-C3A49AA81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89dcecc7de_0_554:notes">
            <a:extLst>
              <a:ext uri="{FF2B5EF4-FFF2-40B4-BE49-F238E27FC236}">
                <a16:creationId xmlns:a16="http://schemas.microsoft.com/office/drawing/2014/main" id="{083444C9-1E08-615B-CB8B-CD72528595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g289dcecc7de_0_554:notes">
            <a:extLst>
              <a:ext uri="{FF2B5EF4-FFF2-40B4-BE49-F238E27FC236}">
                <a16:creationId xmlns:a16="http://schemas.microsoft.com/office/drawing/2014/main" id="{7D6B75F5-2073-2F3A-B35C-BC52C22457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0671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65AE6BDC-7AF7-7A71-D40F-81F1B7EB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89dcecc7de_0_573:notes">
            <a:extLst>
              <a:ext uri="{FF2B5EF4-FFF2-40B4-BE49-F238E27FC236}">
                <a16:creationId xmlns:a16="http://schemas.microsoft.com/office/drawing/2014/main" id="{9D56F53D-9A60-A332-CA99-41B97F5ABC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289dcecc7de_0_573:notes">
            <a:extLst>
              <a:ext uri="{FF2B5EF4-FFF2-40B4-BE49-F238E27FC236}">
                <a16:creationId xmlns:a16="http://schemas.microsoft.com/office/drawing/2014/main" id="{87614BDD-9612-5124-D2E7-AC72CAA118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7615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89dcecc7de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289dcecc7de_0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F1015887-F4A6-CD16-FA8F-0021EAE81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89dcecc7de_0_502:notes">
            <a:extLst>
              <a:ext uri="{FF2B5EF4-FFF2-40B4-BE49-F238E27FC236}">
                <a16:creationId xmlns:a16="http://schemas.microsoft.com/office/drawing/2014/main" id="{06110FFE-5C87-5CE4-A180-200A070999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g289dcecc7de_0_502:notes">
            <a:extLst>
              <a:ext uri="{FF2B5EF4-FFF2-40B4-BE49-F238E27FC236}">
                <a16:creationId xmlns:a16="http://schemas.microsoft.com/office/drawing/2014/main" id="{567A653E-A448-4A19-B357-BE6207C296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2982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89dcecc7de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289dcecc7de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khám phá kiến thức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0385C-F8E3-4F2B-99AE-58BE85DDF9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1999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8CA65-64F6-9C19-5921-76FD2AD7B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9C4F4D-FFF1-193E-67CC-F1CEFE264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C5D7AE-66A3-77D0-E69B-2A45E7D1D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khám phá kiến thức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13453-9A6A-5DCE-41CE-CCC99748B2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0385C-F8E3-4F2B-99AE-58BE85DDF9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3907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6B55B-8D38-235F-EB8E-583610E5F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324173-9F23-935E-ABD6-A36DB03CF3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574254-D88C-168C-985E-5B0D0132AF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khám phá kiến thức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504D8-A392-F8E7-65D7-4CF2D82CDB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0385C-F8E3-4F2B-99AE-58BE85DDF9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129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khám phá kiến thức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0385C-F8E3-4F2B-99AE-58BE85DDF9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97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9D87A-8061-5351-BE15-F4A43B0CF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FE5723-76F2-A22D-E7E8-21A3722B86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32D70B-2908-A500-F15C-BB7C0DF3F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khám phá kiến thức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C0F13-B9B5-20EB-6A5E-50AA51585C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0385C-F8E3-4F2B-99AE-58BE85DDF9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9658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B7B69-75E8-E630-CA6E-5A721073D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21B8FF-F06A-0A65-CD30-C4E214A116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92B6E2-BCA5-34B4-B8AC-8C7F97D3B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khám phá kiến thức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BD604-9D0F-028E-57A8-BB239CF93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0385C-F8E3-4F2B-99AE-58BE85DDF9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951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16"/>
          <p:cNvGrpSpPr/>
          <p:nvPr/>
        </p:nvGrpSpPr>
        <p:grpSpPr>
          <a:xfrm rot="-3475844">
            <a:off x="8524389" y="1441257"/>
            <a:ext cx="4236721" cy="3558734"/>
            <a:chOff x="4994267" y="474834"/>
            <a:chExt cx="1531601" cy="1286505"/>
          </a:xfrm>
        </p:grpSpPr>
        <p:sp>
          <p:nvSpPr>
            <p:cNvPr id="72" name="Google Shape;72;p1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16"/>
          <p:cNvSpPr/>
          <p:nvPr/>
        </p:nvSpPr>
        <p:spPr>
          <a:xfrm rot="-2457118">
            <a:off x="8510151" y="3738202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717172">
            <a:off x="1326946" y="1289882"/>
            <a:ext cx="898722" cy="255800"/>
          </a:xfrm>
          <a:prstGeom prst="rect">
            <a:avLst/>
          </a:pr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5047377">
            <a:off x="-3099871" y="1314043"/>
            <a:ext cx="4909715" cy="1706547"/>
            <a:chOff x="3593934" y="-1470459"/>
            <a:chExt cx="4909438" cy="1706451"/>
          </a:xfrm>
        </p:grpSpPr>
        <p:sp>
          <p:nvSpPr>
            <p:cNvPr id="110" name="Google Shape;110;p1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94678">
              <a:off x="4247757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1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69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 rot="-2457118">
            <a:off x="7777326" y="2538527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57" name="Google Shape;57;p1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257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62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16"/>
          <p:cNvGrpSpPr/>
          <p:nvPr/>
        </p:nvGrpSpPr>
        <p:grpSpPr>
          <a:xfrm rot="-3475844">
            <a:off x="8524389" y="1441257"/>
            <a:ext cx="4236721" cy="3558734"/>
            <a:chOff x="4994267" y="474834"/>
            <a:chExt cx="1531601" cy="1286505"/>
          </a:xfrm>
        </p:grpSpPr>
        <p:sp>
          <p:nvSpPr>
            <p:cNvPr id="72" name="Google Shape;72;p1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16"/>
          <p:cNvSpPr/>
          <p:nvPr/>
        </p:nvSpPr>
        <p:spPr>
          <a:xfrm rot="-2457118">
            <a:off x="8510151" y="3738202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717172">
            <a:off x="1326946" y="1289882"/>
            <a:ext cx="898722" cy="255800"/>
          </a:xfrm>
          <a:prstGeom prst="rect">
            <a:avLst/>
          </a:pr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47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5047377">
            <a:off x="-3099871" y="1314043"/>
            <a:ext cx="4909715" cy="1706547"/>
            <a:chOff x="3593934" y="-1470459"/>
            <a:chExt cx="4909438" cy="1706451"/>
          </a:xfrm>
        </p:grpSpPr>
        <p:sp>
          <p:nvSpPr>
            <p:cNvPr id="110" name="Google Shape;110;p1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94678">
              <a:off x="4247757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1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69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 rot="-2457118">
            <a:off x="7777326" y="2538527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729377-0BDB-6FAF-C9A4-2F37C70FD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054E4C3-0327-02FC-09DB-9D1AAC35D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AB6CC3-0EF6-63EF-B96D-C504C40B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59C8B6-1D06-3FD9-9C76-486746551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EE5174B-BBA2-82E5-9FFE-FFEACB1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4A0FCE83-4B66-BE67-FFAF-BA75675F6241}"/>
              </a:ext>
            </a:extLst>
          </p:cNvPr>
          <p:cNvSpPr/>
          <p:nvPr userDrawn="1"/>
        </p:nvSpPr>
        <p:spPr>
          <a:xfrm>
            <a:off x="246185" y="228600"/>
            <a:ext cx="8616462" cy="4677508"/>
          </a:xfrm>
          <a:custGeom>
            <a:avLst/>
            <a:gdLst>
              <a:gd name="connsiteX0" fmla="*/ 0 w 11488616"/>
              <a:gd name="connsiteY0" fmla="*/ 0 h 6236677"/>
              <a:gd name="connsiteX1" fmla="*/ 11488616 w 11488616"/>
              <a:gd name="connsiteY1" fmla="*/ 0 h 6236677"/>
              <a:gd name="connsiteX2" fmla="*/ 11488616 w 11488616"/>
              <a:gd name="connsiteY2" fmla="*/ 6236677 h 6236677"/>
              <a:gd name="connsiteX3" fmla="*/ 0 w 11488616"/>
              <a:gd name="connsiteY3" fmla="*/ 6236677 h 6236677"/>
              <a:gd name="connsiteX4" fmla="*/ 0 w 11488616"/>
              <a:gd name="connsiteY4" fmla="*/ 0 h 623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88616" h="6236677" fill="none" extrusionOk="0">
                <a:moveTo>
                  <a:pt x="0" y="0"/>
                </a:moveTo>
                <a:cubicBezTo>
                  <a:pt x="2182975" y="-107080"/>
                  <a:pt x="8081282" y="-66679"/>
                  <a:pt x="11488616" y="0"/>
                </a:cubicBezTo>
                <a:cubicBezTo>
                  <a:pt x="11650494" y="2025861"/>
                  <a:pt x="11496396" y="3384772"/>
                  <a:pt x="11488616" y="6236677"/>
                </a:cubicBezTo>
                <a:cubicBezTo>
                  <a:pt x="7956774" y="6209258"/>
                  <a:pt x="2500071" y="6304910"/>
                  <a:pt x="0" y="6236677"/>
                </a:cubicBezTo>
                <a:cubicBezTo>
                  <a:pt x="-71317" y="4205763"/>
                  <a:pt x="138600" y="1005743"/>
                  <a:pt x="0" y="0"/>
                </a:cubicBezTo>
                <a:close/>
              </a:path>
              <a:path w="11488616" h="6236677" stroke="0" extrusionOk="0">
                <a:moveTo>
                  <a:pt x="0" y="0"/>
                </a:moveTo>
                <a:cubicBezTo>
                  <a:pt x="3931732" y="-155970"/>
                  <a:pt x="5751804" y="52011"/>
                  <a:pt x="11488616" y="0"/>
                </a:cubicBezTo>
                <a:cubicBezTo>
                  <a:pt x="11342191" y="2944581"/>
                  <a:pt x="11476577" y="4673285"/>
                  <a:pt x="11488616" y="6236677"/>
                </a:cubicBezTo>
                <a:cubicBezTo>
                  <a:pt x="7303389" y="6076020"/>
                  <a:pt x="3607928" y="6395715"/>
                  <a:pt x="0" y="6236677"/>
                </a:cubicBezTo>
                <a:cubicBezTo>
                  <a:pt x="-167762" y="4183706"/>
                  <a:pt x="-66161" y="180985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A601F"/>
            </a:solidFill>
            <a:extLst>
              <a:ext uri="{C807C97D-BFC1-408E-A445-0C87EB9F89A2}">
                <ask:lineSketchStyleProps xmlns:ask="http://schemas.microsoft.com/office/drawing/2018/sketchyshapes" sd="2149459751">
                  <a:custGeom>
                    <a:avLst/>
                    <a:gdLst>
                      <a:gd name="connsiteX0" fmla="*/ 0 w 8616462"/>
                      <a:gd name="connsiteY0" fmla="*/ 0 h 4677508"/>
                      <a:gd name="connsiteX1" fmla="*/ 8616462 w 8616462"/>
                      <a:gd name="connsiteY1" fmla="*/ 0 h 4677508"/>
                      <a:gd name="connsiteX2" fmla="*/ 8616462 w 8616462"/>
                      <a:gd name="connsiteY2" fmla="*/ 4677508 h 4677508"/>
                      <a:gd name="connsiteX3" fmla="*/ 0 w 8616462"/>
                      <a:gd name="connsiteY3" fmla="*/ 4677508 h 4677508"/>
                      <a:gd name="connsiteX4" fmla="*/ 0 w 8616462"/>
                      <a:gd name="connsiteY4" fmla="*/ 0 h 4677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16462" h="4677508" fill="none" extrusionOk="0">
                        <a:moveTo>
                          <a:pt x="0" y="0"/>
                        </a:moveTo>
                        <a:cubicBezTo>
                          <a:pt x="1895728" y="-107080"/>
                          <a:pt x="4347333" y="-66679"/>
                          <a:pt x="8616462" y="0"/>
                        </a:cubicBezTo>
                        <a:cubicBezTo>
                          <a:pt x="8778340" y="1869827"/>
                          <a:pt x="8624242" y="3228161"/>
                          <a:pt x="8616462" y="4677508"/>
                        </a:cubicBezTo>
                        <a:cubicBezTo>
                          <a:pt x="7669733" y="4650089"/>
                          <a:pt x="2213016" y="4745741"/>
                          <a:pt x="0" y="4677508"/>
                        </a:cubicBezTo>
                        <a:cubicBezTo>
                          <a:pt x="-71317" y="3426354"/>
                          <a:pt x="138600" y="850402"/>
                          <a:pt x="0" y="0"/>
                        </a:cubicBezTo>
                        <a:close/>
                      </a:path>
                      <a:path w="8616462" h="4677508" stroke="0" extrusionOk="0">
                        <a:moveTo>
                          <a:pt x="0" y="0"/>
                        </a:moveTo>
                        <a:cubicBezTo>
                          <a:pt x="1346734" y="-155970"/>
                          <a:pt x="4315425" y="52011"/>
                          <a:pt x="8616462" y="0"/>
                        </a:cubicBezTo>
                        <a:cubicBezTo>
                          <a:pt x="8470037" y="1541057"/>
                          <a:pt x="8604423" y="3892999"/>
                          <a:pt x="8616462" y="4677508"/>
                        </a:cubicBezTo>
                        <a:cubicBezTo>
                          <a:pt x="7016372" y="4516851"/>
                          <a:pt x="2171898" y="4836546"/>
                          <a:pt x="0" y="4677508"/>
                        </a:cubicBezTo>
                        <a:cubicBezTo>
                          <a:pt x="-167762" y="3404358"/>
                          <a:pt x="-66161" y="10303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0127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id="{30F87C67-2C2F-BF6B-1878-B5050DC70F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9145"/>
          <a:stretch/>
        </p:blipFill>
        <p:spPr>
          <a:xfrm>
            <a:off x="-1" y="1"/>
            <a:ext cx="9178750" cy="5143499"/>
          </a:xfrm>
          <a:prstGeom prst="rect">
            <a:avLst/>
          </a:prstGeom>
        </p:spPr>
      </p:pic>
      <p:pic>
        <p:nvPicPr>
          <p:cNvPr id="7" name="Đồ họa 6">
            <a:extLst>
              <a:ext uri="{FF2B5EF4-FFF2-40B4-BE49-F238E27FC236}">
                <a16:creationId xmlns:a16="http://schemas.microsoft.com/office/drawing/2014/main" id="{0F3CE0C8-C103-671A-14CC-C16AA9C9B2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9145"/>
          <a:stretch/>
        </p:blipFill>
        <p:spPr>
          <a:xfrm>
            <a:off x="0" y="627952"/>
            <a:ext cx="8058150" cy="451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7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9D012-0BD8-FCC7-319D-32C55009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DA5AE6-389D-2E52-696E-FB554FC80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1B5C811-400C-5FA8-CAC9-BEBD09F62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372D35-2E92-6058-F772-9B8BFF595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BA259F6-A294-0E14-FA99-8AE9CB000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4B7CF15-D2AB-4AFD-0086-FFA83A98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7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4E3FD0-C258-625C-85C3-A868FB41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7920851-29E4-EAB6-DACA-FF975A42E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C6C40AC-CF3B-46A2-DCC8-F17F686CD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B115845-02FE-1BF3-B21C-0C546E63A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BB97FA8-B7F1-CA6F-550F-E6565734D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4F49005-B0D7-F19C-6E1E-9EA4B7E40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1DA3EF5-DFB9-6EC4-00CE-6D4984DE4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706977-A3F2-F0CC-C654-47F0E088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3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B47529-5F65-C969-A708-D9EDB9010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D12C37C-8BDA-E108-BFC0-D43E901B1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48027FC-40D1-5084-08A3-6296F6095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468F1EA-B072-C0DC-E876-371B0CC20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4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7948C7B-308A-4667-A493-C1D3F83C9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67E867E-88B0-4FFF-9783-4C3CAEFA1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F0BF4D6-41B8-6BA2-82F2-1383952C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55A758-EF39-E5C6-37A4-3AFB8BE3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AD04C7C-3A67-B51D-7267-1F415EE29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0C7DD7-9191-0DDB-1FAF-2174CDB00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C6DFC66-783B-EF26-E537-479CECE6A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ADA5BD-38B7-5F8E-09B3-3562EA10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531B7EC-30AA-AA77-2A98-66AD5F31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D186D9-18AB-5915-D04E-48FC6CB82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0F74723-AFC5-B2C3-1007-6CD4E5DC4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3303D04-6B89-8C38-D201-0ADC11DD6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7A7DC95-7526-66A3-4FE0-C473B672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C266875-7683-0A83-6BF3-A016827E5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EF39896-AAE2-BF40-5ED6-B2387FD4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14B47E-7173-174D-7BEA-6E6B63C8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A768FBD-417E-DE59-ADC0-6786006C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94FC174-2D2C-062D-9BCE-64D20B2F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621B1B-B318-CBBA-D7DC-6C7A51B91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847CB15-60FA-60AF-2DD6-C3A37AD7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BB166E1-D383-14FB-63FD-1EE72B339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6A0F18B-5154-1EC9-2388-1CC2635E6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75939-976D-7C2A-37C3-9B06FFD4C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A80BA5-EC15-4D99-2F4D-7DA1EE7F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8EF6D4-BD92-D43E-2F9B-D8CF9209F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4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6256" y="210475"/>
            <a:ext cx="9434027" cy="5877218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810350" y="1374600"/>
            <a:ext cx="7540500" cy="1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2372100" y="3215125"/>
            <a:ext cx="43998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965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/>
        </p:nvGrpSpPr>
        <p:grpSpPr>
          <a:xfrm>
            <a:off x="-65450" y="468626"/>
            <a:ext cx="9438050" cy="5042525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4583907" y="2179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4583907" y="1318561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4583900" y="3004600"/>
            <a:ext cx="26829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54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"/>
          <p:cNvGrpSpPr/>
          <p:nvPr/>
        </p:nvGrpSpPr>
        <p:grpSpPr>
          <a:xfrm>
            <a:off x="-422251" y="1030087"/>
            <a:ext cx="9979958" cy="4556443"/>
            <a:chOff x="-422251" y="1030086"/>
            <a:chExt cx="9979958" cy="4556443"/>
          </a:xfrm>
        </p:grpSpPr>
        <p:sp>
          <p:nvSpPr>
            <p:cNvPr id="564" name="Google Shape;564;p5"/>
            <p:cNvSpPr/>
            <p:nvPr/>
          </p:nvSpPr>
          <p:spPr>
            <a:xfrm rot="185956" flipH="1">
              <a:off x="-65461" y="4295850"/>
              <a:ext cx="8413153" cy="886635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5" name="Google Shape;565;p5"/>
            <p:cNvSpPr/>
            <p:nvPr/>
          </p:nvSpPr>
          <p:spPr>
            <a:xfrm flipH="1">
              <a:off x="-38783" y="4372478"/>
              <a:ext cx="9209483" cy="809623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5718001" y="184211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68" name="Google Shape;568;p5"/>
            <p:cNvGrpSpPr/>
            <p:nvPr/>
          </p:nvGrpSpPr>
          <p:grpSpPr>
            <a:xfrm>
              <a:off x="89891" y="3293244"/>
              <a:ext cx="1083850" cy="1919243"/>
              <a:chOff x="207725" y="2276150"/>
              <a:chExt cx="1299425" cy="2300975"/>
            </a:xfrm>
          </p:grpSpPr>
          <p:sp>
            <p:nvSpPr>
              <p:cNvPr id="569" name="Google Shape;569;p5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570" name="Google Shape;570;p5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71" name="Google Shape;571;p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72" name="Google Shape;572;p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73" name="Google Shape;573;p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74" name="Google Shape;574;p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75" name="Google Shape;575;p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76" name="Google Shape;576;p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77" name="Google Shape;577;p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78" name="Google Shape;578;p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79" name="Google Shape;579;p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0" name="Google Shape;580;p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1" name="Google Shape;581;p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2" name="Google Shape;582;p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3" name="Google Shape;583;p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584" name="Google Shape;584;p5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85" name="Google Shape;585;p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6" name="Google Shape;586;p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7" name="Google Shape;587;p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94" name="Google Shape;594;p5"/>
            <p:cNvGrpSpPr/>
            <p:nvPr/>
          </p:nvGrpSpPr>
          <p:grpSpPr>
            <a:xfrm rot="2164417">
              <a:off x="-356405" y="4496357"/>
              <a:ext cx="1198047" cy="613775"/>
              <a:chOff x="4976050" y="4611525"/>
              <a:chExt cx="1664950" cy="852975"/>
            </a:xfrm>
          </p:grpSpPr>
          <p:sp>
            <p:nvSpPr>
              <p:cNvPr id="595" name="Google Shape;595;p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97" name="Google Shape;597;p5"/>
            <p:cNvGrpSpPr/>
            <p:nvPr/>
          </p:nvGrpSpPr>
          <p:grpSpPr>
            <a:xfrm rot="749415" flipH="1">
              <a:off x="8317467" y="3491063"/>
              <a:ext cx="583337" cy="1417573"/>
              <a:chOff x="1535425" y="492925"/>
              <a:chExt cx="524575" cy="1274775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359146" y="4519984"/>
              <a:ext cx="954154" cy="975956"/>
              <a:chOff x="1356975" y="1865675"/>
              <a:chExt cx="1024100" cy="1047500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3" name="Google Shape;623;p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4" name="Google Shape;624;p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7" name="Google Shape;627;p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5" name="Google Shape;635;p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43" name="Google Shape;643;p5"/>
            <p:cNvGrpSpPr/>
            <p:nvPr/>
          </p:nvGrpSpPr>
          <p:grpSpPr>
            <a:xfrm rot="1719346">
              <a:off x="8395820" y="4093192"/>
              <a:ext cx="889403" cy="1363591"/>
              <a:chOff x="2235100" y="548200"/>
              <a:chExt cx="759725" cy="1164775"/>
            </a:xfrm>
          </p:grpSpPr>
          <p:sp>
            <p:nvSpPr>
              <p:cNvPr id="644" name="Google Shape;644;p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6" name="Google Shape;646;p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53" name="Google Shape;653;p5"/>
            <p:cNvGrpSpPr/>
            <p:nvPr/>
          </p:nvGrpSpPr>
          <p:grpSpPr>
            <a:xfrm>
              <a:off x="8658482" y="4447303"/>
              <a:ext cx="250313" cy="312391"/>
              <a:chOff x="5920600" y="4383325"/>
              <a:chExt cx="334375" cy="417300"/>
            </a:xfrm>
          </p:grpSpPr>
          <p:sp>
            <p:nvSpPr>
              <p:cNvPr id="654" name="Google Shape;654;p5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8" name="Google Shape;658;p5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0" name="Google Shape;670;p5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1" name="Google Shape;671;p5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rot="-1031996" flipH="1">
              <a:off x="7702196" y="4528557"/>
              <a:ext cx="988287" cy="895065"/>
              <a:chOff x="4048900" y="1919750"/>
              <a:chExt cx="1060775" cy="960715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2" name="Google Shape;682;p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3" name="Google Shape;683;p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4" name="Google Shape;694;p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01" name="Google Shape;701;p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subTitle" idx="1"/>
          </p:nvPr>
        </p:nvSpPr>
        <p:spPr>
          <a:xfrm>
            <a:off x="2578904" y="2151297"/>
            <a:ext cx="2305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subTitle" idx="2"/>
          </p:nvPr>
        </p:nvSpPr>
        <p:spPr>
          <a:xfrm>
            <a:off x="4257065" y="3754708"/>
            <a:ext cx="2305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3"/>
          </p:nvPr>
        </p:nvSpPr>
        <p:spPr>
          <a:xfrm>
            <a:off x="2578904" y="1562383"/>
            <a:ext cx="23055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4257065" y="3162583"/>
            <a:ext cx="23055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8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65449" y="247873"/>
            <a:ext cx="9412669" cy="5235897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41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161499" y="191125"/>
            <a:ext cx="9332210" cy="5537762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1995300" y="1318175"/>
            <a:ext cx="5153400" cy="1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7517485" y="3551214"/>
            <a:ext cx="373910" cy="372956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9122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380267" y="584775"/>
            <a:ext cx="9676389" cy="4887138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150518" y="1500636"/>
            <a:ext cx="4839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150525" y="2297255"/>
            <a:ext cx="4839900" cy="130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8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8362775" y="404423"/>
            <a:ext cx="592207" cy="329511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0" name="Google Shape;1500;p10"/>
          <p:cNvSpPr/>
          <p:nvPr/>
        </p:nvSpPr>
        <p:spPr>
          <a:xfrm>
            <a:off x="199201" y="167086"/>
            <a:ext cx="762227" cy="372918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389277" y="1346701"/>
            <a:ext cx="752650" cy="753525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372653" y="2911675"/>
            <a:ext cx="9960981" cy="2761766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91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21260" y="145673"/>
            <a:ext cx="9444734" cy="5482594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16600"/>
            <a:ext cx="6576000" cy="15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284000" y="2998636"/>
            <a:ext cx="6576000" cy="3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633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10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167518" y="206505"/>
            <a:ext cx="9644370" cy="5190995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3402634" y="14379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3402634" y="8448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3402634" y="20245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6086434" y="14379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6086434" y="8448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6086434" y="20245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3402634" y="32273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3402634" y="26342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3402634" y="38139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6086434" y="32273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6086434" y="26342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6086434" y="38139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720000" y="844800"/>
            <a:ext cx="2261700" cy="164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10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196300" y="247151"/>
            <a:ext cx="9367011" cy="4935251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924725" y="25262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924725" y="1012275"/>
            <a:ext cx="5556000" cy="149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71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65449" y="259276"/>
            <a:ext cx="9236161" cy="5332754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720000" y="2897900"/>
            <a:ext cx="33717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720000" y="1383568"/>
            <a:ext cx="3852000" cy="15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58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322656" y="259275"/>
            <a:ext cx="9649534" cy="5133144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726425" y="1207825"/>
            <a:ext cx="3569400" cy="9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726425" y="2163993"/>
            <a:ext cx="2766900" cy="13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05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02789" y="337200"/>
            <a:ext cx="9556115" cy="5065151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973025" y="1849525"/>
            <a:ext cx="3288600" cy="6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973050" y="2455950"/>
            <a:ext cx="3288600" cy="8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70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313975" y="272387"/>
            <a:ext cx="9631033" cy="5364787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4960475" y="1650008"/>
            <a:ext cx="3286800" cy="7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4960475" y="2443108"/>
            <a:ext cx="2927100" cy="106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098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450200" y="113403"/>
            <a:ext cx="9853863" cy="5281751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2917650" y="1200150"/>
            <a:ext cx="3308700" cy="3228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1994100" y="3254925"/>
            <a:ext cx="5155800" cy="3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0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697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313975" y="108018"/>
            <a:ext cx="9702888" cy="5345062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2917650" y="1200150"/>
            <a:ext cx="3308700" cy="316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8144843" y="3752163"/>
            <a:ext cx="956482" cy="1374940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8792800" y="3384163"/>
            <a:ext cx="577950" cy="1825700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6581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263175" y="145673"/>
            <a:ext cx="9433886" cy="5036839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8232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13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65449" y="4354895"/>
            <a:ext cx="9236161" cy="827616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02790" y="108018"/>
            <a:ext cx="9690092" cy="5294333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852000" cy="31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4572000" y="1788775"/>
            <a:ext cx="3852000" cy="2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5079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544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172847" y="468625"/>
            <a:ext cx="9343558" cy="4885712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720000" y="25757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720000" y="31622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3403800" y="31091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3403800" y="36956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6087600" y="25757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6087600" y="31622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099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348253" y="134400"/>
            <a:ext cx="9656613" cy="6430243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720000" y="281073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720000" y="337800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3403800" y="281073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3403800" y="337800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6087600" y="281073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6087600" y="337800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17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228899" y="195050"/>
            <a:ext cx="9636843" cy="5281296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2681263" y="2735250"/>
            <a:ext cx="1821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2681263" y="3321775"/>
            <a:ext cx="1821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4641825" y="2735250"/>
            <a:ext cx="1821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4641825" y="3321775"/>
            <a:ext cx="1821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720701" y="2735250"/>
            <a:ext cx="1821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720701" y="3321775"/>
            <a:ext cx="1821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6602388" y="2735250"/>
            <a:ext cx="1821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6602388" y="3321775"/>
            <a:ext cx="1821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156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466085" y="134400"/>
            <a:ext cx="9833276" cy="550112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1666116" y="1682850"/>
            <a:ext cx="1854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1666116" y="2269375"/>
            <a:ext cx="1854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3650735" y="1682850"/>
            <a:ext cx="1854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3653427" y="2269375"/>
            <a:ext cx="1854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1666116" y="3116250"/>
            <a:ext cx="1854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1666116" y="3702775"/>
            <a:ext cx="1854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3653427" y="3116250"/>
            <a:ext cx="1854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3653427" y="3702775"/>
            <a:ext cx="1854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5634753" y="1682850"/>
            <a:ext cx="1854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5634753" y="2269375"/>
            <a:ext cx="1854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5634753" y="3116250"/>
            <a:ext cx="1854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5634753" y="3702775"/>
            <a:ext cx="1854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17850" y="1927676"/>
            <a:ext cx="191400" cy="173775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4405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372654" y="404423"/>
            <a:ext cx="9647836" cy="526901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724786" y="578721"/>
            <a:ext cx="3288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724786" y="1336375"/>
            <a:ext cx="3288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311293" y="1976789"/>
            <a:ext cx="3588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311293" y="2740896"/>
            <a:ext cx="3588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198400" y="3361950"/>
            <a:ext cx="3588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198400" y="4126057"/>
            <a:ext cx="3588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90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574651" y="145673"/>
            <a:ext cx="10132358" cy="5440857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264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15024" y="145672"/>
            <a:ext cx="9587625" cy="5416176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08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2429950" y="6698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2425075" y="1704550"/>
            <a:ext cx="4293900" cy="10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2397325" y="3848400"/>
            <a:ext cx="4349400" cy="2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9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9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9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9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2397250" y="3402950"/>
            <a:ext cx="4349400" cy="4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161313" y="340323"/>
            <a:ext cx="9765634" cy="5311309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019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172847" y="2867658"/>
            <a:ext cx="9343558" cy="2486681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5872129" y="468626"/>
            <a:ext cx="1138176" cy="561447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27" name="Google Shape;5327;p32"/>
          <p:cNvSpPr/>
          <p:nvPr/>
        </p:nvSpPr>
        <p:spPr>
          <a:xfrm>
            <a:off x="92176" y="1030086"/>
            <a:ext cx="762227" cy="372918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28" name="Google Shape;5328;p32"/>
          <p:cNvSpPr/>
          <p:nvPr/>
        </p:nvSpPr>
        <p:spPr>
          <a:xfrm>
            <a:off x="8161950" y="2538148"/>
            <a:ext cx="592207" cy="329511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519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313714" y="340323"/>
            <a:ext cx="9765634" cy="5311309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078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372654" y="404423"/>
            <a:ext cx="9647836" cy="526901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125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574651" y="145673"/>
            <a:ext cx="10132358" cy="5440857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007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322656" y="259275"/>
            <a:ext cx="9649534" cy="5133144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2139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02790" y="116561"/>
            <a:ext cx="9545220" cy="5235159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921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-2340642" y="1670735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-183475" y="2917600"/>
            <a:ext cx="1093777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 flipH="1">
            <a:off x="3684242" y="2350516"/>
            <a:ext cx="6961863" cy="3669452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flipH="1">
            <a:off x="3988527" y="2614310"/>
            <a:ext cx="6656885" cy="340566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ABEAE">
              <a:alpha val="44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-1313197" y="2531259"/>
            <a:ext cx="6174357" cy="325426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-1312582" y="2765189"/>
            <a:ext cx="5903877" cy="3020331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2002650" y="1222013"/>
            <a:ext cx="5138700" cy="1648800"/>
          </a:xfrm>
          <a:prstGeom prst="rect">
            <a:avLst/>
          </a:prstGeom>
          <a:effectLst>
            <a:outerShdw dist="3810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3376C"/>
              </a:buClr>
              <a:buSzPts val="5200"/>
              <a:buNone/>
              <a:defRPr sz="6600">
                <a:solidFill>
                  <a:schemeClr val="lt2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392500" y="357135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2"/>
          </p:nvPr>
        </p:nvSpPr>
        <p:spPr>
          <a:xfrm>
            <a:off x="3254800" y="3046950"/>
            <a:ext cx="27453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24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24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24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24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24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24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24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24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400"/>
              <a:buFont typeface="Hammersmith One"/>
              <a:buNone/>
              <a:defRPr sz="24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66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"/>
          <p:cNvSpPr/>
          <p:nvPr/>
        </p:nvSpPr>
        <p:spPr>
          <a:xfrm flipH="1">
            <a:off x="-2340642" y="1670735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13"/>
          <p:cNvSpPr/>
          <p:nvPr/>
        </p:nvSpPr>
        <p:spPr>
          <a:xfrm>
            <a:off x="-183475" y="2917600"/>
            <a:ext cx="1093777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/>
          </p:nvPr>
        </p:nvSpPr>
        <p:spPr>
          <a:xfrm>
            <a:off x="878875" y="1840450"/>
            <a:ext cx="20187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2" hasCustomPrompt="1"/>
          </p:nvPr>
        </p:nvSpPr>
        <p:spPr>
          <a:xfrm>
            <a:off x="655625" y="1346119"/>
            <a:ext cx="650700" cy="558600"/>
          </a:xfrm>
          <a:prstGeom prst="rect">
            <a:avLst/>
          </a:prstGeom>
          <a:effectLst>
            <a:outerShdw dist="190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1"/>
          </p:nvPr>
        </p:nvSpPr>
        <p:spPr>
          <a:xfrm>
            <a:off x="720000" y="2301943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/>
          </p:nvPr>
        </p:nvSpPr>
        <p:spPr>
          <a:xfrm>
            <a:off x="3562650" y="1840450"/>
            <a:ext cx="20187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 idx="4" hasCustomPrompt="1"/>
          </p:nvPr>
        </p:nvSpPr>
        <p:spPr>
          <a:xfrm>
            <a:off x="3339420" y="1346119"/>
            <a:ext cx="650700" cy="558600"/>
          </a:xfrm>
          <a:prstGeom prst="rect">
            <a:avLst/>
          </a:prstGeom>
          <a:effectLst>
            <a:outerShdw dist="190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3403800" y="2301943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/>
          </p:nvPr>
        </p:nvSpPr>
        <p:spPr>
          <a:xfrm>
            <a:off x="6271300" y="1840450"/>
            <a:ext cx="19689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 idx="7" hasCustomPrompt="1"/>
          </p:nvPr>
        </p:nvSpPr>
        <p:spPr>
          <a:xfrm>
            <a:off x="6023215" y="1346119"/>
            <a:ext cx="650700" cy="558600"/>
          </a:xfrm>
          <a:prstGeom prst="rect">
            <a:avLst/>
          </a:prstGeom>
          <a:effectLst>
            <a:outerShdw dist="190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6087600" y="2301943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/>
          </p:nvPr>
        </p:nvSpPr>
        <p:spPr>
          <a:xfrm>
            <a:off x="878875" y="3581021"/>
            <a:ext cx="20187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13" hasCustomPrompt="1"/>
          </p:nvPr>
        </p:nvSpPr>
        <p:spPr>
          <a:xfrm>
            <a:off x="658550" y="3096587"/>
            <a:ext cx="650700" cy="546000"/>
          </a:xfrm>
          <a:prstGeom prst="rect">
            <a:avLst/>
          </a:prstGeom>
          <a:effectLst>
            <a:outerShdw dist="190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720000" y="4042500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3562650" y="3581021"/>
            <a:ext cx="20187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16" hasCustomPrompt="1"/>
          </p:nvPr>
        </p:nvSpPr>
        <p:spPr>
          <a:xfrm>
            <a:off x="3342345" y="3096587"/>
            <a:ext cx="650700" cy="546000"/>
          </a:xfrm>
          <a:prstGeom prst="rect">
            <a:avLst/>
          </a:prstGeom>
          <a:effectLst>
            <a:outerShdw dist="190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17"/>
          </p:nvPr>
        </p:nvSpPr>
        <p:spPr>
          <a:xfrm>
            <a:off x="3403800" y="4042500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title" idx="18"/>
          </p:nvPr>
        </p:nvSpPr>
        <p:spPr>
          <a:xfrm>
            <a:off x="6271300" y="3581021"/>
            <a:ext cx="19689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19" hasCustomPrompt="1"/>
          </p:nvPr>
        </p:nvSpPr>
        <p:spPr>
          <a:xfrm>
            <a:off x="6026140" y="3096587"/>
            <a:ext cx="650700" cy="546000"/>
          </a:xfrm>
          <a:prstGeom prst="rect">
            <a:avLst/>
          </a:prstGeom>
          <a:effectLst>
            <a:outerShdw dist="190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20"/>
          </p:nvPr>
        </p:nvSpPr>
        <p:spPr>
          <a:xfrm>
            <a:off x="6087600" y="4042500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21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169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8"/>
          <p:cNvSpPr/>
          <p:nvPr/>
        </p:nvSpPr>
        <p:spPr>
          <a:xfrm flipH="1">
            <a:off x="-2340642" y="1670735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9" name="Google Shape;519;p28"/>
          <p:cNvSpPr/>
          <p:nvPr/>
        </p:nvSpPr>
        <p:spPr>
          <a:xfrm>
            <a:off x="-183475" y="2917600"/>
            <a:ext cx="1093777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0" name="Google Shape;520;p28"/>
          <p:cNvSpPr/>
          <p:nvPr/>
        </p:nvSpPr>
        <p:spPr>
          <a:xfrm flipH="1">
            <a:off x="3684242" y="2350516"/>
            <a:ext cx="6961863" cy="3669452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1" name="Google Shape;521;p28"/>
          <p:cNvSpPr/>
          <p:nvPr/>
        </p:nvSpPr>
        <p:spPr>
          <a:xfrm flipH="1">
            <a:off x="3988527" y="2614310"/>
            <a:ext cx="6656885" cy="340566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ABEAE">
              <a:alpha val="44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2" name="Google Shape;522;p28"/>
          <p:cNvSpPr/>
          <p:nvPr/>
        </p:nvSpPr>
        <p:spPr>
          <a:xfrm>
            <a:off x="-1313197" y="2531259"/>
            <a:ext cx="6174357" cy="325426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3" name="Google Shape;523;p28"/>
          <p:cNvSpPr/>
          <p:nvPr/>
        </p:nvSpPr>
        <p:spPr>
          <a:xfrm>
            <a:off x="-1312582" y="2765189"/>
            <a:ext cx="5903877" cy="3020331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743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9"/>
          <p:cNvSpPr/>
          <p:nvPr/>
        </p:nvSpPr>
        <p:spPr>
          <a:xfrm>
            <a:off x="-1990591" y="1955660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6" name="Google Shape;526;p29"/>
          <p:cNvSpPr/>
          <p:nvPr/>
        </p:nvSpPr>
        <p:spPr>
          <a:xfrm flipH="1">
            <a:off x="-3669825" y="3275775"/>
            <a:ext cx="1093777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7" name="Google Shape;527;p29"/>
          <p:cNvSpPr/>
          <p:nvPr/>
        </p:nvSpPr>
        <p:spPr>
          <a:xfrm flipH="1">
            <a:off x="4150619" y="2337727"/>
            <a:ext cx="5684903" cy="2996391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8" name="Google Shape;528;p29"/>
          <p:cNvSpPr/>
          <p:nvPr/>
        </p:nvSpPr>
        <p:spPr>
          <a:xfrm flipH="1">
            <a:off x="4399665" y="2445438"/>
            <a:ext cx="5435864" cy="2780992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29" name="Google Shape;529;p29"/>
          <p:cNvGrpSpPr/>
          <p:nvPr/>
        </p:nvGrpSpPr>
        <p:grpSpPr>
          <a:xfrm>
            <a:off x="7366411" y="465649"/>
            <a:ext cx="490238" cy="355904"/>
            <a:chOff x="8787625" y="134475"/>
            <a:chExt cx="838586" cy="608799"/>
          </a:xfrm>
        </p:grpSpPr>
        <p:sp>
          <p:nvSpPr>
            <p:cNvPr id="530" name="Google Shape;530;p29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32" name="Google Shape;532;p29"/>
          <p:cNvGrpSpPr/>
          <p:nvPr/>
        </p:nvGrpSpPr>
        <p:grpSpPr>
          <a:xfrm>
            <a:off x="8106264" y="1116391"/>
            <a:ext cx="490228" cy="608811"/>
            <a:chOff x="7376250" y="1989890"/>
            <a:chExt cx="490228" cy="608811"/>
          </a:xfrm>
        </p:grpSpPr>
        <p:sp>
          <p:nvSpPr>
            <p:cNvPr id="533" name="Google Shape;533;p29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4" name="Google Shape;534;p29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5" name="Google Shape;535;p29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36" name="Google Shape;536;p29"/>
          <p:cNvSpPr/>
          <p:nvPr/>
        </p:nvSpPr>
        <p:spPr>
          <a:xfrm>
            <a:off x="449423" y="357048"/>
            <a:ext cx="718489" cy="35590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37" name="Google Shape;537;p29"/>
          <p:cNvGrpSpPr/>
          <p:nvPr/>
        </p:nvGrpSpPr>
        <p:grpSpPr>
          <a:xfrm>
            <a:off x="1319163" y="3275779"/>
            <a:ext cx="490228" cy="608811"/>
            <a:chOff x="7376250" y="1989890"/>
            <a:chExt cx="490228" cy="608811"/>
          </a:xfrm>
        </p:grpSpPr>
        <p:sp>
          <p:nvSpPr>
            <p:cNvPr id="538" name="Google Shape;538;p29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Google Shape;539;p29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Google Shape;540;p29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41" name="Google Shape;541;p29"/>
          <p:cNvSpPr/>
          <p:nvPr/>
        </p:nvSpPr>
        <p:spPr>
          <a:xfrm>
            <a:off x="7598000" y="4483401"/>
            <a:ext cx="1661781" cy="497749"/>
          </a:xfrm>
          <a:custGeom>
            <a:avLst/>
            <a:gdLst/>
            <a:ahLst/>
            <a:cxnLst/>
            <a:rect l="l" t="t" r="r" b="b"/>
            <a:pathLst>
              <a:path w="9949" h="2980" extrusionOk="0">
                <a:moveTo>
                  <a:pt x="4455" y="0"/>
                </a:moveTo>
                <a:cubicBezTo>
                  <a:pt x="4401" y="0"/>
                  <a:pt x="4360" y="3"/>
                  <a:pt x="4322" y="3"/>
                </a:cubicBezTo>
                <a:cubicBezTo>
                  <a:pt x="4168" y="22"/>
                  <a:pt x="4034" y="80"/>
                  <a:pt x="3880" y="118"/>
                </a:cubicBezTo>
                <a:cubicBezTo>
                  <a:pt x="3438" y="291"/>
                  <a:pt x="3016" y="579"/>
                  <a:pt x="2670" y="906"/>
                </a:cubicBezTo>
                <a:cubicBezTo>
                  <a:pt x="2478" y="1098"/>
                  <a:pt x="2286" y="1328"/>
                  <a:pt x="2132" y="1540"/>
                </a:cubicBezTo>
                <a:lnTo>
                  <a:pt x="1921" y="1904"/>
                </a:lnTo>
                <a:cubicBezTo>
                  <a:pt x="1902" y="1962"/>
                  <a:pt x="1844" y="2020"/>
                  <a:pt x="1825" y="2096"/>
                </a:cubicBezTo>
                <a:cubicBezTo>
                  <a:pt x="1710" y="1866"/>
                  <a:pt x="1556" y="1712"/>
                  <a:pt x="1345" y="1578"/>
                </a:cubicBezTo>
                <a:cubicBezTo>
                  <a:pt x="1239" y="1515"/>
                  <a:pt x="1122" y="1486"/>
                  <a:pt x="999" y="1486"/>
                </a:cubicBezTo>
                <a:cubicBezTo>
                  <a:pt x="899" y="1486"/>
                  <a:pt x="796" y="1505"/>
                  <a:pt x="692" y="1540"/>
                </a:cubicBezTo>
                <a:cubicBezTo>
                  <a:pt x="481" y="1616"/>
                  <a:pt x="289" y="1808"/>
                  <a:pt x="193" y="2000"/>
                </a:cubicBezTo>
                <a:cubicBezTo>
                  <a:pt x="39" y="2250"/>
                  <a:pt x="1" y="2596"/>
                  <a:pt x="39" y="2903"/>
                </a:cubicBezTo>
                <a:cubicBezTo>
                  <a:pt x="39" y="2961"/>
                  <a:pt x="78" y="2980"/>
                  <a:pt x="116" y="2980"/>
                </a:cubicBezTo>
                <a:cubicBezTo>
                  <a:pt x="154" y="2980"/>
                  <a:pt x="193" y="2961"/>
                  <a:pt x="193" y="2903"/>
                </a:cubicBezTo>
                <a:cubicBezTo>
                  <a:pt x="174" y="2769"/>
                  <a:pt x="174" y="2634"/>
                  <a:pt x="193" y="2500"/>
                </a:cubicBezTo>
                <a:lnTo>
                  <a:pt x="193" y="2519"/>
                </a:lnTo>
                <a:cubicBezTo>
                  <a:pt x="212" y="2404"/>
                  <a:pt x="231" y="2288"/>
                  <a:pt x="289" y="2192"/>
                </a:cubicBezTo>
                <a:lnTo>
                  <a:pt x="289" y="2212"/>
                </a:lnTo>
                <a:cubicBezTo>
                  <a:pt x="327" y="2116"/>
                  <a:pt x="366" y="2039"/>
                  <a:pt x="442" y="1962"/>
                </a:cubicBezTo>
                <a:lnTo>
                  <a:pt x="577" y="1828"/>
                </a:lnTo>
                <a:cubicBezTo>
                  <a:pt x="634" y="1770"/>
                  <a:pt x="673" y="1751"/>
                  <a:pt x="750" y="1732"/>
                </a:cubicBezTo>
                <a:cubicBezTo>
                  <a:pt x="788" y="1712"/>
                  <a:pt x="846" y="1712"/>
                  <a:pt x="923" y="1674"/>
                </a:cubicBezTo>
                <a:lnTo>
                  <a:pt x="1076" y="1674"/>
                </a:lnTo>
                <a:cubicBezTo>
                  <a:pt x="1134" y="1674"/>
                  <a:pt x="1191" y="1712"/>
                  <a:pt x="1249" y="1732"/>
                </a:cubicBezTo>
                <a:cubicBezTo>
                  <a:pt x="1287" y="1751"/>
                  <a:pt x="1345" y="1770"/>
                  <a:pt x="1403" y="1828"/>
                </a:cubicBezTo>
                <a:cubicBezTo>
                  <a:pt x="1460" y="1866"/>
                  <a:pt x="1537" y="1943"/>
                  <a:pt x="1595" y="2020"/>
                </a:cubicBezTo>
                <a:cubicBezTo>
                  <a:pt x="1652" y="2135"/>
                  <a:pt x="1729" y="2231"/>
                  <a:pt x="1787" y="2384"/>
                </a:cubicBezTo>
                <a:lnTo>
                  <a:pt x="1787" y="2404"/>
                </a:lnTo>
                <a:cubicBezTo>
                  <a:pt x="1806" y="2423"/>
                  <a:pt x="1806" y="2442"/>
                  <a:pt x="1844" y="2481"/>
                </a:cubicBezTo>
                <a:cubicBezTo>
                  <a:pt x="1902" y="2481"/>
                  <a:pt x="1940" y="2481"/>
                  <a:pt x="1979" y="2423"/>
                </a:cubicBezTo>
                <a:cubicBezTo>
                  <a:pt x="2036" y="2288"/>
                  <a:pt x="2113" y="2154"/>
                  <a:pt x="2190" y="2020"/>
                </a:cubicBezTo>
                <a:cubicBezTo>
                  <a:pt x="2267" y="1904"/>
                  <a:pt x="2324" y="1770"/>
                  <a:pt x="2420" y="1655"/>
                </a:cubicBezTo>
                <a:cubicBezTo>
                  <a:pt x="2612" y="1386"/>
                  <a:pt x="2862" y="1155"/>
                  <a:pt x="3112" y="963"/>
                </a:cubicBezTo>
                <a:cubicBezTo>
                  <a:pt x="3112" y="963"/>
                  <a:pt x="3150" y="963"/>
                  <a:pt x="3150" y="944"/>
                </a:cubicBezTo>
                <a:cubicBezTo>
                  <a:pt x="3381" y="771"/>
                  <a:pt x="3630" y="599"/>
                  <a:pt x="3899" y="503"/>
                </a:cubicBezTo>
                <a:cubicBezTo>
                  <a:pt x="4091" y="426"/>
                  <a:pt x="4283" y="368"/>
                  <a:pt x="4475" y="330"/>
                </a:cubicBezTo>
                <a:cubicBezTo>
                  <a:pt x="4533" y="320"/>
                  <a:pt x="4586" y="315"/>
                  <a:pt x="4638" y="315"/>
                </a:cubicBezTo>
                <a:cubicBezTo>
                  <a:pt x="4691" y="315"/>
                  <a:pt x="4744" y="320"/>
                  <a:pt x="4802" y="330"/>
                </a:cubicBezTo>
                <a:cubicBezTo>
                  <a:pt x="4878" y="330"/>
                  <a:pt x="4955" y="368"/>
                  <a:pt x="5013" y="387"/>
                </a:cubicBezTo>
                <a:cubicBezTo>
                  <a:pt x="5070" y="407"/>
                  <a:pt x="5090" y="426"/>
                  <a:pt x="5128" y="464"/>
                </a:cubicBezTo>
                <a:cubicBezTo>
                  <a:pt x="5167" y="483"/>
                  <a:pt x="5205" y="503"/>
                  <a:pt x="5224" y="560"/>
                </a:cubicBezTo>
                <a:cubicBezTo>
                  <a:pt x="5263" y="599"/>
                  <a:pt x="5282" y="656"/>
                  <a:pt x="5301" y="675"/>
                </a:cubicBezTo>
                <a:cubicBezTo>
                  <a:pt x="5320" y="752"/>
                  <a:pt x="5359" y="810"/>
                  <a:pt x="5359" y="887"/>
                </a:cubicBezTo>
                <a:cubicBezTo>
                  <a:pt x="5378" y="1040"/>
                  <a:pt x="5359" y="1175"/>
                  <a:pt x="5359" y="1328"/>
                </a:cubicBezTo>
                <a:cubicBezTo>
                  <a:pt x="5301" y="1616"/>
                  <a:pt x="5205" y="1904"/>
                  <a:pt x="5090" y="2192"/>
                </a:cubicBezTo>
                <a:cubicBezTo>
                  <a:pt x="5070" y="2250"/>
                  <a:pt x="5013" y="2327"/>
                  <a:pt x="4994" y="2404"/>
                </a:cubicBezTo>
                <a:cubicBezTo>
                  <a:pt x="4974" y="2423"/>
                  <a:pt x="4974" y="2481"/>
                  <a:pt x="4974" y="2500"/>
                </a:cubicBezTo>
                <a:cubicBezTo>
                  <a:pt x="4974" y="2538"/>
                  <a:pt x="4994" y="2615"/>
                  <a:pt x="5032" y="2634"/>
                </a:cubicBezTo>
                <a:cubicBezTo>
                  <a:pt x="5077" y="2679"/>
                  <a:pt x="5129" y="2698"/>
                  <a:pt x="5183" y="2698"/>
                </a:cubicBezTo>
                <a:cubicBezTo>
                  <a:pt x="5221" y="2698"/>
                  <a:pt x="5261" y="2688"/>
                  <a:pt x="5301" y="2673"/>
                </a:cubicBezTo>
                <a:cubicBezTo>
                  <a:pt x="5474" y="2577"/>
                  <a:pt x="5608" y="2500"/>
                  <a:pt x="5781" y="2423"/>
                </a:cubicBezTo>
                <a:cubicBezTo>
                  <a:pt x="5877" y="2384"/>
                  <a:pt x="5954" y="2346"/>
                  <a:pt x="6050" y="2308"/>
                </a:cubicBezTo>
                <a:lnTo>
                  <a:pt x="6069" y="2308"/>
                </a:lnTo>
                <a:cubicBezTo>
                  <a:pt x="6069" y="2308"/>
                  <a:pt x="6107" y="2308"/>
                  <a:pt x="6107" y="2288"/>
                </a:cubicBezTo>
                <a:cubicBezTo>
                  <a:pt x="6530" y="2096"/>
                  <a:pt x="6991" y="1962"/>
                  <a:pt x="7471" y="1904"/>
                </a:cubicBezTo>
                <a:cubicBezTo>
                  <a:pt x="7586" y="1885"/>
                  <a:pt x="7706" y="1876"/>
                  <a:pt x="7826" y="1876"/>
                </a:cubicBezTo>
                <a:cubicBezTo>
                  <a:pt x="7946" y="1876"/>
                  <a:pt x="8066" y="1885"/>
                  <a:pt x="8181" y="1904"/>
                </a:cubicBezTo>
                <a:cubicBezTo>
                  <a:pt x="8354" y="1924"/>
                  <a:pt x="8527" y="1962"/>
                  <a:pt x="8700" y="2020"/>
                </a:cubicBezTo>
                <a:cubicBezTo>
                  <a:pt x="8815" y="2058"/>
                  <a:pt x="8930" y="2135"/>
                  <a:pt x="9046" y="2231"/>
                </a:cubicBezTo>
                <a:cubicBezTo>
                  <a:pt x="9142" y="2327"/>
                  <a:pt x="9238" y="2404"/>
                  <a:pt x="9334" y="2519"/>
                </a:cubicBezTo>
                <a:cubicBezTo>
                  <a:pt x="9372" y="2577"/>
                  <a:pt x="9391" y="2596"/>
                  <a:pt x="9411" y="2634"/>
                </a:cubicBezTo>
                <a:cubicBezTo>
                  <a:pt x="9468" y="2692"/>
                  <a:pt x="9507" y="2730"/>
                  <a:pt x="9583" y="2769"/>
                </a:cubicBezTo>
                <a:cubicBezTo>
                  <a:pt x="9604" y="2774"/>
                  <a:pt x="9623" y="2776"/>
                  <a:pt x="9642" y="2776"/>
                </a:cubicBezTo>
                <a:cubicBezTo>
                  <a:pt x="9692" y="2776"/>
                  <a:pt x="9738" y="2758"/>
                  <a:pt x="9795" y="2730"/>
                </a:cubicBezTo>
                <a:cubicBezTo>
                  <a:pt x="9833" y="2711"/>
                  <a:pt x="9891" y="2634"/>
                  <a:pt x="9910" y="2577"/>
                </a:cubicBezTo>
                <a:cubicBezTo>
                  <a:pt x="9948" y="2500"/>
                  <a:pt x="9948" y="2423"/>
                  <a:pt x="9891" y="2346"/>
                </a:cubicBezTo>
                <a:cubicBezTo>
                  <a:pt x="9737" y="2154"/>
                  <a:pt x="9603" y="2000"/>
                  <a:pt x="9430" y="1847"/>
                </a:cubicBezTo>
                <a:cubicBezTo>
                  <a:pt x="9334" y="1770"/>
                  <a:pt x="9276" y="1732"/>
                  <a:pt x="9161" y="1655"/>
                </a:cubicBezTo>
                <a:cubicBezTo>
                  <a:pt x="9084" y="1616"/>
                  <a:pt x="8950" y="1559"/>
                  <a:pt x="8854" y="1520"/>
                </a:cubicBezTo>
                <a:cubicBezTo>
                  <a:pt x="8662" y="1444"/>
                  <a:pt x="8450" y="1386"/>
                  <a:pt x="8239" y="1367"/>
                </a:cubicBezTo>
                <a:cubicBezTo>
                  <a:pt x="8124" y="1357"/>
                  <a:pt x="8013" y="1352"/>
                  <a:pt x="7905" y="1352"/>
                </a:cubicBezTo>
                <a:cubicBezTo>
                  <a:pt x="7797" y="1352"/>
                  <a:pt x="7692" y="1357"/>
                  <a:pt x="7586" y="1367"/>
                </a:cubicBezTo>
                <a:cubicBezTo>
                  <a:pt x="7144" y="1424"/>
                  <a:pt x="6722" y="1540"/>
                  <a:pt x="6280" y="1712"/>
                </a:cubicBezTo>
                <a:cubicBezTo>
                  <a:pt x="6069" y="1770"/>
                  <a:pt x="5877" y="1866"/>
                  <a:pt x="5685" y="1962"/>
                </a:cubicBezTo>
                <a:cubicBezTo>
                  <a:pt x="5685" y="1962"/>
                  <a:pt x="5680" y="1962"/>
                  <a:pt x="5675" y="1967"/>
                </a:cubicBezTo>
                <a:lnTo>
                  <a:pt x="5675" y="1967"/>
                </a:lnTo>
                <a:cubicBezTo>
                  <a:pt x="5747" y="1709"/>
                  <a:pt x="5802" y="1452"/>
                  <a:pt x="5839" y="1194"/>
                </a:cubicBezTo>
                <a:cubicBezTo>
                  <a:pt x="5839" y="1040"/>
                  <a:pt x="5839" y="867"/>
                  <a:pt x="5781" y="714"/>
                </a:cubicBezTo>
                <a:cubicBezTo>
                  <a:pt x="5762" y="656"/>
                  <a:pt x="5743" y="579"/>
                  <a:pt x="5704" y="522"/>
                </a:cubicBezTo>
                <a:cubicBezTo>
                  <a:pt x="5685" y="464"/>
                  <a:pt x="5647" y="407"/>
                  <a:pt x="5589" y="368"/>
                </a:cubicBezTo>
                <a:cubicBezTo>
                  <a:pt x="5512" y="272"/>
                  <a:pt x="5416" y="195"/>
                  <a:pt x="5301" y="138"/>
                </a:cubicBezTo>
                <a:cubicBezTo>
                  <a:pt x="5186" y="80"/>
                  <a:pt x="5032" y="42"/>
                  <a:pt x="4917" y="42"/>
                </a:cubicBezTo>
                <a:lnTo>
                  <a:pt x="4802" y="42"/>
                </a:lnTo>
                <a:cubicBezTo>
                  <a:pt x="4640" y="7"/>
                  <a:pt x="4534" y="0"/>
                  <a:pt x="44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2" name="Google Shape;542;p29"/>
          <p:cNvGrpSpPr/>
          <p:nvPr/>
        </p:nvGrpSpPr>
        <p:grpSpPr>
          <a:xfrm>
            <a:off x="1535525" y="582001"/>
            <a:ext cx="981285" cy="534397"/>
            <a:chOff x="816462" y="899275"/>
            <a:chExt cx="981285" cy="534397"/>
          </a:xfrm>
        </p:grpSpPr>
        <p:sp>
          <p:nvSpPr>
            <p:cNvPr id="543" name="Google Shape;543;p29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4" name="Google Shape;544;p29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9760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0"/>
          <p:cNvSpPr/>
          <p:nvPr/>
        </p:nvSpPr>
        <p:spPr>
          <a:xfrm flipH="1">
            <a:off x="-896888" y="3147100"/>
            <a:ext cx="1093777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7" name="Google Shape;547;p30"/>
          <p:cNvSpPr/>
          <p:nvPr/>
        </p:nvSpPr>
        <p:spPr>
          <a:xfrm rot="10800000" flipH="1">
            <a:off x="-1835942" y="-2759714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8" name="Google Shape;548;p30"/>
          <p:cNvGrpSpPr/>
          <p:nvPr/>
        </p:nvGrpSpPr>
        <p:grpSpPr>
          <a:xfrm rot="10800000">
            <a:off x="6065960" y="3974689"/>
            <a:ext cx="1927771" cy="1267615"/>
            <a:chOff x="2972001" y="3277838"/>
            <a:chExt cx="987082" cy="649060"/>
          </a:xfrm>
        </p:grpSpPr>
        <p:sp>
          <p:nvSpPr>
            <p:cNvPr id="549" name="Google Shape;549;p30"/>
            <p:cNvSpPr/>
            <p:nvPr/>
          </p:nvSpPr>
          <p:spPr>
            <a:xfrm>
              <a:off x="2983046" y="3277838"/>
              <a:ext cx="976037" cy="649060"/>
            </a:xfrm>
            <a:custGeom>
              <a:avLst/>
              <a:gdLst/>
              <a:ahLst/>
              <a:cxnLst/>
              <a:rect l="l" t="t" r="r" b="b"/>
              <a:pathLst>
                <a:path w="13167" h="8756" extrusionOk="0">
                  <a:moveTo>
                    <a:pt x="271" y="501"/>
                  </a:moveTo>
                  <a:cubicBezTo>
                    <a:pt x="285" y="515"/>
                    <a:pt x="285" y="528"/>
                    <a:pt x="298" y="542"/>
                  </a:cubicBezTo>
                  <a:cubicBezTo>
                    <a:pt x="352" y="596"/>
                    <a:pt x="393" y="650"/>
                    <a:pt x="433" y="704"/>
                  </a:cubicBezTo>
                  <a:cubicBezTo>
                    <a:pt x="433" y="745"/>
                    <a:pt x="433" y="772"/>
                    <a:pt x="433" y="812"/>
                  </a:cubicBezTo>
                  <a:cubicBezTo>
                    <a:pt x="447" y="839"/>
                    <a:pt x="460" y="867"/>
                    <a:pt x="474" y="880"/>
                  </a:cubicBezTo>
                  <a:lnTo>
                    <a:pt x="447" y="867"/>
                  </a:lnTo>
                  <a:cubicBezTo>
                    <a:pt x="366" y="772"/>
                    <a:pt x="298" y="650"/>
                    <a:pt x="244" y="542"/>
                  </a:cubicBezTo>
                  <a:lnTo>
                    <a:pt x="244" y="515"/>
                  </a:lnTo>
                  <a:cubicBezTo>
                    <a:pt x="257" y="515"/>
                    <a:pt x="257" y="501"/>
                    <a:pt x="271" y="501"/>
                  </a:cubicBezTo>
                  <a:close/>
                  <a:moveTo>
                    <a:pt x="636" y="1"/>
                  </a:moveTo>
                  <a:cubicBezTo>
                    <a:pt x="569" y="1"/>
                    <a:pt x="501" y="1"/>
                    <a:pt x="433" y="14"/>
                  </a:cubicBezTo>
                  <a:cubicBezTo>
                    <a:pt x="366" y="41"/>
                    <a:pt x="312" y="55"/>
                    <a:pt x="244" y="95"/>
                  </a:cubicBezTo>
                  <a:cubicBezTo>
                    <a:pt x="176" y="136"/>
                    <a:pt x="122" y="190"/>
                    <a:pt x="68" y="244"/>
                  </a:cubicBezTo>
                  <a:cubicBezTo>
                    <a:pt x="0" y="312"/>
                    <a:pt x="0" y="406"/>
                    <a:pt x="68" y="474"/>
                  </a:cubicBezTo>
                  <a:cubicBezTo>
                    <a:pt x="82" y="488"/>
                    <a:pt x="109" y="501"/>
                    <a:pt x="136" y="515"/>
                  </a:cubicBezTo>
                  <a:cubicBezTo>
                    <a:pt x="136" y="542"/>
                    <a:pt x="149" y="555"/>
                    <a:pt x="149" y="582"/>
                  </a:cubicBezTo>
                  <a:cubicBezTo>
                    <a:pt x="190" y="691"/>
                    <a:pt x="257" y="785"/>
                    <a:pt x="325" y="880"/>
                  </a:cubicBezTo>
                  <a:cubicBezTo>
                    <a:pt x="406" y="988"/>
                    <a:pt x="488" y="1097"/>
                    <a:pt x="582" y="1205"/>
                  </a:cubicBezTo>
                  <a:cubicBezTo>
                    <a:pt x="704" y="1340"/>
                    <a:pt x="839" y="1489"/>
                    <a:pt x="975" y="1624"/>
                  </a:cubicBezTo>
                  <a:cubicBezTo>
                    <a:pt x="1015" y="1665"/>
                    <a:pt x="1069" y="1719"/>
                    <a:pt x="1110" y="1760"/>
                  </a:cubicBezTo>
                  <a:cubicBezTo>
                    <a:pt x="1584" y="3180"/>
                    <a:pt x="2368" y="4479"/>
                    <a:pt x="3424" y="5535"/>
                  </a:cubicBezTo>
                  <a:cubicBezTo>
                    <a:pt x="4033" y="6157"/>
                    <a:pt x="4696" y="6712"/>
                    <a:pt x="5426" y="7199"/>
                  </a:cubicBezTo>
                  <a:cubicBezTo>
                    <a:pt x="6130" y="7659"/>
                    <a:pt x="6888" y="8038"/>
                    <a:pt x="7673" y="8322"/>
                  </a:cubicBezTo>
                  <a:cubicBezTo>
                    <a:pt x="8403" y="8593"/>
                    <a:pt x="9188" y="8742"/>
                    <a:pt x="9973" y="8755"/>
                  </a:cubicBezTo>
                  <a:lnTo>
                    <a:pt x="10135" y="8755"/>
                  </a:lnTo>
                  <a:cubicBezTo>
                    <a:pt x="10555" y="8742"/>
                    <a:pt x="10974" y="8647"/>
                    <a:pt x="11367" y="8498"/>
                  </a:cubicBezTo>
                  <a:cubicBezTo>
                    <a:pt x="11786" y="8336"/>
                    <a:pt x="12165" y="8092"/>
                    <a:pt x="12490" y="7794"/>
                  </a:cubicBezTo>
                  <a:cubicBezTo>
                    <a:pt x="12814" y="7524"/>
                    <a:pt x="13031" y="7172"/>
                    <a:pt x="13139" y="6780"/>
                  </a:cubicBezTo>
                  <a:cubicBezTo>
                    <a:pt x="13166" y="6590"/>
                    <a:pt x="13166" y="6414"/>
                    <a:pt x="13112" y="6238"/>
                  </a:cubicBezTo>
                  <a:cubicBezTo>
                    <a:pt x="13085" y="6144"/>
                    <a:pt x="13058" y="6062"/>
                    <a:pt x="13017" y="5981"/>
                  </a:cubicBezTo>
                  <a:cubicBezTo>
                    <a:pt x="12963" y="5900"/>
                    <a:pt x="12909" y="5819"/>
                    <a:pt x="12841" y="5738"/>
                  </a:cubicBezTo>
                  <a:cubicBezTo>
                    <a:pt x="12693" y="5562"/>
                    <a:pt x="12517" y="5413"/>
                    <a:pt x="12314" y="5291"/>
                  </a:cubicBezTo>
                  <a:cubicBezTo>
                    <a:pt x="12138" y="5183"/>
                    <a:pt x="11948" y="5088"/>
                    <a:pt x="11745" y="5007"/>
                  </a:cubicBezTo>
                  <a:cubicBezTo>
                    <a:pt x="11326" y="4845"/>
                    <a:pt x="10906" y="4709"/>
                    <a:pt x="10473" y="4628"/>
                  </a:cubicBezTo>
                  <a:cubicBezTo>
                    <a:pt x="10257" y="4574"/>
                    <a:pt x="10040" y="4533"/>
                    <a:pt x="9824" y="4493"/>
                  </a:cubicBezTo>
                  <a:lnTo>
                    <a:pt x="9364" y="4398"/>
                  </a:lnTo>
                  <a:cubicBezTo>
                    <a:pt x="9202" y="4358"/>
                    <a:pt x="9026" y="4317"/>
                    <a:pt x="8850" y="4276"/>
                  </a:cubicBezTo>
                  <a:cubicBezTo>
                    <a:pt x="8633" y="4222"/>
                    <a:pt x="8417" y="4155"/>
                    <a:pt x="8214" y="4087"/>
                  </a:cubicBezTo>
                  <a:cubicBezTo>
                    <a:pt x="7361" y="3803"/>
                    <a:pt x="6536" y="3464"/>
                    <a:pt x="5738" y="3086"/>
                  </a:cubicBezTo>
                  <a:cubicBezTo>
                    <a:pt x="4953" y="2734"/>
                    <a:pt x="4209" y="2328"/>
                    <a:pt x="3491" y="1868"/>
                  </a:cubicBezTo>
                  <a:lnTo>
                    <a:pt x="3478" y="1868"/>
                  </a:lnTo>
                  <a:cubicBezTo>
                    <a:pt x="3167" y="1651"/>
                    <a:pt x="2842" y="1421"/>
                    <a:pt x="2517" y="1191"/>
                  </a:cubicBezTo>
                  <a:cubicBezTo>
                    <a:pt x="2355" y="1069"/>
                    <a:pt x="2192" y="934"/>
                    <a:pt x="2030" y="812"/>
                  </a:cubicBezTo>
                  <a:cubicBezTo>
                    <a:pt x="1881" y="691"/>
                    <a:pt x="1719" y="555"/>
                    <a:pt x="1570" y="420"/>
                  </a:cubicBezTo>
                  <a:cubicBezTo>
                    <a:pt x="1556" y="406"/>
                    <a:pt x="1543" y="393"/>
                    <a:pt x="1529" y="393"/>
                  </a:cubicBezTo>
                  <a:cubicBezTo>
                    <a:pt x="1516" y="379"/>
                    <a:pt x="1502" y="366"/>
                    <a:pt x="1489" y="352"/>
                  </a:cubicBezTo>
                  <a:cubicBezTo>
                    <a:pt x="1475" y="339"/>
                    <a:pt x="1448" y="325"/>
                    <a:pt x="1421" y="325"/>
                  </a:cubicBezTo>
                  <a:cubicBezTo>
                    <a:pt x="1340" y="258"/>
                    <a:pt x="1259" y="203"/>
                    <a:pt x="1164" y="149"/>
                  </a:cubicBezTo>
                  <a:cubicBezTo>
                    <a:pt x="1096" y="122"/>
                    <a:pt x="1042" y="95"/>
                    <a:pt x="975" y="82"/>
                  </a:cubicBezTo>
                  <a:cubicBezTo>
                    <a:pt x="921" y="55"/>
                    <a:pt x="853" y="28"/>
                    <a:pt x="799" y="14"/>
                  </a:cubicBezTo>
                  <a:cubicBezTo>
                    <a:pt x="745" y="1"/>
                    <a:pt x="690" y="1"/>
                    <a:pt x="636" y="1"/>
                  </a:cubicBezTo>
                  <a:close/>
                </a:path>
              </a:pathLst>
            </a:custGeom>
            <a:solidFill>
              <a:srgbClr val="FFAD0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2972001" y="3287845"/>
              <a:ext cx="911546" cy="569225"/>
            </a:xfrm>
            <a:custGeom>
              <a:avLst/>
              <a:gdLst/>
              <a:ahLst/>
              <a:cxnLst/>
              <a:rect l="l" t="t" r="r" b="b"/>
              <a:pathLst>
                <a:path w="12297" h="7679" extrusionOk="0">
                  <a:moveTo>
                    <a:pt x="258" y="1"/>
                  </a:moveTo>
                  <a:cubicBezTo>
                    <a:pt x="231" y="1"/>
                    <a:pt x="204" y="1"/>
                    <a:pt x="176" y="14"/>
                  </a:cubicBezTo>
                  <a:cubicBezTo>
                    <a:pt x="109" y="41"/>
                    <a:pt x="55" y="82"/>
                    <a:pt x="28" y="150"/>
                  </a:cubicBezTo>
                  <a:cubicBezTo>
                    <a:pt x="1" y="204"/>
                    <a:pt x="1" y="285"/>
                    <a:pt x="28" y="339"/>
                  </a:cubicBezTo>
                  <a:cubicBezTo>
                    <a:pt x="136" y="542"/>
                    <a:pt x="244" y="745"/>
                    <a:pt x="366" y="934"/>
                  </a:cubicBezTo>
                  <a:cubicBezTo>
                    <a:pt x="488" y="1124"/>
                    <a:pt x="596" y="1300"/>
                    <a:pt x="731" y="1476"/>
                  </a:cubicBezTo>
                  <a:cubicBezTo>
                    <a:pt x="961" y="1814"/>
                    <a:pt x="1218" y="2139"/>
                    <a:pt x="1503" y="2450"/>
                  </a:cubicBezTo>
                  <a:cubicBezTo>
                    <a:pt x="2044" y="3086"/>
                    <a:pt x="2666" y="3654"/>
                    <a:pt x="3329" y="4141"/>
                  </a:cubicBezTo>
                  <a:cubicBezTo>
                    <a:pt x="3857" y="4534"/>
                    <a:pt x="4412" y="4886"/>
                    <a:pt x="4994" y="5197"/>
                  </a:cubicBezTo>
                  <a:cubicBezTo>
                    <a:pt x="5129" y="5522"/>
                    <a:pt x="5345" y="5806"/>
                    <a:pt x="5602" y="6036"/>
                  </a:cubicBezTo>
                  <a:cubicBezTo>
                    <a:pt x="5657" y="6103"/>
                    <a:pt x="5724" y="6157"/>
                    <a:pt x="5792" y="6212"/>
                  </a:cubicBezTo>
                  <a:lnTo>
                    <a:pt x="5995" y="6374"/>
                  </a:lnTo>
                  <a:cubicBezTo>
                    <a:pt x="6144" y="6482"/>
                    <a:pt x="6293" y="6590"/>
                    <a:pt x="6441" y="6685"/>
                  </a:cubicBezTo>
                  <a:cubicBezTo>
                    <a:pt x="6445" y="6689"/>
                    <a:pt x="6450" y="6691"/>
                    <a:pt x="6456" y="6691"/>
                  </a:cubicBezTo>
                  <a:cubicBezTo>
                    <a:pt x="6470" y="6691"/>
                    <a:pt x="6486" y="6681"/>
                    <a:pt x="6495" y="6672"/>
                  </a:cubicBezTo>
                  <a:cubicBezTo>
                    <a:pt x="6509" y="6645"/>
                    <a:pt x="6509" y="6618"/>
                    <a:pt x="6482" y="6604"/>
                  </a:cubicBezTo>
                  <a:cubicBezTo>
                    <a:pt x="6414" y="6563"/>
                    <a:pt x="6347" y="6523"/>
                    <a:pt x="6293" y="6469"/>
                  </a:cubicBezTo>
                  <a:cubicBezTo>
                    <a:pt x="6171" y="6388"/>
                    <a:pt x="6063" y="6293"/>
                    <a:pt x="5954" y="6185"/>
                  </a:cubicBezTo>
                  <a:cubicBezTo>
                    <a:pt x="5900" y="6130"/>
                    <a:pt x="5846" y="6076"/>
                    <a:pt x="5805" y="6022"/>
                  </a:cubicBezTo>
                  <a:cubicBezTo>
                    <a:pt x="5751" y="5968"/>
                    <a:pt x="5697" y="5900"/>
                    <a:pt x="5657" y="5846"/>
                  </a:cubicBezTo>
                  <a:cubicBezTo>
                    <a:pt x="5535" y="5711"/>
                    <a:pt x="5440" y="5562"/>
                    <a:pt x="5359" y="5400"/>
                  </a:cubicBezTo>
                  <a:lnTo>
                    <a:pt x="5359" y="5400"/>
                  </a:lnTo>
                  <a:lnTo>
                    <a:pt x="5427" y="5427"/>
                  </a:lnTo>
                  <a:cubicBezTo>
                    <a:pt x="6130" y="5779"/>
                    <a:pt x="6874" y="6063"/>
                    <a:pt x="7619" y="6293"/>
                  </a:cubicBezTo>
                  <a:cubicBezTo>
                    <a:pt x="7686" y="6374"/>
                    <a:pt x="7754" y="6455"/>
                    <a:pt x="7835" y="6523"/>
                  </a:cubicBezTo>
                  <a:cubicBezTo>
                    <a:pt x="7916" y="6604"/>
                    <a:pt x="8011" y="6685"/>
                    <a:pt x="8106" y="6753"/>
                  </a:cubicBezTo>
                  <a:cubicBezTo>
                    <a:pt x="8187" y="6820"/>
                    <a:pt x="8268" y="6888"/>
                    <a:pt x="8363" y="6956"/>
                  </a:cubicBezTo>
                  <a:cubicBezTo>
                    <a:pt x="8471" y="7010"/>
                    <a:pt x="8566" y="7078"/>
                    <a:pt x="8674" y="7145"/>
                  </a:cubicBezTo>
                  <a:cubicBezTo>
                    <a:pt x="8877" y="7267"/>
                    <a:pt x="9093" y="7362"/>
                    <a:pt x="9310" y="7456"/>
                  </a:cubicBezTo>
                  <a:cubicBezTo>
                    <a:pt x="9405" y="7497"/>
                    <a:pt x="9499" y="7538"/>
                    <a:pt x="9608" y="7565"/>
                  </a:cubicBezTo>
                  <a:cubicBezTo>
                    <a:pt x="9702" y="7605"/>
                    <a:pt x="9838" y="7646"/>
                    <a:pt x="9946" y="7673"/>
                  </a:cubicBezTo>
                  <a:cubicBezTo>
                    <a:pt x="9953" y="7677"/>
                    <a:pt x="9959" y="7678"/>
                    <a:pt x="9965" y="7678"/>
                  </a:cubicBezTo>
                  <a:cubicBezTo>
                    <a:pt x="9980" y="7678"/>
                    <a:pt x="9990" y="7666"/>
                    <a:pt x="10000" y="7646"/>
                  </a:cubicBezTo>
                  <a:cubicBezTo>
                    <a:pt x="10000" y="7619"/>
                    <a:pt x="9987" y="7592"/>
                    <a:pt x="9959" y="7592"/>
                  </a:cubicBezTo>
                  <a:cubicBezTo>
                    <a:pt x="9838" y="7551"/>
                    <a:pt x="9716" y="7511"/>
                    <a:pt x="9581" y="7456"/>
                  </a:cubicBezTo>
                  <a:cubicBezTo>
                    <a:pt x="9202" y="7308"/>
                    <a:pt x="8836" y="7105"/>
                    <a:pt x="8498" y="6861"/>
                  </a:cubicBezTo>
                  <a:cubicBezTo>
                    <a:pt x="8322" y="6712"/>
                    <a:pt x="8160" y="6563"/>
                    <a:pt x="8011" y="6401"/>
                  </a:cubicBezTo>
                  <a:lnTo>
                    <a:pt x="8011" y="6401"/>
                  </a:lnTo>
                  <a:cubicBezTo>
                    <a:pt x="8633" y="6577"/>
                    <a:pt x="9269" y="6726"/>
                    <a:pt x="9905" y="6834"/>
                  </a:cubicBezTo>
                  <a:cubicBezTo>
                    <a:pt x="10041" y="6861"/>
                    <a:pt x="10176" y="6875"/>
                    <a:pt x="10311" y="6902"/>
                  </a:cubicBezTo>
                  <a:cubicBezTo>
                    <a:pt x="10325" y="6902"/>
                    <a:pt x="10325" y="6915"/>
                    <a:pt x="10325" y="6915"/>
                  </a:cubicBezTo>
                  <a:cubicBezTo>
                    <a:pt x="10474" y="7078"/>
                    <a:pt x="10636" y="7226"/>
                    <a:pt x="10825" y="7335"/>
                  </a:cubicBezTo>
                  <a:cubicBezTo>
                    <a:pt x="11028" y="7456"/>
                    <a:pt x="11231" y="7551"/>
                    <a:pt x="11448" y="7646"/>
                  </a:cubicBezTo>
                  <a:cubicBezTo>
                    <a:pt x="11459" y="7651"/>
                    <a:pt x="11470" y="7655"/>
                    <a:pt x="11482" y="7655"/>
                  </a:cubicBezTo>
                  <a:cubicBezTo>
                    <a:pt x="11497" y="7655"/>
                    <a:pt x="11513" y="7648"/>
                    <a:pt x="11529" y="7632"/>
                  </a:cubicBezTo>
                  <a:cubicBezTo>
                    <a:pt x="11529" y="7605"/>
                    <a:pt x="11529" y="7578"/>
                    <a:pt x="11502" y="7565"/>
                  </a:cubicBezTo>
                  <a:cubicBezTo>
                    <a:pt x="11272" y="7470"/>
                    <a:pt x="11055" y="7362"/>
                    <a:pt x="10866" y="7213"/>
                  </a:cubicBezTo>
                  <a:cubicBezTo>
                    <a:pt x="10798" y="7159"/>
                    <a:pt x="10731" y="7105"/>
                    <a:pt x="10663" y="7051"/>
                  </a:cubicBezTo>
                  <a:cubicBezTo>
                    <a:pt x="10622" y="7010"/>
                    <a:pt x="10595" y="6983"/>
                    <a:pt x="10568" y="6942"/>
                  </a:cubicBezTo>
                  <a:lnTo>
                    <a:pt x="10568" y="6942"/>
                  </a:lnTo>
                  <a:cubicBezTo>
                    <a:pt x="11110" y="7010"/>
                    <a:pt x="11651" y="7064"/>
                    <a:pt x="12206" y="7091"/>
                  </a:cubicBezTo>
                  <a:cubicBezTo>
                    <a:pt x="12210" y="7092"/>
                    <a:pt x="12214" y="7092"/>
                    <a:pt x="12218" y="7092"/>
                  </a:cubicBezTo>
                  <a:cubicBezTo>
                    <a:pt x="12288" y="7092"/>
                    <a:pt x="12296" y="6982"/>
                    <a:pt x="12219" y="6969"/>
                  </a:cubicBezTo>
                  <a:cubicBezTo>
                    <a:pt x="11881" y="6956"/>
                    <a:pt x="11556" y="6915"/>
                    <a:pt x="11231" y="6875"/>
                  </a:cubicBezTo>
                  <a:cubicBezTo>
                    <a:pt x="11015" y="6848"/>
                    <a:pt x="10812" y="6820"/>
                    <a:pt x="10595" y="6780"/>
                  </a:cubicBezTo>
                  <a:cubicBezTo>
                    <a:pt x="10636" y="6739"/>
                    <a:pt x="10677" y="6699"/>
                    <a:pt x="10731" y="6672"/>
                  </a:cubicBezTo>
                  <a:cubicBezTo>
                    <a:pt x="10785" y="6631"/>
                    <a:pt x="10839" y="6590"/>
                    <a:pt x="10893" y="6550"/>
                  </a:cubicBezTo>
                  <a:cubicBezTo>
                    <a:pt x="10961" y="6523"/>
                    <a:pt x="11028" y="6482"/>
                    <a:pt x="11096" y="6455"/>
                  </a:cubicBezTo>
                  <a:cubicBezTo>
                    <a:pt x="11204" y="6401"/>
                    <a:pt x="11326" y="6374"/>
                    <a:pt x="11448" y="6333"/>
                  </a:cubicBezTo>
                  <a:cubicBezTo>
                    <a:pt x="11570" y="6306"/>
                    <a:pt x="11691" y="6279"/>
                    <a:pt x="11827" y="6266"/>
                  </a:cubicBezTo>
                  <a:cubicBezTo>
                    <a:pt x="11894" y="6252"/>
                    <a:pt x="11949" y="6239"/>
                    <a:pt x="12016" y="6239"/>
                  </a:cubicBezTo>
                  <a:cubicBezTo>
                    <a:pt x="12043" y="6239"/>
                    <a:pt x="12057" y="6212"/>
                    <a:pt x="12057" y="6198"/>
                  </a:cubicBezTo>
                  <a:cubicBezTo>
                    <a:pt x="12057" y="6171"/>
                    <a:pt x="12043" y="6157"/>
                    <a:pt x="12016" y="6157"/>
                  </a:cubicBezTo>
                  <a:cubicBezTo>
                    <a:pt x="11719" y="6171"/>
                    <a:pt x="11434" y="6225"/>
                    <a:pt x="11137" y="6306"/>
                  </a:cubicBezTo>
                  <a:cubicBezTo>
                    <a:pt x="10988" y="6347"/>
                    <a:pt x="10853" y="6415"/>
                    <a:pt x="10717" y="6482"/>
                  </a:cubicBezTo>
                  <a:cubicBezTo>
                    <a:pt x="10650" y="6509"/>
                    <a:pt x="10582" y="6550"/>
                    <a:pt x="10514" y="6590"/>
                  </a:cubicBezTo>
                  <a:cubicBezTo>
                    <a:pt x="10447" y="6631"/>
                    <a:pt x="10392" y="6672"/>
                    <a:pt x="10338" y="6739"/>
                  </a:cubicBezTo>
                  <a:lnTo>
                    <a:pt x="10230" y="6712"/>
                  </a:lnTo>
                  <a:cubicBezTo>
                    <a:pt x="9892" y="6645"/>
                    <a:pt x="9554" y="6577"/>
                    <a:pt x="9229" y="6496"/>
                  </a:cubicBezTo>
                  <a:cubicBezTo>
                    <a:pt x="8904" y="6415"/>
                    <a:pt x="8579" y="6333"/>
                    <a:pt x="8268" y="6225"/>
                  </a:cubicBezTo>
                  <a:cubicBezTo>
                    <a:pt x="8092" y="6185"/>
                    <a:pt x="7930" y="6117"/>
                    <a:pt x="7754" y="6063"/>
                  </a:cubicBezTo>
                  <a:lnTo>
                    <a:pt x="7849" y="5995"/>
                  </a:lnTo>
                  <a:lnTo>
                    <a:pt x="7835" y="5995"/>
                  </a:lnTo>
                  <a:cubicBezTo>
                    <a:pt x="7930" y="5914"/>
                    <a:pt x="8025" y="5846"/>
                    <a:pt x="8133" y="5779"/>
                  </a:cubicBezTo>
                  <a:cubicBezTo>
                    <a:pt x="8241" y="5724"/>
                    <a:pt x="8349" y="5670"/>
                    <a:pt x="8458" y="5630"/>
                  </a:cubicBezTo>
                  <a:cubicBezTo>
                    <a:pt x="8742" y="5508"/>
                    <a:pt x="9039" y="5427"/>
                    <a:pt x="9337" y="5386"/>
                  </a:cubicBezTo>
                  <a:cubicBezTo>
                    <a:pt x="9527" y="5354"/>
                    <a:pt x="9717" y="5341"/>
                    <a:pt x="9908" y="5341"/>
                  </a:cubicBezTo>
                  <a:cubicBezTo>
                    <a:pt x="10042" y="5341"/>
                    <a:pt x="10177" y="5348"/>
                    <a:pt x="10311" y="5359"/>
                  </a:cubicBezTo>
                  <a:cubicBezTo>
                    <a:pt x="10338" y="5359"/>
                    <a:pt x="10352" y="5346"/>
                    <a:pt x="10352" y="5332"/>
                  </a:cubicBezTo>
                  <a:cubicBezTo>
                    <a:pt x="10365" y="5305"/>
                    <a:pt x="10352" y="5278"/>
                    <a:pt x="10325" y="5278"/>
                  </a:cubicBezTo>
                  <a:cubicBezTo>
                    <a:pt x="10176" y="5264"/>
                    <a:pt x="10014" y="5251"/>
                    <a:pt x="9851" y="5251"/>
                  </a:cubicBezTo>
                  <a:lnTo>
                    <a:pt x="9635" y="5251"/>
                  </a:lnTo>
                  <a:cubicBezTo>
                    <a:pt x="9378" y="5264"/>
                    <a:pt x="9121" y="5291"/>
                    <a:pt x="8850" y="5346"/>
                  </a:cubicBezTo>
                  <a:cubicBezTo>
                    <a:pt x="8606" y="5400"/>
                    <a:pt x="8363" y="5467"/>
                    <a:pt x="8119" y="5576"/>
                  </a:cubicBezTo>
                  <a:cubicBezTo>
                    <a:pt x="7997" y="5616"/>
                    <a:pt x="7889" y="5670"/>
                    <a:pt x="7781" y="5724"/>
                  </a:cubicBezTo>
                  <a:cubicBezTo>
                    <a:pt x="7727" y="5765"/>
                    <a:pt x="7686" y="5792"/>
                    <a:pt x="7632" y="5833"/>
                  </a:cubicBezTo>
                  <a:lnTo>
                    <a:pt x="7564" y="5887"/>
                  </a:lnTo>
                  <a:cubicBezTo>
                    <a:pt x="7537" y="5914"/>
                    <a:pt x="7510" y="5941"/>
                    <a:pt x="7483" y="5955"/>
                  </a:cubicBezTo>
                  <a:cubicBezTo>
                    <a:pt x="6739" y="5684"/>
                    <a:pt x="6022" y="5359"/>
                    <a:pt x="5332" y="4980"/>
                  </a:cubicBezTo>
                  <a:lnTo>
                    <a:pt x="5345" y="4967"/>
                  </a:lnTo>
                  <a:cubicBezTo>
                    <a:pt x="5440" y="4913"/>
                    <a:pt x="5535" y="4858"/>
                    <a:pt x="5643" y="4818"/>
                  </a:cubicBezTo>
                  <a:cubicBezTo>
                    <a:pt x="5792" y="4764"/>
                    <a:pt x="5941" y="4710"/>
                    <a:pt x="6090" y="4669"/>
                  </a:cubicBezTo>
                  <a:cubicBezTo>
                    <a:pt x="6171" y="4642"/>
                    <a:pt x="6252" y="4628"/>
                    <a:pt x="6333" y="4601"/>
                  </a:cubicBezTo>
                  <a:cubicBezTo>
                    <a:pt x="6414" y="4588"/>
                    <a:pt x="6509" y="4574"/>
                    <a:pt x="6577" y="4561"/>
                  </a:cubicBezTo>
                  <a:cubicBezTo>
                    <a:pt x="6820" y="4530"/>
                    <a:pt x="7064" y="4515"/>
                    <a:pt x="7307" y="4515"/>
                  </a:cubicBezTo>
                  <a:cubicBezTo>
                    <a:pt x="7389" y="4515"/>
                    <a:pt x="7470" y="4517"/>
                    <a:pt x="7551" y="4520"/>
                  </a:cubicBezTo>
                  <a:cubicBezTo>
                    <a:pt x="7578" y="4520"/>
                    <a:pt x="7592" y="4493"/>
                    <a:pt x="7592" y="4480"/>
                  </a:cubicBezTo>
                  <a:cubicBezTo>
                    <a:pt x="7592" y="4458"/>
                    <a:pt x="7582" y="4435"/>
                    <a:pt x="7564" y="4435"/>
                  </a:cubicBezTo>
                  <a:cubicBezTo>
                    <a:pt x="7560" y="4435"/>
                    <a:pt x="7556" y="4437"/>
                    <a:pt x="7551" y="4439"/>
                  </a:cubicBezTo>
                  <a:cubicBezTo>
                    <a:pt x="7443" y="4439"/>
                    <a:pt x="7334" y="4425"/>
                    <a:pt x="7226" y="4412"/>
                  </a:cubicBezTo>
                  <a:lnTo>
                    <a:pt x="6915" y="4412"/>
                  </a:lnTo>
                  <a:cubicBezTo>
                    <a:pt x="6807" y="4412"/>
                    <a:pt x="6698" y="4412"/>
                    <a:pt x="6577" y="4439"/>
                  </a:cubicBezTo>
                  <a:cubicBezTo>
                    <a:pt x="6468" y="4453"/>
                    <a:pt x="6360" y="4453"/>
                    <a:pt x="6238" y="4466"/>
                  </a:cubicBezTo>
                  <a:cubicBezTo>
                    <a:pt x="6022" y="4493"/>
                    <a:pt x="5805" y="4547"/>
                    <a:pt x="5589" y="4615"/>
                  </a:cubicBezTo>
                  <a:cubicBezTo>
                    <a:pt x="5494" y="4642"/>
                    <a:pt x="5386" y="4683"/>
                    <a:pt x="5278" y="4723"/>
                  </a:cubicBezTo>
                  <a:cubicBezTo>
                    <a:pt x="5237" y="4737"/>
                    <a:pt x="5183" y="4764"/>
                    <a:pt x="5129" y="4791"/>
                  </a:cubicBezTo>
                  <a:lnTo>
                    <a:pt x="5061" y="4818"/>
                  </a:lnTo>
                  <a:cubicBezTo>
                    <a:pt x="4926" y="4737"/>
                    <a:pt x="4804" y="4669"/>
                    <a:pt x="4669" y="4574"/>
                  </a:cubicBezTo>
                  <a:cubicBezTo>
                    <a:pt x="3749" y="3992"/>
                    <a:pt x="2910" y="3289"/>
                    <a:pt x="2166" y="2491"/>
                  </a:cubicBezTo>
                  <a:lnTo>
                    <a:pt x="2166" y="2477"/>
                  </a:lnTo>
                  <a:lnTo>
                    <a:pt x="2129" y="2453"/>
                  </a:lnTo>
                  <a:lnTo>
                    <a:pt x="2129" y="2453"/>
                  </a:lnTo>
                  <a:cubicBezTo>
                    <a:pt x="1821" y="2104"/>
                    <a:pt x="1527" y="1742"/>
                    <a:pt x="1259" y="1367"/>
                  </a:cubicBezTo>
                  <a:cubicBezTo>
                    <a:pt x="1124" y="1165"/>
                    <a:pt x="988" y="962"/>
                    <a:pt x="853" y="759"/>
                  </a:cubicBezTo>
                  <a:cubicBezTo>
                    <a:pt x="785" y="650"/>
                    <a:pt x="731" y="556"/>
                    <a:pt x="664" y="447"/>
                  </a:cubicBezTo>
                  <a:cubicBezTo>
                    <a:pt x="609" y="339"/>
                    <a:pt x="542" y="217"/>
                    <a:pt x="474" y="109"/>
                  </a:cubicBezTo>
                  <a:cubicBezTo>
                    <a:pt x="420" y="41"/>
                    <a:pt x="339" y="1"/>
                    <a:pt x="258" y="1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51" name="Google Shape;551;p30"/>
          <p:cNvSpPr/>
          <p:nvPr/>
        </p:nvSpPr>
        <p:spPr>
          <a:xfrm>
            <a:off x="-937175" y="2476126"/>
            <a:ext cx="5650622" cy="2996391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2" name="Google Shape;552;p30"/>
          <p:cNvSpPr/>
          <p:nvPr/>
        </p:nvSpPr>
        <p:spPr>
          <a:xfrm>
            <a:off x="-937181" y="2583837"/>
            <a:ext cx="5435864" cy="2780992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53" name="Google Shape;553;p30"/>
          <p:cNvGrpSpPr/>
          <p:nvPr/>
        </p:nvGrpSpPr>
        <p:grpSpPr>
          <a:xfrm rot="-6026666">
            <a:off x="7979781" y="185754"/>
            <a:ext cx="1109051" cy="1449462"/>
            <a:chOff x="2179573" y="1629825"/>
            <a:chExt cx="658104" cy="860102"/>
          </a:xfrm>
        </p:grpSpPr>
        <p:sp>
          <p:nvSpPr>
            <p:cNvPr id="554" name="Google Shape;554;p30"/>
            <p:cNvSpPr/>
            <p:nvPr/>
          </p:nvSpPr>
          <p:spPr>
            <a:xfrm>
              <a:off x="2179573" y="1629825"/>
              <a:ext cx="658104" cy="776411"/>
            </a:xfrm>
            <a:custGeom>
              <a:avLst/>
              <a:gdLst/>
              <a:ahLst/>
              <a:cxnLst/>
              <a:rect l="l" t="t" r="r" b="b"/>
              <a:pathLst>
                <a:path w="8878" h="10474" extrusionOk="0">
                  <a:moveTo>
                    <a:pt x="1922" y="1"/>
                  </a:moveTo>
                  <a:cubicBezTo>
                    <a:pt x="1868" y="1"/>
                    <a:pt x="1828" y="28"/>
                    <a:pt x="1814" y="55"/>
                  </a:cubicBezTo>
                  <a:cubicBezTo>
                    <a:pt x="1747" y="177"/>
                    <a:pt x="1692" y="299"/>
                    <a:pt x="1638" y="420"/>
                  </a:cubicBezTo>
                  <a:cubicBezTo>
                    <a:pt x="1598" y="542"/>
                    <a:pt x="1544" y="650"/>
                    <a:pt x="1489" y="745"/>
                  </a:cubicBezTo>
                  <a:lnTo>
                    <a:pt x="1151" y="1395"/>
                  </a:lnTo>
                  <a:cubicBezTo>
                    <a:pt x="962" y="1760"/>
                    <a:pt x="745" y="2193"/>
                    <a:pt x="542" y="2653"/>
                  </a:cubicBezTo>
                  <a:cubicBezTo>
                    <a:pt x="448" y="2870"/>
                    <a:pt x="366" y="3072"/>
                    <a:pt x="299" y="3275"/>
                  </a:cubicBezTo>
                  <a:cubicBezTo>
                    <a:pt x="231" y="3492"/>
                    <a:pt x="163" y="3708"/>
                    <a:pt x="123" y="3925"/>
                  </a:cubicBezTo>
                  <a:cubicBezTo>
                    <a:pt x="69" y="4141"/>
                    <a:pt x="42" y="4358"/>
                    <a:pt x="15" y="4574"/>
                  </a:cubicBezTo>
                  <a:cubicBezTo>
                    <a:pt x="1" y="4804"/>
                    <a:pt x="1" y="5048"/>
                    <a:pt x="15" y="5278"/>
                  </a:cubicBezTo>
                  <a:cubicBezTo>
                    <a:pt x="55" y="5765"/>
                    <a:pt x="177" y="6239"/>
                    <a:pt x="353" y="6685"/>
                  </a:cubicBezTo>
                  <a:cubicBezTo>
                    <a:pt x="502" y="7051"/>
                    <a:pt x="678" y="7402"/>
                    <a:pt x="908" y="7727"/>
                  </a:cubicBezTo>
                  <a:cubicBezTo>
                    <a:pt x="1381" y="8417"/>
                    <a:pt x="1977" y="9013"/>
                    <a:pt x="2680" y="9473"/>
                  </a:cubicBezTo>
                  <a:cubicBezTo>
                    <a:pt x="3073" y="9743"/>
                    <a:pt x="3519" y="9960"/>
                    <a:pt x="3979" y="10109"/>
                  </a:cubicBezTo>
                  <a:cubicBezTo>
                    <a:pt x="4182" y="10203"/>
                    <a:pt x="4399" y="10271"/>
                    <a:pt x="4629" y="10325"/>
                  </a:cubicBezTo>
                  <a:cubicBezTo>
                    <a:pt x="4777" y="10366"/>
                    <a:pt x="4940" y="10393"/>
                    <a:pt x="5062" y="10406"/>
                  </a:cubicBezTo>
                  <a:cubicBezTo>
                    <a:pt x="5210" y="10433"/>
                    <a:pt x="5359" y="10460"/>
                    <a:pt x="5522" y="10460"/>
                  </a:cubicBezTo>
                  <a:cubicBezTo>
                    <a:pt x="5616" y="10474"/>
                    <a:pt x="5711" y="10474"/>
                    <a:pt x="5792" y="10474"/>
                  </a:cubicBezTo>
                  <a:lnTo>
                    <a:pt x="5995" y="10474"/>
                  </a:lnTo>
                  <a:cubicBezTo>
                    <a:pt x="6076" y="10474"/>
                    <a:pt x="6144" y="10460"/>
                    <a:pt x="6212" y="10447"/>
                  </a:cubicBezTo>
                  <a:cubicBezTo>
                    <a:pt x="6279" y="10447"/>
                    <a:pt x="6334" y="10433"/>
                    <a:pt x="6401" y="10420"/>
                  </a:cubicBezTo>
                  <a:lnTo>
                    <a:pt x="6415" y="10420"/>
                  </a:lnTo>
                  <a:cubicBezTo>
                    <a:pt x="6442" y="10420"/>
                    <a:pt x="6469" y="10406"/>
                    <a:pt x="6482" y="10393"/>
                  </a:cubicBezTo>
                  <a:cubicBezTo>
                    <a:pt x="6685" y="10285"/>
                    <a:pt x="6888" y="10149"/>
                    <a:pt x="7078" y="10000"/>
                  </a:cubicBezTo>
                  <a:cubicBezTo>
                    <a:pt x="7254" y="9865"/>
                    <a:pt x="7430" y="9703"/>
                    <a:pt x="7592" y="9527"/>
                  </a:cubicBezTo>
                  <a:cubicBezTo>
                    <a:pt x="7754" y="9351"/>
                    <a:pt x="7917" y="9161"/>
                    <a:pt x="8052" y="8972"/>
                  </a:cubicBezTo>
                  <a:cubicBezTo>
                    <a:pt x="8187" y="8783"/>
                    <a:pt x="8309" y="8580"/>
                    <a:pt x="8417" y="8363"/>
                  </a:cubicBezTo>
                  <a:cubicBezTo>
                    <a:pt x="8580" y="8038"/>
                    <a:pt x="8701" y="7687"/>
                    <a:pt x="8783" y="7335"/>
                  </a:cubicBezTo>
                  <a:cubicBezTo>
                    <a:pt x="8850" y="6969"/>
                    <a:pt x="8877" y="6604"/>
                    <a:pt x="8877" y="6239"/>
                  </a:cubicBezTo>
                  <a:cubicBezTo>
                    <a:pt x="8850" y="5467"/>
                    <a:pt x="8688" y="4710"/>
                    <a:pt x="8363" y="4006"/>
                  </a:cubicBezTo>
                  <a:cubicBezTo>
                    <a:pt x="8066" y="3330"/>
                    <a:pt x="7605" y="2721"/>
                    <a:pt x="7037" y="2261"/>
                  </a:cubicBezTo>
                  <a:cubicBezTo>
                    <a:pt x="6739" y="2031"/>
                    <a:pt x="6428" y="1841"/>
                    <a:pt x="6090" y="1692"/>
                  </a:cubicBezTo>
                  <a:cubicBezTo>
                    <a:pt x="5725" y="1530"/>
                    <a:pt x="5332" y="1395"/>
                    <a:pt x="4940" y="1300"/>
                  </a:cubicBezTo>
                  <a:lnTo>
                    <a:pt x="4520" y="1192"/>
                  </a:lnTo>
                  <a:cubicBezTo>
                    <a:pt x="4277" y="1124"/>
                    <a:pt x="4033" y="1056"/>
                    <a:pt x="3790" y="989"/>
                  </a:cubicBezTo>
                  <a:cubicBezTo>
                    <a:pt x="3411" y="880"/>
                    <a:pt x="3045" y="732"/>
                    <a:pt x="2694" y="556"/>
                  </a:cubicBezTo>
                  <a:cubicBezTo>
                    <a:pt x="2464" y="420"/>
                    <a:pt x="2247" y="272"/>
                    <a:pt x="2058" y="109"/>
                  </a:cubicBezTo>
                  <a:lnTo>
                    <a:pt x="2031" y="82"/>
                  </a:lnTo>
                  <a:lnTo>
                    <a:pt x="2004" y="55"/>
                  </a:lnTo>
                  <a:cubicBezTo>
                    <a:pt x="1990" y="28"/>
                    <a:pt x="1949" y="14"/>
                    <a:pt x="1922" y="1"/>
                  </a:cubicBezTo>
                  <a:close/>
                </a:path>
              </a:pathLst>
            </a:custGeom>
            <a:solidFill>
              <a:srgbClr val="7ABEA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2260891" y="1672004"/>
              <a:ext cx="503548" cy="817923"/>
            </a:xfrm>
            <a:custGeom>
              <a:avLst/>
              <a:gdLst/>
              <a:ahLst/>
              <a:cxnLst/>
              <a:rect l="l" t="t" r="r" b="b"/>
              <a:pathLst>
                <a:path w="6793" h="11034" extrusionOk="0">
                  <a:moveTo>
                    <a:pt x="961" y="0"/>
                  </a:moveTo>
                  <a:cubicBezTo>
                    <a:pt x="947" y="14"/>
                    <a:pt x="934" y="41"/>
                    <a:pt x="934" y="54"/>
                  </a:cubicBezTo>
                  <a:cubicBezTo>
                    <a:pt x="1015" y="257"/>
                    <a:pt x="1110" y="460"/>
                    <a:pt x="1218" y="650"/>
                  </a:cubicBezTo>
                  <a:cubicBezTo>
                    <a:pt x="1313" y="853"/>
                    <a:pt x="1434" y="1042"/>
                    <a:pt x="1556" y="1232"/>
                  </a:cubicBezTo>
                  <a:cubicBezTo>
                    <a:pt x="1678" y="1435"/>
                    <a:pt x="1800" y="1610"/>
                    <a:pt x="1935" y="1800"/>
                  </a:cubicBezTo>
                  <a:cubicBezTo>
                    <a:pt x="1989" y="1881"/>
                    <a:pt x="2057" y="1962"/>
                    <a:pt x="2111" y="2030"/>
                  </a:cubicBezTo>
                  <a:lnTo>
                    <a:pt x="2016" y="2003"/>
                  </a:lnTo>
                  <a:cubicBezTo>
                    <a:pt x="1881" y="1962"/>
                    <a:pt x="1759" y="1908"/>
                    <a:pt x="1651" y="1854"/>
                  </a:cubicBezTo>
                  <a:cubicBezTo>
                    <a:pt x="1515" y="1800"/>
                    <a:pt x="1407" y="1732"/>
                    <a:pt x="1285" y="1651"/>
                  </a:cubicBezTo>
                  <a:cubicBezTo>
                    <a:pt x="1164" y="1570"/>
                    <a:pt x="1042" y="1475"/>
                    <a:pt x="920" y="1380"/>
                  </a:cubicBezTo>
                  <a:cubicBezTo>
                    <a:pt x="812" y="1286"/>
                    <a:pt x="690" y="1177"/>
                    <a:pt x="595" y="1056"/>
                  </a:cubicBezTo>
                  <a:lnTo>
                    <a:pt x="555" y="1015"/>
                  </a:lnTo>
                  <a:cubicBezTo>
                    <a:pt x="541" y="1002"/>
                    <a:pt x="528" y="988"/>
                    <a:pt x="514" y="988"/>
                  </a:cubicBezTo>
                  <a:lnTo>
                    <a:pt x="487" y="988"/>
                  </a:lnTo>
                  <a:cubicBezTo>
                    <a:pt x="474" y="1002"/>
                    <a:pt x="460" y="1029"/>
                    <a:pt x="474" y="1056"/>
                  </a:cubicBezTo>
                  <a:cubicBezTo>
                    <a:pt x="595" y="1177"/>
                    <a:pt x="717" y="1313"/>
                    <a:pt x="839" y="1421"/>
                  </a:cubicBezTo>
                  <a:cubicBezTo>
                    <a:pt x="907" y="1489"/>
                    <a:pt x="974" y="1556"/>
                    <a:pt x="1055" y="1610"/>
                  </a:cubicBezTo>
                  <a:cubicBezTo>
                    <a:pt x="1123" y="1678"/>
                    <a:pt x="1218" y="1746"/>
                    <a:pt x="1299" y="1800"/>
                  </a:cubicBezTo>
                  <a:cubicBezTo>
                    <a:pt x="1448" y="1908"/>
                    <a:pt x="1610" y="2003"/>
                    <a:pt x="1786" y="2084"/>
                  </a:cubicBezTo>
                  <a:cubicBezTo>
                    <a:pt x="1867" y="2125"/>
                    <a:pt x="1948" y="2152"/>
                    <a:pt x="2030" y="2179"/>
                  </a:cubicBezTo>
                  <a:cubicBezTo>
                    <a:pt x="2070" y="2192"/>
                    <a:pt x="2111" y="2206"/>
                    <a:pt x="2165" y="2206"/>
                  </a:cubicBezTo>
                  <a:cubicBezTo>
                    <a:pt x="2192" y="2219"/>
                    <a:pt x="2219" y="2219"/>
                    <a:pt x="2246" y="2219"/>
                  </a:cubicBezTo>
                  <a:lnTo>
                    <a:pt x="2341" y="2368"/>
                  </a:lnTo>
                  <a:cubicBezTo>
                    <a:pt x="2625" y="2734"/>
                    <a:pt x="2909" y="3085"/>
                    <a:pt x="3193" y="3451"/>
                  </a:cubicBezTo>
                  <a:cubicBezTo>
                    <a:pt x="3450" y="3816"/>
                    <a:pt x="3694" y="4181"/>
                    <a:pt x="3924" y="4560"/>
                  </a:cubicBezTo>
                  <a:cubicBezTo>
                    <a:pt x="3992" y="4696"/>
                    <a:pt x="4059" y="4831"/>
                    <a:pt x="4127" y="4966"/>
                  </a:cubicBezTo>
                  <a:lnTo>
                    <a:pt x="3843" y="4966"/>
                  </a:lnTo>
                  <a:cubicBezTo>
                    <a:pt x="3667" y="4966"/>
                    <a:pt x="3505" y="4966"/>
                    <a:pt x="3329" y="4953"/>
                  </a:cubicBezTo>
                  <a:cubicBezTo>
                    <a:pt x="3139" y="4939"/>
                    <a:pt x="2936" y="4898"/>
                    <a:pt x="2733" y="4858"/>
                  </a:cubicBezTo>
                  <a:cubicBezTo>
                    <a:pt x="2530" y="4817"/>
                    <a:pt x="2327" y="4763"/>
                    <a:pt x="2138" y="4696"/>
                  </a:cubicBezTo>
                  <a:cubicBezTo>
                    <a:pt x="1921" y="4614"/>
                    <a:pt x="1718" y="4533"/>
                    <a:pt x="1515" y="4438"/>
                  </a:cubicBezTo>
                  <a:cubicBezTo>
                    <a:pt x="1326" y="4330"/>
                    <a:pt x="1123" y="4222"/>
                    <a:pt x="947" y="4100"/>
                  </a:cubicBezTo>
                  <a:lnTo>
                    <a:pt x="961" y="4100"/>
                  </a:lnTo>
                  <a:cubicBezTo>
                    <a:pt x="690" y="3924"/>
                    <a:pt x="447" y="3708"/>
                    <a:pt x="230" y="3478"/>
                  </a:cubicBezTo>
                  <a:cubicBezTo>
                    <a:pt x="176" y="3410"/>
                    <a:pt x="135" y="3356"/>
                    <a:pt x="81" y="3302"/>
                  </a:cubicBezTo>
                  <a:cubicBezTo>
                    <a:pt x="68" y="3288"/>
                    <a:pt x="68" y="3275"/>
                    <a:pt x="54" y="3275"/>
                  </a:cubicBezTo>
                  <a:lnTo>
                    <a:pt x="27" y="3275"/>
                  </a:lnTo>
                  <a:cubicBezTo>
                    <a:pt x="0" y="3288"/>
                    <a:pt x="0" y="3315"/>
                    <a:pt x="14" y="3342"/>
                  </a:cubicBezTo>
                  <a:cubicBezTo>
                    <a:pt x="244" y="3627"/>
                    <a:pt x="501" y="3897"/>
                    <a:pt x="812" y="4127"/>
                  </a:cubicBezTo>
                  <a:cubicBezTo>
                    <a:pt x="1137" y="4371"/>
                    <a:pt x="1475" y="4574"/>
                    <a:pt x="1854" y="4750"/>
                  </a:cubicBezTo>
                  <a:cubicBezTo>
                    <a:pt x="2043" y="4844"/>
                    <a:pt x="2233" y="4912"/>
                    <a:pt x="2422" y="4980"/>
                  </a:cubicBezTo>
                  <a:cubicBezTo>
                    <a:pt x="2625" y="5047"/>
                    <a:pt x="2814" y="5115"/>
                    <a:pt x="3017" y="5156"/>
                  </a:cubicBezTo>
                  <a:cubicBezTo>
                    <a:pt x="3207" y="5196"/>
                    <a:pt x="3410" y="5223"/>
                    <a:pt x="3599" y="5237"/>
                  </a:cubicBezTo>
                  <a:cubicBezTo>
                    <a:pt x="3677" y="5247"/>
                    <a:pt x="3752" y="5252"/>
                    <a:pt x="3827" y="5252"/>
                  </a:cubicBezTo>
                  <a:cubicBezTo>
                    <a:pt x="3947" y="5252"/>
                    <a:pt x="4064" y="5240"/>
                    <a:pt x="4181" y="5223"/>
                  </a:cubicBezTo>
                  <a:cubicBezTo>
                    <a:pt x="4208" y="5223"/>
                    <a:pt x="4222" y="5210"/>
                    <a:pt x="4249" y="5210"/>
                  </a:cubicBezTo>
                  <a:cubicBezTo>
                    <a:pt x="4614" y="6008"/>
                    <a:pt x="4898" y="6860"/>
                    <a:pt x="5074" y="7740"/>
                  </a:cubicBezTo>
                  <a:cubicBezTo>
                    <a:pt x="5088" y="7821"/>
                    <a:pt x="5101" y="7916"/>
                    <a:pt x="5115" y="7997"/>
                  </a:cubicBezTo>
                  <a:cubicBezTo>
                    <a:pt x="4979" y="8024"/>
                    <a:pt x="4858" y="8038"/>
                    <a:pt x="4736" y="8051"/>
                  </a:cubicBezTo>
                  <a:cubicBezTo>
                    <a:pt x="4560" y="8092"/>
                    <a:pt x="4384" y="8105"/>
                    <a:pt x="4208" y="8119"/>
                  </a:cubicBezTo>
                  <a:cubicBezTo>
                    <a:pt x="3816" y="8092"/>
                    <a:pt x="3437" y="8024"/>
                    <a:pt x="3058" y="7916"/>
                  </a:cubicBezTo>
                  <a:cubicBezTo>
                    <a:pt x="2882" y="7848"/>
                    <a:pt x="2693" y="7781"/>
                    <a:pt x="2517" y="7713"/>
                  </a:cubicBezTo>
                  <a:cubicBezTo>
                    <a:pt x="2327" y="7645"/>
                    <a:pt x="2138" y="7551"/>
                    <a:pt x="1962" y="7469"/>
                  </a:cubicBezTo>
                  <a:cubicBezTo>
                    <a:pt x="1597" y="7280"/>
                    <a:pt x="1245" y="7077"/>
                    <a:pt x="907" y="6860"/>
                  </a:cubicBezTo>
                  <a:cubicBezTo>
                    <a:pt x="812" y="6806"/>
                    <a:pt x="704" y="6739"/>
                    <a:pt x="609" y="6685"/>
                  </a:cubicBezTo>
                  <a:cubicBezTo>
                    <a:pt x="609" y="6671"/>
                    <a:pt x="595" y="6671"/>
                    <a:pt x="582" y="6671"/>
                  </a:cubicBezTo>
                  <a:cubicBezTo>
                    <a:pt x="568" y="6671"/>
                    <a:pt x="555" y="6671"/>
                    <a:pt x="555" y="6685"/>
                  </a:cubicBezTo>
                  <a:cubicBezTo>
                    <a:pt x="541" y="6698"/>
                    <a:pt x="541" y="6725"/>
                    <a:pt x="555" y="6752"/>
                  </a:cubicBezTo>
                  <a:cubicBezTo>
                    <a:pt x="717" y="6860"/>
                    <a:pt x="907" y="6982"/>
                    <a:pt x="1082" y="7091"/>
                  </a:cubicBezTo>
                  <a:cubicBezTo>
                    <a:pt x="1258" y="7185"/>
                    <a:pt x="1461" y="7307"/>
                    <a:pt x="1637" y="7429"/>
                  </a:cubicBezTo>
                  <a:cubicBezTo>
                    <a:pt x="1827" y="7537"/>
                    <a:pt x="2016" y="7632"/>
                    <a:pt x="2206" y="7726"/>
                  </a:cubicBezTo>
                  <a:cubicBezTo>
                    <a:pt x="2395" y="7821"/>
                    <a:pt x="2612" y="7916"/>
                    <a:pt x="2814" y="7997"/>
                  </a:cubicBezTo>
                  <a:cubicBezTo>
                    <a:pt x="3207" y="8159"/>
                    <a:pt x="3626" y="8268"/>
                    <a:pt x="4046" y="8322"/>
                  </a:cubicBezTo>
                  <a:cubicBezTo>
                    <a:pt x="4204" y="8342"/>
                    <a:pt x="4370" y="8354"/>
                    <a:pt x="4532" y="8354"/>
                  </a:cubicBezTo>
                  <a:cubicBezTo>
                    <a:pt x="4592" y="8354"/>
                    <a:pt x="4651" y="8353"/>
                    <a:pt x="4709" y="8349"/>
                  </a:cubicBezTo>
                  <a:cubicBezTo>
                    <a:pt x="4858" y="8349"/>
                    <a:pt x="5007" y="8335"/>
                    <a:pt x="5155" y="8308"/>
                  </a:cubicBezTo>
                  <a:cubicBezTo>
                    <a:pt x="5182" y="8457"/>
                    <a:pt x="5196" y="8592"/>
                    <a:pt x="5209" y="8741"/>
                  </a:cubicBezTo>
                  <a:cubicBezTo>
                    <a:pt x="5223" y="9080"/>
                    <a:pt x="5223" y="9418"/>
                    <a:pt x="5209" y="9756"/>
                  </a:cubicBezTo>
                  <a:cubicBezTo>
                    <a:pt x="5196" y="9905"/>
                    <a:pt x="5169" y="10067"/>
                    <a:pt x="5142" y="10216"/>
                  </a:cubicBezTo>
                  <a:cubicBezTo>
                    <a:pt x="5128" y="10311"/>
                    <a:pt x="5115" y="10392"/>
                    <a:pt x="5088" y="10487"/>
                  </a:cubicBezTo>
                  <a:cubicBezTo>
                    <a:pt x="5074" y="10568"/>
                    <a:pt x="5047" y="10649"/>
                    <a:pt x="5020" y="10730"/>
                  </a:cubicBezTo>
                  <a:cubicBezTo>
                    <a:pt x="5007" y="10798"/>
                    <a:pt x="5020" y="10866"/>
                    <a:pt x="5061" y="10920"/>
                  </a:cubicBezTo>
                  <a:cubicBezTo>
                    <a:pt x="5101" y="10974"/>
                    <a:pt x="5155" y="11015"/>
                    <a:pt x="5223" y="11028"/>
                  </a:cubicBezTo>
                  <a:cubicBezTo>
                    <a:pt x="5240" y="11031"/>
                    <a:pt x="5257" y="11033"/>
                    <a:pt x="5274" y="11033"/>
                  </a:cubicBezTo>
                  <a:cubicBezTo>
                    <a:pt x="5324" y="11033"/>
                    <a:pt x="5372" y="11018"/>
                    <a:pt x="5412" y="10987"/>
                  </a:cubicBezTo>
                  <a:lnTo>
                    <a:pt x="5467" y="10947"/>
                  </a:lnTo>
                  <a:cubicBezTo>
                    <a:pt x="5494" y="10920"/>
                    <a:pt x="5507" y="10879"/>
                    <a:pt x="5521" y="10839"/>
                  </a:cubicBezTo>
                  <a:lnTo>
                    <a:pt x="5521" y="10812"/>
                  </a:lnTo>
                  <a:cubicBezTo>
                    <a:pt x="5521" y="10839"/>
                    <a:pt x="5507" y="10852"/>
                    <a:pt x="5494" y="10879"/>
                  </a:cubicBezTo>
                  <a:cubicBezTo>
                    <a:pt x="5642" y="10460"/>
                    <a:pt x="5710" y="10027"/>
                    <a:pt x="5724" y="9594"/>
                  </a:cubicBezTo>
                  <a:cubicBezTo>
                    <a:pt x="5737" y="9161"/>
                    <a:pt x="5724" y="8728"/>
                    <a:pt x="5656" y="8295"/>
                  </a:cubicBezTo>
                  <a:cubicBezTo>
                    <a:pt x="5656" y="8254"/>
                    <a:pt x="5629" y="8214"/>
                    <a:pt x="5629" y="8173"/>
                  </a:cubicBezTo>
                  <a:cubicBezTo>
                    <a:pt x="5724" y="8078"/>
                    <a:pt x="5805" y="7984"/>
                    <a:pt x="5900" y="7875"/>
                  </a:cubicBezTo>
                  <a:cubicBezTo>
                    <a:pt x="6008" y="7726"/>
                    <a:pt x="6116" y="7551"/>
                    <a:pt x="6197" y="7388"/>
                  </a:cubicBezTo>
                  <a:cubicBezTo>
                    <a:pt x="6387" y="7050"/>
                    <a:pt x="6522" y="6685"/>
                    <a:pt x="6603" y="6306"/>
                  </a:cubicBezTo>
                  <a:cubicBezTo>
                    <a:pt x="6698" y="5927"/>
                    <a:pt x="6752" y="5548"/>
                    <a:pt x="6779" y="5156"/>
                  </a:cubicBezTo>
                  <a:cubicBezTo>
                    <a:pt x="6793" y="4763"/>
                    <a:pt x="6766" y="4384"/>
                    <a:pt x="6711" y="4005"/>
                  </a:cubicBezTo>
                  <a:cubicBezTo>
                    <a:pt x="6711" y="3978"/>
                    <a:pt x="6684" y="3965"/>
                    <a:pt x="6671" y="3965"/>
                  </a:cubicBezTo>
                  <a:cubicBezTo>
                    <a:pt x="6644" y="3965"/>
                    <a:pt x="6630" y="3992"/>
                    <a:pt x="6630" y="4005"/>
                  </a:cubicBezTo>
                  <a:cubicBezTo>
                    <a:pt x="6657" y="4276"/>
                    <a:pt x="6684" y="4533"/>
                    <a:pt x="6671" y="4804"/>
                  </a:cubicBezTo>
                  <a:cubicBezTo>
                    <a:pt x="6671" y="5020"/>
                    <a:pt x="6657" y="5237"/>
                    <a:pt x="6630" y="5440"/>
                  </a:cubicBezTo>
                  <a:cubicBezTo>
                    <a:pt x="6603" y="5670"/>
                    <a:pt x="6549" y="5873"/>
                    <a:pt x="6495" y="6089"/>
                  </a:cubicBezTo>
                  <a:cubicBezTo>
                    <a:pt x="6441" y="6292"/>
                    <a:pt x="6373" y="6482"/>
                    <a:pt x="6292" y="6671"/>
                  </a:cubicBezTo>
                  <a:cubicBezTo>
                    <a:pt x="6211" y="6860"/>
                    <a:pt x="6103" y="7050"/>
                    <a:pt x="5994" y="7226"/>
                  </a:cubicBezTo>
                  <a:cubicBezTo>
                    <a:pt x="5900" y="7375"/>
                    <a:pt x="5791" y="7524"/>
                    <a:pt x="5683" y="7672"/>
                  </a:cubicBezTo>
                  <a:cubicBezTo>
                    <a:pt x="5642" y="7713"/>
                    <a:pt x="5615" y="7740"/>
                    <a:pt x="5575" y="7781"/>
                  </a:cubicBezTo>
                  <a:cubicBezTo>
                    <a:pt x="5561" y="7726"/>
                    <a:pt x="5548" y="7659"/>
                    <a:pt x="5534" y="7605"/>
                  </a:cubicBezTo>
                  <a:cubicBezTo>
                    <a:pt x="5494" y="7375"/>
                    <a:pt x="5440" y="7158"/>
                    <a:pt x="5372" y="6955"/>
                  </a:cubicBezTo>
                  <a:cubicBezTo>
                    <a:pt x="5237" y="6522"/>
                    <a:pt x="5088" y="6103"/>
                    <a:pt x="4912" y="5697"/>
                  </a:cubicBezTo>
                  <a:cubicBezTo>
                    <a:pt x="4804" y="5453"/>
                    <a:pt x="4682" y="5210"/>
                    <a:pt x="4560" y="4966"/>
                  </a:cubicBezTo>
                  <a:cubicBezTo>
                    <a:pt x="4614" y="4777"/>
                    <a:pt x="4655" y="4574"/>
                    <a:pt x="4682" y="4371"/>
                  </a:cubicBezTo>
                  <a:cubicBezTo>
                    <a:pt x="4722" y="4087"/>
                    <a:pt x="4736" y="3802"/>
                    <a:pt x="4736" y="3532"/>
                  </a:cubicBezTo>
                  <a:cubicBezTo>
                    <a:pt x="4736" y="3383"/>
                    <a:pt x="4722" y="3248"/>
                    <a:pt x="4709" y="3099"/>
                  </a:cubicBezTo>
                  <a:cubicBezTo>
                    <a:pt x="4695" y="2964"/>
                    <a:pt x="4668" y="2828"/>
                    <a:pt x="4655" y="2693"/>
                  </a:cubicBezTo>
                  <a:cubicBezTo>
                    <a:pt x="4628" y="2544"/>
                    <a:pt x="4601" y="2422"/>
                    <a:pt x="4574" y="2287"/>
                  </a:cubicBezTo>
                  <a:cubicBezTo>
                    <a:pt x="4533" y="2152"/>
                    <a:pt x="4506" y="2043"/>
                    <a:pt x="4479" y="1922"/>
                  </a:cubicBezTo>
                  <a:cubicBezTo>
                    <a:pt x="4465" y="1908"/>
                    <a:pt x="4452" y="1895"/>
                    <a:pt x="4438" y="1895"/>
                  </a:cubicBezTo>
                  <a:lnTo>
                    <a:pt x="4411" y="1895"/>
                  </a:lnTo>
                  <a:cubicBezTo>
                    <a:pt x="4398" y="1908"/>
                    <a:pt x="4384" y="1935"/>
                    <a:pt x="4398" y="1949"/>
                  </a:cubicBezTo>
                  <a:cubicBezTo>
                    <a:pt x="4398" y="1962"/>
                    <a:pt x="4398" y="1976"/>
                    <a:pt x="4411" y="1989"/>
                  </a:cubicBezTo>
                  <a:cubicBezTo>
                    <a:pt x="4452" y="2219"/>
                    <a:pt x="4492" y="2436"/>
                    <a:pt x="4519" y="2666"/>
                  </a:cubicBezTo>
                  <a:cubicBezTo>
                    <a:pt x="4533" y="2788"/>
                    <a:pt x="4533" y="2909"/>
                    <a:pt x="4533" y="3031"/>
                  </a:cubicBezTo>
                  <a:cubicBezTo>
                    <a:pt x="4546" y="3153"/>
                    <a:pt x="4533" y="3261"/>
                    <a:pt x="4533" y="3383"/>
                  </a:cubicBezTo>
                  <a:cubicBezTo>
                    <a:pt x="4533" y="3802"/>
                    <a:pt x="4479" y="4235"/>
                    <a:pt x="4371" y="4641"/>
                  </a:cubicBezTo>
                  <a:cubicBezTo>
                    <a:pt x="4141" y="4249"/>
                    <a:pt x="3883" y="3857"/>
                    <a:pt x="3599" y="3505"/>
                  </a:cubicBezTo>
                  <a:cubicBezTo>
                    <a:pt x="3302" y="3139"/>
                    <a:pt x="3004" y="2788"/>
                    <a:pt x="2706" y="2436"/>
                  </a:cubicBezTo>
                  <a:lnTo>
                    <a:pt x="2381" y="2070"/>
                  </a:lnTo>
                  <a:cubicBezTo>
                    <a:pt x="2381" y="1962"/>
                    <a:pt x="2395" y="1868"/>
                    <a:pt x="2395" y="1773"/>
                  </a:cubicBezTo>
                  <a:cubicBezTo>
                    <a:pt x="2395" y="1651"/>
                    <a:pt x="2381" y="1529"/>
                    <a:pt x="2368" y="1407"/>
                  </a:cubicBezTo>
                  <a:cubicBezTo>
                    <a:pt x="2354" y="1177"/>
                    <a:pt x="2287" y="947"/>
                    <a:pt x="2192" y="731"/>
                  </a:cubicBezTo>
                  <a:cubicBezTo>
                    <a:pt x="2192" y="717"/>
                    <a:pt x="2165" y="704"/>
                    <a:pt x="2151" y="704"/>
                  </a:cubicBezTo>
                  <a:lnTo>
                    <a:pt x="2138" y="704"/>
                  </a:lnTo>
                  <a:cubicBezTo>
                    <a:pt x="2111" y="717"/>
                    <a:pt x="2111" y="731"/>
                    <a:pt x="2111" y="758"/>
                  </a:cubicBezTo>
                  <a:cubicBezTo>
                    <a:pt x="2151" y="839"/>
                    <a:pt x="2179" y="920"/>
                    <a:pt x="2206" y="1002"/>
                  </a:cubicBezTo>
                  <a:cubicBezTo>
                    <a:pt x="2233" y="1096"/>
                    <a:pt x="2246" y="1205"/>
                    <a:pt x="2260" y="1299"/>
                  </a:cubicBezTo>
                  <a:cubicBezTo>
                    <a:pt x="2273" y="1390"/>
                    <a:pt x="2273" y="1482"/>
                    <a:pt x="2273" y="1585"/>
                  </a:cubicBezTo>
                  <a:lnTo>
                    <a:pt x="2273" y="1585"/>
                  </a:lnTo>
                  <a:cubicBezTo>
                    <a:pt x="2273" y="1693"/>
                    <a:pt x="2260" y="1800"/>
                    <a:pt x="2246" y="1908"/>
                  </a:cubicBezTo>
                  <a:cubicBezTo>
                    <a:pt x="2097" y="1732"/>
                    <a:pt x="1962" y="1556"/>
                    <a:pt x="1813" y="1367"/>
                  </a:cubicBezTo>
                  <a:cubicBezTo>
                    <a:pt x="1570" y="1056"/>
                    <a:pt x="1353" y="704"/>
                    <a:pt x="1164" y="352"/>
                  </a:cubicBezTo>
                  <a:lnTo>
                    <a:pt x="1164" y="339"/>
                  </a:lnTo>
                  <a:cubicBezTo>
                    <a:pt x="1110" y="244"/>
                    <a:pt x="1055" y="136"/>
                    <a:pt x="1015" y="41"/>
                  </a:cubicBezTo>
                  <a:cubicBezTo>
                    <a:pt x="1015" y="14"/>
                    <a:pt x="1001" y="0"/>
                    <a:pt x="974" y="0"/>
                  </a:cubicBezTo>
                  <a:close/>
                </a:path>
              </a:pathLst>
            </a:custGeom>
            <a:solidFill>
              <a:srgbClr val="5C9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56" name="Google Shape;556;p30"/>
          <p:cNvGrpSpPr/>
          <p:nvPr/>
        </p:nvGrpSpPr>
        <p:grpSpPr>
          <a:xfrm>
            <a:off x="2274023" y="4383028"/>
            <a:ext cx="597856" cy="450947"/>
            <a:chOff x="2533682" y="3720159"/>
            <a:chExt cx="248847" cy="187691"/>
          </a:xfrm>
        </p:grpSpPr>
        <p:sp>
          <p:nvSpPr>
            <p:cNvPr id="557" name="Google Shape;557;p30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60" name="Google Shape;560;p30"/>
          <p:cNvGrpSpPr/>
          <p:nvPr/>
        </p:nvGrpSpPr>
        <p:grpSpPr>
          <a:xfrm>
            <a:off x="4713291" y="4608501"/>
            <a:ext cx="557842" cy="281651"/>
            <a:chOff x="2855620" y="1802395"/>
            <a:chExt cx="249884" cy="126165"/>
          </a:xfrm>
        </p:grpSpPr>
        <p:sp>
          <p:nvSpPr>
            <p:cNvPr id="561" name="Google Shape;561;p30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63" name="Google Shape;563;p30"/>
          <p:cNvGrpSpPr/>
          <p:nvPr/>
        </p:nvGrpSpPr>
        <p:grpSpPr>
          <a:xfrm>
            <a:off x="7953023" y="4106028"/>
            <a:ext cx="597856" cy="450947"/>
            <a:chOff x="2533682" y="3720159"/>
            <a:chExt cx="248847" cy="187691"/>
          </a:xfrm>
        </p:grpSpPr>
        <p:sp>
          <p:nvSpPr>
            <p:cNvPr id="564" name="Google Shape;564;p30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67" name="Google Shape;567;p30"/>
          <p:cNvSpPr/>
          <p:nvPr/>
        </p:nvSpPr>
        <p:spPr>
          <a:xfrm>
            <a:off x="6349826" y="269251"/>
            <a:ext cx="1072969" cy="531477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68" name="Google Shape;568;p30"/>
          <p:cNvGrpSpPr/>
          <p:nvPr/>
        </p:nvGrpSpPr>
        <p:grpSpPr>
          <a:xfrm>
            <a:off x="2892201" y="169504"/>
            <a:ext cx="670499" cy="438524"/>
            <a:chOff x="7555450" y="377766"/>
            <a:chExt cx="670499" cy="438524"/>
          </a:xfrm>
        </p:grpSpPr>
        <p:sp>
          <p:nvSpPr>
            <p:cNvPr id="569" name="Google Shape;569;p30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72" name="Google Shape;572;p30"/>
          <p:cNvGrpSpPr/>
          <p:nvPr/>
        </p:nvGrpSpPr>
        <p:grpSpPr>
          <a:xfrm>
            <a:off x="632801" y="267801"/>
            <a:ext cx="981285" cy="534397"/>
            <a:chOff x="816462" y="899275"/>
            <a:chExt cx="981285" cy="534397"/>
          </a:xfrm>
        </p:grpSpPr>
        <p:sp>
          <p:nvSpPr>
            <p:cNvPr id="573" name="Google Shape;573;p30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0566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6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5">
            <a:alphaModFix amt="46000"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7359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AF4BD557-2718-87EA-F97E-EDC3E1B13D8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211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2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5593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</p:sldLayoutIdLst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2778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4="http://schemas.microsoft.com/office/powerpoint/2010/main">
    <mc:Choice Requires="p14">
      <p:transition p14:dur="10" advTm="6063">
        <p:fade/>
      </p:transition>
    </mc:Choice>
    <mc:Fallback xmlns="">
      <p:transition advTm="6063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629150"/>
            <a:ext cx="9144000" cy="173736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40F4CA-C1D7-1CA0-7116-3011C38D4EDE}"/>
              </a:ext>
            </a:extLst>
          </p:cNvPr>
          <p:cNvSpPr/>
          <p:nvPr/>
        </p:nvSpPr>
        <p:spPr>
          <a:xfrm>
            <a:off x="451252" y="205305"/>
            <a:ext cx="846303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UỶ BAN NHÂN DÂN XÃ CHIỀNG SƠN</a:t>
            </a:r>
          </a:p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TRƯỜNG TIỂU HỌC CHIỀNG SƠN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DED5C1-218D-871C-1674-6B679F2828C0}"/>
              </a:ext>
            </a:extLst>
          </p:cNvPr>
          <p:cNvSpPr/>
          <p:nvPr/>
        </p:nvSpPr>
        <p:spPr>
          <a:xfrm>
            <a:off x="164171" y="1530802"/>
            <a:ext cx="9229725" cy="14542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</a:t>
            </a:r>
          </a:p>
          <a:p>
            <a:pPr algn="ctr"/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SINH </a:t>
            </a:r>
            <a:r>
              <a:rPr lang="vi-VN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CHUYÊN MÔN</a:t>
            </a:r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KHOA HỌC LỚP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30854-4093-9CB7-1CC3-E7C488694732}"/>
              </a:ext>
            </a:extLst>
          </p:cNvPr>
          <p:cNvSpPr txBox="1"/>
          <p:nvPr/>
        </p:nvSpPr>
        <p:spPr>
          <a:xfrm>
            <a:off x="819510" y="4201065"/>
            <a:ext cx="3276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Tú Anh</a:t>
            </a:r>
          </a:p>
        </p:txBody>
      </p:sp>
      <p:pic>
        <p:nvPicPr>
          <p:cNvPr id="4" name="Picture 8" descr="lite">
            <a:extLst>
              <a:ext uri="{FF2B5EF4-FFF2-40B4-BE49-F238E27FC236}">
                <a16:creationId xmlns:a16="http://schemas.microsoft.com/office/drawing/2014/main" id="{8FE17339-C696-E770-39C6-FEA28C5E5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384430" y="3079451"/>
            <a:ext cx="2766320" cy="2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61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CCA853-35F4-4E53-88FE-37AAE5F7A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078" y="2225615"/>
            <a:ext cx="6977147" cy="2415396"/>
          </a:xfrm>
          <a:prstGeom prst="rect">
            <a:avLst/>
          </a:prstGeom>
        </p:spPr>
      </p:pic>
      <p:sp>
        <p:nvSpPr>
          <p:cNvPr id="3" name="Google Shape;183;p21">
            <a:extLst>
              <a:ext uri="{FF2B5EF4-FFF2-40B4-BE49-F238E27FC236}">
                <a16:creationId xmlns:a16="http://schemas.microsoft.com/office/drawing/2014/main" id="{99933CD0-ABD0-27F2-ACE8-A44933BEDB0E}"/>
              </a:ext>
            </a:extLst>
          </p:cNvPr>
          <p:cNvSpPr txBox="1"/>
          <p:nvPr/>
        </p:nvSpPr>
        <p:spPr>
          <a:xfrm>
            <a:off x="431321" y="215661"/>
            <a:ext cx="8436634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03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Giai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Giai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Giai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Giai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Giai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Giai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Google Shape;182;p21">
            <a:extLst>
              <a:ext uri="{FF2B5EF4-FFF2-40B4-BE49-F238E27FC236}">
                <a16:creationId xmlns:a16="http://schemas.microsoft.com/office/drawing/2014/main" id="{63D746CB-682B-0997-63C9-E843FB44F7EF}"/>
              </a:ext>
            </a:extLst>
          </p:cNvPr>
          <p:cNvSpPr txBox="1"/>
          <p:nvPr/>
        </p:nvSpPr>
        <p:spPr>
          <a:xfrm>
            <a:off x="552085" y="90360"/>
            <a:ext cx="1397485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3500"/>
              <a:defRPr/>
            </a:pPr>
            <a:r>
              <a:rPr lang="vi" sz="1600" dirty="0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II. KHÁM PHÁ</a:t>
            </a:r>
            <a:endParaRPr sz="1600" dirty="0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5" name="Google Shape;184;p21">
            <a:extLst>
              <a:ext uri="{FF2B5EF4-FFF2-40B4-BE49-F238E27FC236}">
                <a16:creationId xmlns:a16="http://schemas.microsoft.com/office/drawing/2014/main" id="{629E2EEC-5132-09A4-096C-8496697C0E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129" y="90361"/>
            <a:ext cx="541225" cy="444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45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6FBE6-19AF-05E7-61F0-61607090D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3;p21">
            <a:extLst>
              <a:ext uri="{FF2B5EF4-FFF2-40B4-BE49-F238E27FC236}">
                <a16:creationId xmlns:a16="http://schemas.microsoft.com/office/drawing/2014/main" id="{D5DCFAA9-18F3-1228-1B50-F915997F9D09}"/>
              </a:ext>
            </a:extLst>
          </p:cNvPr>
          <p:cNvSpPr txBox="1"/>
          <p:nvPr/>
        </p:nvSpPr>
        <p:spPr>
          <a:xfrm>
            <a:off x="431321" y="215661"/>
            <a:ext cx="8436634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	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Google Shape;182;p21">
            <a:extLst>
              <a:ext uri="{FF2B5EF4-FFF2-40B4-BE49-F238E27FC236}">
                <a16:creationId xmlns:a16="http://schemas.microsoft.com/office/drawing/2014/main" id="{614BFE8C-F54A-FF3E-D176-777BFADE3580}"/>
              </a:ext>
            </a:extLst>
          </p:cNvPr>
          <p:cNvSpPr txBox="1"/>
          <p:nvPr/>
        </p:nvSpPr>
        <p:spPr>
          <a:xfrm>
            <a:off x="552085" y="90360"/>
            <a:ext cx="1397485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vi" sz="1600" b="0" i="0" u="none" strike="noStrike" kern="0" cap="none" spc="0" normalizeH="0" baseline="0" noProof="0" dirty="0">
                <a:ln>
                  <a:noFill/>
                </a:ln>
                <a:solidFill>
                  <a:srgbClr val="812C8C"/>
                </a:solidFill>
                <a:effectLst/>
                <a:uLnTx/>
                <a:uFillTx/>
                <a:latin typeface="Anton"/>
                <a:ea typeface="Anton"/>
                <a:cs typeface="Anton"/>
                <a:sym typeface="Anton"/>
              </a:rPr>
              <a:t>II. KHÁM PHÁ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812C8C"/>
              </a:solidFill>
              <a:effectLst/>
              <a:uLnTx/>
              <a:uFillTx/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5" name="Google Shape;184;p21">
            <a:extLst>
              <a:ext uri="{FF2B5EF4-FFF2-40B4-BE49-F238E27FC236}">
                <a16:creationId xmlns:a16="http://schemas.microsoft.com/office/drawing/2014/main" id="{2D9E335F-0AB7-B50B-6314-B015C892BBA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129" y="90361"/>
            <a:ext cx="541225" cy="444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enerated_video">
            <a:hlinkClick r:id="" action="ppaction://media"/>
            <a:extLst>
              <a:ext uri="{FF2B5EF4-FFF2-40B4-BE49-F238E27FC236}">
                <a16:creationId xmlns:a16="http://schemas.microsoft.com/office/drawing/2014/main" id="{FDC8FFD8-27E7-ECE2-B259-F91C67A20B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1545578"/>
            <a:ext cx="3048000" cy="30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7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B0905-834F-5D2E-81F8-4CF561672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3;p21">
            <a:extLst>
              <a:ext uri="{FF2B5EF4-FFF2-40B4-BE49-F238E27FC236}">
                <a16:creationId xmlns:a16="http://schemas.microsoft.com/office/drawing/2014/main" id="{7F49777E-5C3D-9FA2-FF22-66A1DDCACF75}"/>
              </a:ext>
            </a:extLst>
          </p:cNvPr>
          <p:cNvSpPr txBox="1"/>
          <p:nvPr/>
        </p:nvSpPr>
        <p:spPr>
          <a:xfrm>
            <a:off x="431321" y="215661"/>
            <a:ext cx="8436634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	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Các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Google Shape;182;p21">
            <a:extLst>
              <a:ext uri="{FF2B5EF4-FFF2-40B4-BE49-F238E27FC236}">
                <a16:creationId xmlns:a16="http://schemas.microsoft.com/office/drawing/2014/main" id="{D2BDDC27-6598-525A-DA18-4F31916067F2}"/>
              </a:ext>
            </a:extLst>
          </p:cNvPr>
          <p:cNvSpPr txBox="1"/>
          <p:nvPr/>
        </p:nvSpPr>
        <p:spPr>
          <a:xfrm>
            <a:off x="552085" y="90360"/>
            <a:ext cx="1397485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vi" sz="1600" b="0" i="0" u="none" strike="noStrike" kern="0" cap="none" spc="0" normalizeH="0" baseline="0" noProof="0" dirty="0">
                <a:ln>
                  <a:noFill/>
                </a:ln>
                <a:solidFill>
                  <a:srgbClr val="812C8C"/>
                </a:solidFill>
                <a:effectLst/>
                <a:uLnTx/>
                <a:uFillTx/>
                <a:latin typeface="Anton"/>
                <a:ea typeface="Anton"/>
                <a:cs typeface="Anton"/>
                <a:sym typeface="Anton"/>
              </a:rPr>
              <a:t>II. KHÁM PHÁ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812C8C"/>
              </a:solidFill>
              <a:effectLst/>
              <a:uLnTx/>
              <a:uFillTx/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5" name="Google Shape;184;p21">
            <a:extLst>
              <a:ext uri="{FF2B5EF4-FFF2-40B4-BE49-F238E27FC236}">
                <a16:creationId xmlns:a16="http://schemas.microsoft.com/office/drawing/2014/main" id="{EB4C8C06-C905-47A0-31C7-35B9B39A0D3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129" y="90361"/>
            <a:ext cx="541225" cy="444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enerated_video">
            <a:hlinkClick r:id="" action="ppaction://media"/>
            <a:extLst>
              <a:ext uri="{FF2B5EF4-FFF2-40B4-BE49-F238E27FC236}">
                <a16:creationId xmlns:a16="http://schemas.microsoft.com/office/drawing/2014/main" id="{B55A58A9-E765-109D-1A98-ABD391942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1121434"/>
            <a:ext cx="3048000" cy="34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2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7A3DA-BCF4-6207-4EAB-6E75BC29D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3;p21">
            <a:extLst>
              <a:ext uri="{FF2B5EF4-FFF2-40B4-BE49-F238E27FC236}">
                <a16:creationId xmlns:a16="http://schemas.microsoft.com/office/drawing/2014/main" id="{E007EBA6-F14E-78AC-F2C8-97E2FD5F8624}"/>
              </a:ext>
            </a:extLst>
          </p:cNvPr>
          <p:cNvSpPr txBox="1"/>
          <p:nvPr/>
        </p:nvSpPr>
        <p:spPr>
          <a:xfrm>
            <a:off x="431321" y="215661"/>
            <a:ext cx="8436634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	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Google Shape;182;p21">
            <a:extLst>
              <a:ext uri="{FF2B5EF4-FFF2-40B4-BE49-F238E27FC236}">
                <a16:creationId xmlns:a16="http://schemas.microsoft.com/office/drawing/2014/main" id="{6D72F9DC-30CB-34D8-94BD-C836C54AAF94}"/>
              </a:ext>
            </a:extLst>
          </p:cNvPr>
          <p:cNvSpPr txBox="1"/>
          <p:nvPr/>
        </p:nvSpPr>
        <p:spPr>
          <a:xfrm>
            <a:off x="552085" y="90360"/>
            <a:ext cx="1397485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vi" sz="1600" b="0" i="0" u="none" strike="noStrike" kern="0" cap="none" spc="0" normalizeH="0" baseline="0" noProof="0" dirty="0">
                <a:ln>
                  <a:noFill/>
                </a:ln>
                <a:solidFill>
                  <a:srgbClr val="812C8C"/>
                </a:solidFill>
                <a:effectLst/>
                <a:uLnTx/>
                <a:uFillTx/>
                <a:latin typeface="Anton"/>
                <a:ea typeface="Anton"/>
                <a:cs typeface="Anton"/>
                <a:sym typeface="Anton"/>
              </a:rPr>
              <a:t>II. KHÁM PHÁ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812C8C"/>
              </a:solidFill>
              <a:effectLst/>
              <a:uLnTx/>
              <a:uFillTx/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5" name="Google Shape;184;p21">
            <a:extLst>
              <a:ext uri="{FF2B5EF4-FFF2-40B4-BE49-F238E27FC236}">
                <a16:creationId xmlns:a16="http://schemas.microsoft.com/office/drawing/2014/main" id="{8EE2C343-2576-B701-8598-901C2E3125D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129" y="90361"/>
            <a:ext cx="541225" cy="444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ok-video-41928177-7cd1-4cfe-83e6-ef545ee48cdc">
            <a:hlinkClick r:id="" action="ppaction://media"/>
            <a:extLst>
              <a:ext uri="{FF2B5EF4-FFF2-40B4-BE49-F238E27FC236}">
                <a16:creationId xmlns:a16="http://schemas.microsoft.com/office/drawing/2014/main" id="{1762A8F7-D0D1-ADEF-160F-08469C31CE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1262358"/>
            <a:ext cx="3409444" cy="334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4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8F564-F9FC-E983-90B5-1D76F7FAA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3;p21">
            <a:extLst>
              <a:ext uri="{FF2B5EF4-FFF2-40B4-BE49-F238E27FC236}">
                <a16:creationId xmlns:a16="http://schemas.microsoft.com/office/drawing/2014/main" id="{C2660CA4-9332-E3DF-E463-308DE1F98C1F}"/>
              </a:ext>
            </a:extLst>
          </p:cNvPr>
          <p:cNvSpPr txBox="1"/>
          <p:nvPr/>
        </p:nvSpPr>
        <p:spPr>
          <a:xfrm>
            <a:off x="431321" y="215661"/>
            <a:ext cx="8436634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	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Google Shape;182;p21">
            <a:extLst>
              <a:ext uri="{FF2B5EF4-FFF2-40B4-BE49-F238E27FC236}">
                <a16:creationId xmlns:a16="http://schemas.microsoft.com/office/drawing/2014/main" id="{950E1287-C378-B1D2-36D6-369E138AD3F9}"/>
              </a:ext>
            </a:extLst>
          </p:cNvPr>
          <p:cNvSpPr txBox="1"/>
          <p:nvPr/>
        </p:nvSpPr>
        <p:spPr>
          <a:xfrm>
            <a:off x="552085" y="90360"/>
            <a:ext cx="1397485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vi" sz="1600" b="0" i="0" u="none" strike="noStrike" kern="0" cap="none" spc="0" normalizeH="0" baseline="0" noProof="0" dirty="0">
                <a:ln>
                  <a:noFill/>
                </a:ln>
                <a:solidFill>
                  <a:srgbClr val="812C8C"/>
                </a:solidFill>
                <a:effectLst/>
                <a:uLnTx/>
                <a:uFillTx/>
                <a:latin typeface="Anton"/>
                <a:ea typeface="Anton"/>
                <a:cs typeface="Anton"/>
                <a:sym typeface="Anton"/>
              </a:rPr>
              <a:t>II. KHÁM PHÁ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812C8C"/>
              </a:solidFill>
              <a:effectLst/>
              <a:uLnTx/>
              <a:uFillTx/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5" name="Google Shape;184;p21">
            <a:extLst>
              <a:ext uri="{FF2B5EF4-FFF2-40B4-BE49-F238E27FC236}">
                <a16:creationId xmlns:a16="http://schemas.microsoft.com/office/drawing/2014/main" id="{E293B114-C9DE-3776-15CE-619FE268C61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129" y="90361"/>
            <a:ext cx="541225" cy="444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ok-video-41928177-7cd1-4cfe-83e6-ef545ee48cdc">
            <a:hlinkClick r:id="" action="ppaction://media"/>
            <a:extLst>
              <a:ext uri="{FF2B5EF4-FFF2-40B4-BE49-F238E27FC236}">
                <a16:creationId xmlns:a16="http://schemas.microsoft.com/office/drawing/2014/main" id="{62306761-21D2-19AE-AC15-D5CF899097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1262358"/>
            <a:ext cx="3409444" cy="334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1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>
          <a:extLst>
            <a:ext uri="{FF2B5EF4-FFF2-40B4-BE49-F238E27FC236}">
              <a16:creationId xmlns:a16="http://schemas.microsoft.com/office/drawing/2014/main" id="{510291F9-E6D8-7799-9A6A-43A1A44AF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1">
            <a:extLst>
              <a:ext uri="{FF2B5EF4-FFF2-40B4-BE49-F238E27FC236}">
                <a16:creationId xmlns:a16="http://schemas.microsoft.com/office/drawing/2014/main" id="{DD2DBD02-926F-FD2C-0C8E-D5B2A7543F59}"/>
              </a:ext>
            </a:extLst>
          </p:cNvPr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>
            <a:off x="-14" y="0"/>
            <a:ext cx="91440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1">
            <a:extLst>
              <a:ext uri="{FF2B5EF4-FFF2-40B4-BE49-F238E27FC236}">
                <a16:creationId xmlns:a16="http://schemas.microsoft.com/office/drawing/2014/main" id="{7F912658-5553-CCE4-1693-24EE003ED154}"/>
              </a:ext>
            </a:extLst>
          </p:cNvPr>
          <p:cNvSpPr txBox="1"/>
          <p:nvPr/>
        </p:nvSpPr>
        <p:spPr>
          <a:xfrm>
            <a:off x="11041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vi" sz="3500" b="0" i="0" u="none" strike="noStrike" kern="0" cap="none" spc="0" normalizeH="0" baseline="0" noProof="0">
                <a:ln>
                  <a:noFill/>
                </a:ln>
                <a:solidFill>
                  <a:srgbClr val="812C8C"/>
                </a:solidFill>
                <a:effectLst/>
                <a:uLnTx/>
                <a:uFillTx/>
                <a:latin typeface="Anton"/>
                <a:ea typeface="Anton"/>
                <a:cs typeface="Anton"/>
                <a:sym typeface="Anton"/>
              </a:rPr>
              <a:t>II. KHÁM PHÁ</a:t>
            </a:r>
            <a:endParaRPr kumimoji="0" sz="3500" b="0" i="0" u="none" strike="noStrike" kern="0" cap="none" spc="0" normalizeH="0" baseline="0" noProof="0">
              <a:ln>
                <a:noFill/>
              </a:ln>
              <a:solidFill>
                <a:srgbClr val="812C8C"/>
              </a:solidFill>
              <a:effectLst/>
              <a:uLnTx/>
              <a:uFillTx/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84" name="Google Shape;184;p21">
            <a:extLst>
              <a:ext uri="{FF2B5EF4-FFF2-40B4-BE49-F238E27FC236}">
                <a16:creationId xmlns:a16="http://schemas.microsoft.com/office/drawing/2014/main" id="{0CEACDF8-DDEC-200E-A3E4-DFA22DB8ADD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>
            <a:extLst>
              <a:ext uri="{FF2B5EF4-FFF2-40B4-BE49-F238E27FC236}">
                <a16:creationId xmlns:a16="http://schemas.microsoft.com/office/drawing/2014/main" id="{37EEEB7F-49C3-8926-E65B-9C7AD2AA1CE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1">
            <a:extLst>
              <a:ext uri="{FF2B5EF4-FFF2-40B4-BE49-F238E27FC236}">
                <a16:creationId xmlns:a16="http://schemas.microsoft.com/office/drawing/2014/main" id="{CF901E55-94D2-474E-FE76-68F09D50490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11D74E-D459-B631-7513-8867C494DE68}"/>
              </a:ext>
            </a:extLst>
          </p:cNvPr>
          <p:cNvSpPr txBox="1"/>
          <p:nvPr/>
        </p:nvSpPr>
        <p:spPr>
          <a:xfrm>
            <a:off x="526211" y="1811547"/>
            <a:ext cx="8501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117025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E5BA7683-5B6E-FED4-FEC0-3255A49AC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">
            <a:extLst>
              <a:ext uri="{FF2B5EF4-FFF2-40B4-BE49-F238E27FC236}">
                <a16:creationId xmlns:a16="http://schemas.microsoft.com/office/drawing/2014/main" id="{BC80AA15-C137-59F3-8A0E-EED83D2B4A64}"/>
              </a:ext>
            </a:extLst>
          </p:cNvPr>
          <p:cNvSpPr txBox="1"/>
          <p:nvPr/>
        </p:nvSpPr>
        <p:spPr>
          <a:xfrm>
            <a:off x="267600" y="1297900"/>
            <a:ext cx="8186287" cy="244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1800"/>
            </a:pPr>
            <a:r>
              <a:rPr lang="en-US" sz="32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	</a:t>
            </a:r>
            <a:r>
              <a:rPr lang="en-US" sz="3200" b="0" i="0" u="none" strike="noStrike" cap="none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Hoạt</a:t>
            </a:r>
            <a:r>
              <a:rPr lang="en-US" sz="32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b="0" i="0" u="none" strike="noStrike" cap="none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động</a:t>
            </a:r>
            <a:r>
              <a:rPr lang="en-US" sz="32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b="0" i="0" u="none" strike="noStrike" cap="none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nhóm</a:t>
            </a:r>
            <a:r>
              <a:rPr lang="en-US" sz="32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2</a:t>
            </a:r>
            <a:r>
              <a:rPr lang="en-US" sz="32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b="0" i="0" u="none" strike="noStrike" cap="none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đề</a:t>
            </a:r>
            <a:r>
              <a:rPr lang="en-US" sz="32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b="0" i="0" u="none" strike="noStrike" cap="none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xuất</a:t>
            </a:r>
            <a:r>
              <a:rPr lang="en-US" sz="32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b="0" i="0" u="none" strike="noStrike" cap="none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cách</a:t>
            </a:r>
            <a:r>
              <a:rPr lang="en-US" sz="32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b="0" i="0" u="none" strike="noStrike" cap="none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trồng</a:t>
            </a:r>
            <a:r>
              <a:rPr lang="en-US" sz="32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b="0" i="0" u="none" strike="noStrike" cap="none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cây</a:t>
            </a:r>
            <a:r>
              <a:rPr lang="en-US" sz="32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b="0" i="0" u="none" strike="noStrike" cap="none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trong</a:t>
            </a:r>
            <a:r>
              <a:rPr lang="en-US" sz="32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b="0" i="0" u="none" strike="noStrike" cap="none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vỏ</a:t>
            </a:r>
            <a:r>
              <a:rPr lang="en-US" sz="32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b="0" i="0" u="none" strike="noStrike" cap="none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trứng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,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rồi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lựa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chọn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nguyên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vật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liệu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để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thực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hiện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,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sau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đó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ghi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vào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nhật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ký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quá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trình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nảy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mầm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của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hạt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trở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thành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cây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trong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thời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3200" dirty="0" err="1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gian</a:t>
            </a:r>
            <a:r>
              <a:rPr lang="en-US" sz="32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3’</a:t>
            </a:r>
            <a:endParaRPr sz="3200" b="0" i="0" u="none" strike="noStrike" cap="none" dirty="0">
              <a:solidFill>
                <a:srgbClr val="022A7A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</p:txBody>
      </p:sp>
      <p:sp>
        <p:nvSpPr>
          <p:cNvPr id="207" name="Google Shape;207;p23">
            <a:extLst>
              <a:ext uri="{FF2B5EF4-FFF2-40B4-BE49-F238E27FC236}">
                <a16:creationId xmlns:a16="http://schemas.microsoft.com/office/drawing/2014/main" id="{2F8F3792-C22E-E149-4EC7-B6B1FD6CF604}"/>
              </a:ext>
            </a:extLst>
          </p:cNvPr>
          <p:cNvSpPr txBox="1"/>
          <p:nvPr/>
        </p:nvSpPr>
        <p:spPr>
          <a:xfrm>
            <a:off x="1440611" y="290108"/>
            <a:ext cx="6211019" cy="623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2600" b="0" i="0" u="none" strike="noStrike" cap="none" dirty="0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III. Đề xuất và lựa chọn giải phá</a:t>
            </a:r>
            <a:r>
              <a:rPr lang="en-US" sz="3000" dirty="0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p</a:t>
            </a:r>
            <a:endParaRPr sz="2600" b="0" i="0" u="none" strike="noStrike" cap="none" dirty="0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08" name="Google Shape;208;p23">
            <a:extLst>
              <a:ext uri="{FF2B5EF4-FFF2-40B4-BE49-F238E27FC236}">
                <a16:creationId xmlns:a16="http://schemas.microsoft.com/office/drawing/2014/main" id="{A36E16AB-E50A-7B5B-A0EB-6E4A3E0C25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3">
            <a:extLst>
              <a:ext uri="{FF2B5EF4-FFF2-40B4-BE49-F238E27FC236}">
                <a16:creationId xmlns:a16="http://schemas.microsoft.com/office/drawing/2014/main" id="{707E8883-3044-D9ED-4433-F6E8CCC43F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180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"/>
          <p:cNvSpPr txBox="1"/>
          <p:nvPr/>
        </p:nvSpPr>
        <p:spPr>
          <a:xfrm>
            <a:off x="267600" y="1297900"/>
            <a:ext cx="3729865" cy="337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1800"/>
              <a:buFont typeface="Bitter SemiBold"/>
              <a:buAutoNum type="arabicPeriod"/>
            </a:pPr>
            <a:r>
              <a:rPr lang="vi" sz="20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Mỗi nhóm sẽ được giáo viên phát một Phiếu học tập</a:t>
            </a:r>
            <a:r>
              <a:rPr lang="en-US" sz="20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vi" sz="20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Phân công nhiệm vụ.</a:t>
            </a:r>
            <a:endParaRPr sz="2000" b="0" i="0" u="none" strike="noStrike" cap="none" dirty="0">
              <a:solidFill>
                <a:srgbClr val="022A7A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2.    </a:t>
            </a:r>
            <a:r>
              <a:rPr lang="vi" sz="20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Các em hãy chọn 1 thành viên  làm trưởng nhóm.</a:t>
            </a:r>
            <a:endParaRPr sz="2000" b="0" i="0" u="none" strike="noStrike" cap="none" dirty="0">
              <a:solidFill>
                <a:srgbClr val="022A7A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 3.     </a:t>
            </a:r>
            <a:r>
              <a:rPr lang="vi" sz="2000" b="0" i="0" u="none" strike="noStrike" cap="none" dirty="0">
                <a:solidFill>
                  <a:srgbClr val="022A7A"/>
                </a:solidFill>
                <a:latin typeface="Times New Roman" panose="02020603050405020304" pitchFamily="18" charset="0"/>
                <a:ea typeface="Bitter SemiBold"/>
                <a:cs typeface="Times New Roman" panose="02020603050405020304" pitchFamily="18" charset="0"/>
                <a:sym typeface="Bitter SemiBold"/>
              </a:rPr>
              <a:t>Trưởng nhóm sẽ phân công nhiệm vụ cho mỗi thành viên, sau đó điền thông tin của thành viên trong nhóm vào phiếu.</a:t>
            </a:r>
            <a:endParaRPr sz="2000" b="0" i="0" u="none" strike="noStrike" cap="none" dirty="0">
              <a:solidFill>
                <a:srgbClr val="022A7A"/>
              </a:solidFill>
              <a:latin typeface="Times New Roman" panose="02020603050405020304" pitchFamily="18" charset="0"/>
              <a:ea typeface="Bitter SemiBold"/>
              <a:cs typeface="Times New Roman" panose="02020603050405020304" pitchFamily="18" charset="0"/>
              <a:sym typeface="Bitter SemiBold"/>
            </a:endParaRPr>
          </a:p>
        </p:txBody>
      </p:sp>
      <p:sp>
        <p:nvSpPr>
          <p:cNvPr id="207" name="Google Shape;207;p23"/>
          <p:cNvSpPr txBox="1"/>
          <p:nvPr/>
        </p:nvSpPr>
        <p:spPr>
          <a:xfrm>
            <a:off x="1094528" y="548900"/>
            <a:ext cx="7735500" cy="14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2600" b="0" i="0" u="none" strike="noStrike" cap="none" dirty="0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III. Đề xuất và lựa chọn giải pháp</a:t>
            </a:r>
            <a:endParaRPr sz="2600" b="0" i="0" u="none" strike="noStrike" cap="none" dirty="0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2600" b="0" i="0" u="none" strike="noStrike" cap="none" dirty="0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3000" b="0" i="0" u="none" strike="noStrike" cap="none" dirty="0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08" name="Google Shape;20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3"/>
          <p:cNvPicPr preferRelativeResize="0"/>
          <p:nvPr/>
        </p:nvPicPr>
        <p:blipFill rotWithShape="1">
          <a:blip r:embed="rId4">
            <a:alphaModFix/>
          </a:blip>
          <a:srcRect l="719" r="719"/>
          <a:stretch/>
        </p:blipFill>
        <p:spPr>
          <a:xfrm>
            <a:off x="5381434" y="1272040"/>
            <a:ext cx="2504025" cy="365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3"/>
          <p:cNvPicPr preferRelativeResize="0"/>
          <p:nvPr/>
        </p:nvPicPr>
        <p:blipFill rotWithShape="1">
          <a:blip r:embed="rId5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C0A2A62-B03E-A039-6EE3-883116BDC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937" y="1956801"/>
            <a:ext cx="3529890" cy="12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5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935DD5A3-2822-4D1A-3B0B-051BA6AD0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579" y="703620"/>
            <a:ext cx="6684843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AD5F759-2351-6B48-F98F-935ADEAD9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630" y="958949"/>
            <a:ext cx="4846740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8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491" y="143111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9"/>
          <p:cNvSpPr txBox="1"/>
          <p:nvPr/>
        </p:nvSpPr>
        <p:spPr>
          <a:xfrm>
            <a:off x="4125605" y="435600"/>
            <a:ext cx="5452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952661" y="95734"/>
            <a:ext cx="3962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2C8C"/>
              </a:buClr>
              <a:buSzPts val="3000"/>
              <a:buFont typeface="Anton"/>
              <a:buAutoNum type="romanUcPeriod"/>
            </a:pPr>
            <a:r>
              <a:rPr lang="vi" sz="3000" b="0" i="0" u="none" strike="noStrike" cap="none" dirty="0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KHỞI ĐỘNG</a:t>
            </a:r>
            <a:endParaRPr sz="3000" b="0" i="0" u="none" strike="noStrike" cap="none" dirty="0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62" name="Google Shape;162;p19"/>
          <p:cNvPicPr preferRelativeResize="0"/>
          <p:nvPr/>
        </p:nvPicPr>
        <p:blipFill rotWithShape="1">
          <a:blip r:embed="rId4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/>
          <p:nvPr/>
        </p:nvSpPr>
        <p:spPr>
          <a:xfrm>
            <a:off x="3557550" y="1185225"/>
            <a:ext cx="5345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" name="image1.png">
            <a:extLst>
              <a:ext uri="{FF2B5EF4-FFF2-40B4-BE49-F238E27FC236}">
                <a16:creationId xmlns:a16="http://schemas.microsoft.com/office/drawing/2014/main" id="{36EBB4F5-6FFE-6925-6698-3E14CEB7B8FB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108609" y="825389"/>
            <a:ext cx="6845862" cy="3787072"/>
          </a:xfrm>
          <a:prstGeom prst="rect">
            <a:avLst/>
          </a:prstGeom>
          <a:ln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99996" sy="99996" flip="none" algn="tl"/>
        </a:blipFill>
        <a:effectLst/>
      </p:bgPr>
    </p:bg>
    <p:spTree>
      <p:nvGrpSpPr>
        <p:cNvPr id="1" name="Shape 126">
          <a:extLst>
            <a:ext uri="{FF2B5EF4-FFF2-40B4-BE49-F238E27FC236}">
              <a16:creationId xmlns:a16="http://schemas.microsoft.com/office/drawing/2014/main" id="{AD2FF546-FD2F-AC0D-61D4-A3BA1ADB2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8">
            <a:extLst>
              <a:ext uri="{FF2B5EF4-FFF2-40B4-BE49-F238E27FC236}">
                <a16:creationId xmlns:a16="http://schemas.microsoft.com/office/drawing/2014/main" id="{14369955-104D-E3C5-22C0-5BFE1729542B}"/>
              </a:ext>
            </a:extLst>
          </p:cNvPr>
          <p:cNvGrpSpPr/>
          <p:nvPr/>
        </p:nvGrpSpPr>
        <p:grpSpPr>
          <a:xfrm>
            <a:off x="414068" y="586901"/>
            <a:ext cx="8566029" cy="3401529"/>
            <a:chOff x="1938577" y="1329300"/>
            <a:chExt cx="5497529" cy="2780772"/>
          </a:xfrm>
        </p:grpSpPr>
        <p:sp>
          <p:nvSpPr>
            <p:cNvPr id="128" name="Google Shape;128;p18">
              <a:extLst>
                <a:ext uri="{FF2B5EF4-FFF2-40B4-BE49-F238E27FC236}">
                  <a16:creationId xmlns:a16="http://schemas.microsoft.com/office/drawing/2014/main" id="{54392807-B4C3-2182-1DBA-A0A2F8EDA57D}"/>
                </a:ext>
              </a:extLst>
            </p:cNvPr>
            <p:cNvSpPr/>
            <p:nvPr/>
          </p:nvSpPr>
          <p:spPr>
            <a:xfrm>
              <a:off x="1938577" y="1329300"/>
              <a:ext cx="5497529" cy="2780772"/>
            </a:xfrm>
            <a:custGeom>
              <a:avLst/>
              <a:gdLst/>
              <a:ahLst/>
              <a:cxnLst/>
              <a:rect l="l" t="t" r="r" b="b"/>
              <a:pathLst>
                <a:path w="80294" h="40613" extrusionOk="0">
                  <a:moveTo>
                    <a:pt x="0" y="0"/>
                  </a:moveTo>
                  <a:lnTo>
                    <a:pt x="0" y="35655"/>
                  </a:lnTo>
                  <a:cubicBezTo>
                    <a:pt x="38" y="35692"/>
                    <a:pt x="94" y="35730"/>
                    <a:pt x="131" y="35767"/>
                  </a:cubicBezTo>
                  <a:cubicBezTo>
                    <a:pt x="255" y="35866"/>
                    <a:pt x="354" y="35883"/>
                    <a:pt x="479" y="35883"/>
                  </a:cubicBezTo>
                  <a:cubicBezTo>
                    <a:pt x="541" y="35883"/>
                    <a:pt x="609" y="35879"/>
                    <a:pt x="690" y="35879"/>
                  </a:cubicBezTo>
                  <a:cubicBezTo>
                    <a:pt x="1081" y="35879"/>
                    <a:pt x="1324" y="36065"/>
                    <a:pt x="1659" y="36252"/>
                  </a:cubicBezTo>
                  <a:cubicBezTo>
                    <a:pt x="1883" y="36363"/>
                    <a:pt x="2200" y="36494"/>
                    <a:pt x="2349" y="36718"/>
                  </a:cubicBezTo>
                  <a:cubicBezTo>
                    <a:pt x="2535" y="36978"/>
                    <a:pt x="2479" y="37388"/>
                    <a:pt x="2610" y="37724"/>
                  </a:cubicBezTo>
                  <a:cubicBezTo>
                    <a:pt x="2908" y="37594"/>
                    <a:pt x="3243" y="37575"/>
                    <a:pt x="3467" y="37351"/>
                  </a:cubicBezTo>
                  <a:cubicBezTo>
                    <a:pt x="3747" y="37090"/>
                    <a:pt x="3598" y="36867"/>
                    <a:pt x="3691" y="36550"/>
                  </a:cubicBezTo>
                  <a:cubicBezTo>
                    <a:pt x="3739" y="36405"/>
                    <a:pt x="3829" y="36259"/>
                    <a:pt x="3974" y="36259"/>
                  </a:cubicBezTo>
                  <a:cubicBezTo>
                    <a:pt x="3996" y="36259"/>
                    <a:pt x="4020" y="36263"/>
                    <a:pt x="4045" y="36270"/>
                  </a:cubicBezTo>
                  <a:cubicBezTo>
                    <a:pt x="4231" y="36345"/>
                    <a:pt x="4213" y="36773"/>
                    <a:pt x="4324" y="36885"/>
                  </a:cubicBezTo>
                  <a:cubicBezTo>
                    <a:pt x="4390" y="36944"/>
                    <a:pt x="4430" y="36964"/>
                    <a:pt x="4462" y="36964"/>
                  </a:cubicBezTo>
                  <a:cubicBezTo>
                    <a:pt x="4521" y="36964"/>
                    <a:pt x="4551" y="36897"/>
                    <a:pt x="4660" y="36885"/>
                  </a:cubicBezTo>
                  <a:cubicBezTo>
                    <a:pt x="4702" y="36881"/>
                    <a:pt x="4734" y="36879"/>
                    <a:pt x="4761" y="36879"/>
                  </a:cubicBezTo>
                  <a:cubicBezTo>
                    <a:pt x="4854" y="36879"/>
                    <a:pt x="4880" y="36906"/>
                    <a:pt x="4995" y="36978"/>
                  </a:cubicBezTo>
                  <a:cubicBezTo>
                    <a:pt x="5089" y="36718"/>
                    <a:pt x="4921" y="36457"/>
                    <a:pt x="5126" y="36233"/>
                  </a:cubicBezTo>
                  <a:cubicBezTo>
                    <a:pt x="5221" y="36143"/>
                    <a:pt x="5312" y="36109"/>
                    <a:pt x="5399" y="36109"/>
                  </a:cubicBezTo>
                  <a:cubicBezTo>
                    <a:pt x="5600" y="36109"/>
                    <a:pt x="5782" y="36291"/>
                    <a:pt x="5965" y="36382"/>
                  </a:cubicBezTo>
                  <a:cubicBezTo>
                    <a:pt x="6080" y="36432"/>
                    <a:pt x="6170" y="36454"/>
                    <a:pt x="6246" y="36454"/>
                  </a:cubicBezTo>
                  <a:cubicBezTo>
                    <a:pt x="6427" y="36454"/>
                    <a:pt x="6532" y="36329"/>
                    <a:pt x="6729" y="36158"/>
                  </a:cubicBezTo>
                  <a:cubicBezTo>
                    <a:pt x="6878" y="36047"/>
                    <a:pt x="6952" y="36009"/>
                    <a:pt x="7046" y="35804"/>
                  </a:cubicBezTo>
                  <a:cubicBezTo>
                    <a:pt x="7139" y="35581"/>
                    <a:pt x="7120" y="35208"/>
                    <a:pt x="7288" y="35021"/>
                  </a:cubicBezTo>
                  <a:cubicBezTo>
                    <a:pt x="7376" y="34917"/>
                    <a:pt x="7509" y="34879"/>
                    <a:pt x="7651" y="34879"/>
                  </a:cubicBezTo>
                  <a:cubicBezTo>
                    <a:pt x="7839" y="34879"/>
                    <a:pt x="8044" y="34947"/>
                    <a:pt x="8183" y="35021"/>
                  </a:cubicBezTo>
                  <a:cubicBezTo>
                    <a:pt x="8574" y="35226"/>
                    <a:pt x="8574" y="35543"/>
                    <a:pt x="8686" y="35935"/>
                  </a:cubicBezTo>
                  <a:cubicBezTo>
                    <a:pt x="8779" y="36196"/>
                    <a:pt x="8965" y="36233"/>
                    <a:pt x="9114" y="36438"/>
                  </a:cubicBezTo>
                  <a:cubicBezTo>
                    <a:pt x="9319" y="36736"/>
                    <a:pt x="9226" y="36960"/>
                    <a:pt x="9655" y="37016"/>
                  </a:cubicBezTo>
                  <a:cubicBezTo>
                    <a:pt x="9655" y="37158"/>
                    <a:pt x="9738" y="37202"/>
                    <a:pt x="9859" y="37202"/>
                  </a:cubicBezTo>
                  <a:cubicBezTo>
                    <a:pt x="10054" y="37202"/>
                    <a:pt x="10345" y="37087"/>
                    <a:pt x="10538" y="37087"/>
                  </a:cubicBezTo>
                  <a:cubicBezTo>
                    <a:pt x="10555" y="37087"/>
                    <a:pt x="10572" y="37088"/>
                    <a:pt x="10587" y="37090"/>
                  </a:cubicBezTo>
                  <a:cubicBezTo>
                    <a:pt x="10941" y="37146"/>
                    <a:pt x="10941" y="37482"/>
                    <a:pt x="11258" y="37594"/>
                  </a:cubicBezTo>
                  <a:cubicBezTo>
                    <a:pt x="11324" y="37614"/>
                    <a:pt x="11388" y="37623"/>
                    <a:pt x="11450" y="37623"/>
                  </a:cubicBezTo>
                  <a:cubicBezTo>
                    <a:pt x="11785" y="37623"/>
                    <a:pt x="12056" y="37357"/>
                    <a:pt x="12339" y="37183"/>
                  </a:cubicBezTo>
                  <a:cubicBezTo>
                    <a:pt x="12486" y="37102"/>
                    <a:pt x="12748" y="36891"/>
                    <a:pt x="12923" y="36891"/>
                  </a:cubicBezTo>
                  <a:cubicBezTo>
                    <a:pt x="12948" y="36891"/>
                    <a:pt x="12971" y="36895"/>
                    <a:pt x="12991" y="36904"/>
                  </a:cubicBezTo>
                  <a:cubicBezTo>
                    <a:pt x="13140" y="36941"/>
                    <a:pt x="13289" y="37183"/>
                    <a:pt x="13401" y="37277"/>
                  </a:cubicBezTo>
                  <a:cubicBezTo>
                    <a:pt x="13513" y="37351"/>
                    <a:pt x="13625" y="37388"/>
                    <a:pt x="13737" y="37463"/>
                  </a:cubicBezTo>
                  <a:cubicBezTo>
                    <a:pt x="13935" y="37601"/>
                    <a:pt x="14021" y="37814"/>
                    <a:pt x="14200" y="37814"/>
                  </a:cubicBezTo>
                  <a:cubicBezTo>
                    <a:pt x="14239" y="37814"/>
                    <a:pt x="14283" y="37803"/>
                    <a:pt x="14333" y="37780"/>
                  </a:cubicBezTo>
                  <a:cubicBezTo>
                    <a:pt x="14706" y="37594"/>
                    <a:pt x="14575" y="37444"/>
                    <a:pt x="14687" y="37165"/>
                  </a:cubicBezTo>
                  <a:cubicBezTo>
                    <a:pt x="14765" y="36964"/>
                    <a:pt x="15060" y="36852"/>
                    <a:pt x="15297" y="36852"/>
                  </a:cubicBezTo>
                  <a:cubicBezTo>
                    <a:pt x="15346" y="36852"/>
                    <a:pt x="15392" y="36857"/>
                    <a:pt x="15433" y="36867"/>
                  </a:cubicBezTo>
                  <a:cubicBezTo>
                    <a:pt x="15824" y="36978"/>
                    <a:pt x="15712" y="37463"/>
                    <a:pt x="16178" y="37482"/>
                  </a:cubicBezTo>
                  <a:cubicBezTo>
                    <a:pt x="16200" y="37483"/>
                    <a:pt x="16222" y="37484"/>
                    <a:pt x="16246" y="37484"/>
                  </a:cubicBezTo>
                  <a:cubicBezTo>
                    <a:pt x="16491" y="37484"/>
                    <a:pt x="16852" y="37401"/>
                    <a:pt x="17073" y="37333"/>
                  </a:cubicBezTo>
                  <a:cubicBezTo>
                    <a:pt x="17315" y="37277"/>
                    <a:pt x="17502" y="37128"/>
                    <a:pt x="17688" y="36960"/>
                  </a:cubicBezTo>
                  <a:cubicBezTo>
                    <a:pt x="17841" y="36839"/>
                    <a:pt x="17976" y="36764"/>
                    <a:pt x="18121" y="36764"/>
                  </a:cubicBezTo>
                  <a:cubicBezTo>
                    <a:pt x="18222" y="36764"/>
                    <a:pt x="18329" y="36801"/>
                    <a:pt x="18452" y="36885"/>
                  </a:cubicBezTo>
                  <a:cubicBezTo>
                    <a:pt x="18527" y="36941"/>
                    <a:pt x="18564" y="37053"/>
                    <a:pt x="18657" y="37109"/>
                  </a:cubicBezTo>
                  <a:cubicBezTo>
                    <a:pt x="18806" y="37202"/>
                    <a:pt x="19011" y="37221"/>
                    <a:pt x="19198" y="37239"/>
                  </a:cubicBezTo>
                  <a:cubicBezTo>
                    <a:pt x="19217" y="37240"/>
                    <a:pt x="19237" y="37241"/>
                    <a:pt x="19257" y="37241"/>
                  </a:cubicBezTo>
                  <a:cubicBezTo>
                    <a:pt x="19476" y="37241"/>
                    <a:pt x="19750" y="37192"/>
                    <a:pt x="20002" y="37192"/>
                  </a:cubicBezTo>
                  <a:cubicBezTo>
                    <a:pt x="20202" y="37192"/>
                    <a:pt x="20388" y="37223"/>
                    <a:pt x="20521" y="37333"/>
                  </a:cubicBezTo>
                  <a:cubicBezTo>
                    <a:pt x="20642" y="37143"/>
                    <a:pt x="20730" y="36842"/>
                    <a:pt x="20979" y="36842"/>
                  </a:cubicBezTo>
                  <a:cubicBezTo>
                    <a:pt x="20999" y="36842"/>
                    <a:pt x="21020" y="36844"/>
                    <a:pt x="21043" y="36848"/>
                  </a:cubicBezTo>
                  <a:cubicBezTo>
                    <a:pt x="21211" y="36885"/>
                    <a:pt x="21211" y="37034"/>
                    <a:pt x="21304" y="37090"/>
                  </a:cubicBezTo>
                  <a:cubicBezTo>
                    <a:pt x="21353" y="37123"/>
                    <a:pt x="21412" y="37135"/>
                    <a:pt x="21476" y="37135"/>
                  </a:cubicBezTo>
                  <a:cubicBezTo>
                    <a:pt x="21629" y="37135"/>
                    <a:pt x="21811" y="37066"/>
                    <a:pt x="21956" y="37053"/>
                  </a:cubicBezTo>
                  <a:cubicBezTo>
                    <a:pt x="22180" y="37016"/>
                    <a:pt x="22497" y="37034"/>
                    <a:pt x="22720" y="36960"/>
                  </a:cubicBezTo>
                  <a:cubicBezTo>
                    <a:pt x="22888" y="36904"/>
                    <a:pt x="23130" y="36662"/>
                    <a:pt x="23279" y="36531"/>
                  </a:cubicBezTo>
                  <a:cubicBezTo>
                    <a:pt x="23559" y="36792"/>
                    <a:pt x="23783" y="36811"/>
                    <a:pt x="24155" y="36923"/>
                  </a:cubicBezTo>
                  <a:cubicBezTo>
                    <a:pt x="24398" y="36997"/>
                    <a:pt x="24677" y="37258"/>
                    <a:pt x="24920" y="37314"/>
                  </a:cubicBezTo>
                  <a:cubicBezTo>
                    <a:pt x="24965" y="37324"/>
                    <a:pt x="24996" y="37329"/>
                    <a:pt x="25021" y="37329"/>
                  </a:cubicBezTo>
                  <a:cubicBezTo>
                    <a:pt x="25088" y="37329"/>
                    <a:pt x="25104" y="37294"/>
                    <a:pt x="25199" y="37239"/>
                  </a:cubicBezTo>
                  <a:cubicBezTo>
                    <a:pt x="25591" y="37015"/>
                    <a:pt x="26152" y="36749"/>
                    <a:pt x="26667" y="36749"/>
                  </a:cubicBezTo>
                  <a:cubicBezTo>
                    <a:pt x="26838" y="36749"/>
                    <a:pt x="27003" y="36778"/>
                    <a:pt x="27156" y="36848"/>
                  </a:cubicBezTo>
                  <a:cubicBezTo>
                    <a:pt x="27332" y="36924"/>
                    <a:pt x="27390" y="37033"/>
                    <a:pt x="27500" y="37033"/>
                  </a:cubicBezTo>
                  <a:cubicBezTo>
                    <a:pt x="27553" y="37033"/>
                    <a:pt x="27619" y="37008"/>
                    <a:pt x="27715" y="36941"/>
                  </a:cubicBezTo>
                  <a:cubicBezTo>
                    <a:pt x="27920" y="36811"/>
                    <a:pt x="27958" y="36606"/>
                    <a:pt x="28051" y="36363"/>
                  </a:cubicBezTo>
                  <a:cubicBezTo>
                    <a:pt x="28107" y="36196"/>
                    <a:pt x="28144" y="35916"/>
                    <a:pt x="28312" y="35823"/>
                  </a:cubicBezTo>
                  <a:cubicBezTo>
                    <a:pt x="28379" y="35781"/>
                    <a:pt x="28439" y="35762"/>
                    <a:pt x="28492" y="35762"/>
                  </a:cubicBezTo>
                  <a:cubicBezTo>
                    <a:pt x="28788" y="35762"/>
                    <a:pt x="28872" y="36344"/>
                    <a:pt x="28983" y="36550"/>
                  </a:cubicBezTo>
                  <a:cubicBezTo>
                    <a:pt x="29066" y="36708"/>
                    <a:pt x="29177" y="36766"/>
                    <a:pt x="29299" y="36766"/>
                  </a:cubicBezTo>
                  <a:cubicBezTo>
                    <a:pt x="29478" y="36766"/>
                    <a:pt x="29681" y="36642"/>
                    <a:pt x="29859" y="36531"/>
                  </a:cubicBezTo>
                  <a:cubicBezTo>
                    <a:pt x="30092" y="36368"/>
                    <a:pt x="30194" y="36307"/>
                    <a:pt x="30329" y="36307"/>
                  </a:cubicBezTo>
                  <a:cubicBezTo>
                    <a:pt x="30410" y="36307"/>
                    <a:pt x="30502" y="36329"/>
                    <a:pt x="30642" y="36363"/>
                  </a:cubicBezTo>
                  <a:cubicBezTo>
                    <a:pt x="30678" y="36370"/>
                    <a:pt x="30717" y="36373"/>
                    <a:pt x="30757" y="36373"/>
                  </a:cubicBezTo>
                  <a:cubicBezTo>
                    <a:pt x="30871" y="36373"/>
                    <a:pt x="30995" y="36352"/>
                    <a:pt x="31113" y="36352"/>
                  </a:cubicBezTo>
                  <a:cubicBezTo>
                    <a:pt x="31182" y="36352"/>
                    <a:pt x="31250" y="36359"/>
                    <a:pt x="31313" y="36382"/>
                  </a:cubicBezTo>
                  <a:cubicBezTo>
                    <a:pt x="31443" y="36438"/>
                    <a:pt x="31480" y="36587"/>
                    <a:pt x="31611" y="36606"/>
                  </a:cubicBezTo>
                  <a:cubicBezTo>
                    <a:pt x="31641" y="36614"/>
                    <a:pt x="31671" y="36618"/>
                    <a:pt x="31702" y="36618"/>
                  </a:cubicBezTo>
                  <a:cubicBezTo>
                    <a:pt x="31802" y="36618"/>
                    <a:pt x="31902" y="36578"/>
                    <a:pt x="32002" y="36550"/>
                  </a:cubicBezTo>
                  <a:cubicBezTo>
                    <a:pt x="32231" y="36506"/>
                    <a:pt x="32631" y="36444"/>
                    <a:pt x="32991" y="36444"/>
                  </a:cubicBezTo>
                  <a:cubicBezTo>
                    <a:pt x="33248" y="36444"/>
                    <a:pt x="33484" y="36475"/>
                    <a:pt x="33624" y="36568"/>
                  </a:cubicBezTo>
                  <a:cubicBezTo>
                    <a:pt x="33847" y="36699"/>
                    <a:pt x="33829" y="36960"/>
                    <a:pt x="34090" y="37090"/>
                  </a:cubicBezTo>
                  <a:cubicBezTo>
                    <a:pt x="34180" y="37129"/>
                    <a:pt x="34333" y="37186"/>
                    <a:pt x="34456" y="37186"/>
                  </a:cubicBezTo>
                  <a:cubicBezTo>
                    <a:pt x="34510" y="37186"/>
                    <a:pt x="34559" y="37175"/>
                    <a:pt x="34593" y="37146"/>
                  </a:cubicBezTo>
                  <a:cubicBezTo>
                    <a:pt x="34742" y="37314"/>
                    <a:pt x="34817" y="37854"/>
                    <a:pt x="34854" y="38097"/>
                  </a:cubicBezTo>
                  <a:cubicBezTo>
                    <a:pt x="35133" y="37780"/>
                    <a:pt x="35115" y="37444"/>
                    <a:pt x="35394" y="37146"/>
                  </a:cubicBezTo>
                  <a:cubicBezTo>
                    <a:pt x="35454" y="37327"/>
                    <a:pt x="35602" y="37389"/>
                    <a:pt x="35786" y="37389"/>
                  </a:cubicBezTo>
                  <a:cubicBezTo>
                    <a:pt x="36173" y="37389"/>
                    <a:pt x="36720" y="37116"/>
                    <a:pt x="36960" y="37090"/>
                  </a:cubicBezTo>
                  <a:cubicBezTo>
                    <a:pt x="36977" y="37089"/>
                    <a:pt x="36993" y="37089"/>
                    <a:pt x="37009" y="37089"/>
                  </a:cubicBezTo>
                  <a:cubicBezTo>
                    <a:pt x="37209" y="37089"/>
                    <a:pt x="37374" y="37167"/>
                    <a:pt x="37572" y="37167"/>
                  </a:cubicBezTo>
                  <a:cubicBezTo>
                    <a:pt x="37626" y="37167"/>
                    <a:pt x="37682" y="37161"/>
                    <a:pt x="37743" y="37146"/>
                  </a:cubicBezTo>
                  <a:cubicBezTo>
                    <a:pt x="37856" y="37118"/>
                    <a:pt x="37926" y="37047"/>
                    <a:pt x="38011" y="37047"/>
                  </a:cubicBezTo>
                  <a:cubicBezTo>
                    <a:pt x="38037" y="37047"/>
                    <a:pt x="38066" y="37054"/>
                    <a:pt x="38097" y="37072"/>
                  </a:cubicBezTo>
                  <a:cubicBezTo>
                    <a:pt x="38265" y="37146"/>
                    <a:pt x="38209" y="37388"/>
                    <a:pt x="38302" y="37482"/>
                  </a:cubicBezTo>
                  <a:cubicBezTo>
                    <a:pt x="38368" y="37551"/>
                    <a:pt x="38431" y="37580"/>
                    <a:pt x="38491" y="37580"/>
                  </a:cubicBezTo>
                  <a:cubicBezTo>
                    <a:pt x="38821" y="37580"/>
                    <a:pt x="39066" y="36694"/>
                    <a:pt x="39271" y="36568"/>
                  </a:cubicBezTo>
                  <a:cubicBezTo>
                    <a:pt x="39355" y="36512"/>
                    <a:pt x="39435" y="36489"/>
                    <a:pt x="39511" y="36489"/>
                  </a:cubicBezTo>
                  <a:cubicBezTo>
                    <a:pt x="39790" y="36489"/>
                    <a:pt x="40021" y="36803"/>
                    <a:pt x="40240" y="36978"/>
                  </a:cubicBezTo>
                  <a:cubicBezTo>
                    <a:pt x="40470" y="37168"/>
                    <a:pt x="40789" y="37259"/>
                    <a:pt x="41103" y="37259"/>
                  </a:cubicBezTo>
                  <a:cubicBezTo>
                    <a:pt x="41222" y="37259"/>
                    <a:pt x="41340" y="37246"/>
                    <a:pt x="41452" y="37221"/>
                  </a:cubicBezTo>
                  <a:cubicBezTo>
                    <a:pt x="41526" y="36867"/>
                    <a:pt x="41564" y="36475"/>
                    <a:pt x="41731" y="36140"/>
                  </a:cubicBezTo>
                  <a:cubicBezTo>
                    <a:pt x="41899" y="36252"/>
                    <a:pt x="42048" y="36419"/>
                    <a:pt x="42235" y="36512"/>
                  </a:cubicBezTo>
                  <a:cubicBezTo>
                    <a:pt x="42514" y="36624"/>
                    <a:pt x="42794" y="36624"/>
                    <a:pt x="43073" y="36624"/>
                  </a:cubicBezTo>
                  <a:cubicBezTo>
                    <a:pt x="43198" y="36624"/>
                    <a:pt x="43363" y="36599"/>
                    <a:pt x="43515" y="36599"/>
                  </a:cubicBezTo>
                  <a:cubicBezTo>
                    <a:pt x="43591" y="36599"/>
                    <a:pt x="43664" y="36606"/>
                    <a:pt x="43726" y="36624"/>
                  </a:cubicBezTo>
                  <a:cubicBezTo>
                    <a:pt x="43902" y="36683"/>
                    <a:pt x="44473" y="37252"/>
                    <a:pt x="44816" y="37252"/>
                  </a:cubicBezTo>
                  <a:cubicBezTo>
                    <a:pt x="44908" y="37252"/>
                    <a:pt x="44983" y="37211"/>
                    <a:pt x="45030" y="37109"/>
                  </a:cubicBezTo>
                  <a:cubicBezTo>
                    <a:pt x="45254" y="37146"/>
                    <a:pt x="45198" y="37407"/>
                    <a:pt x="45366" y="37482"/>
                  </a:cubicBezTo>
                  <a:cubicBezTo>
                    <a:pt x="45408" y="37503"/>
                    <a:pt x="45471" y="37511"/>
                    <a:pt x="45543" y="37511"/>
                  </a:cubicBezTo>
                  <a:cubicBezTo>
                    <a:pt x="45722" y="37511"/>
                    <a:pt x="45960" y="37463"/>
                    <a:pt x="46093" y="37463"/>
                  </a:cubicBezTo>
                  <a:cubicBezTo>
                    <a:pt x="46117" y="37465"/>
                    <a:pt x="46140" y="37466"/>
                    <a:pt x="46163" y="37466"/>
                  </a:cubicBezTo>
                  <a:cubicBezTo>
                    <a:pt x="46349" y="37466"/>
                    <a:pt x="46490" y="37403"/>
                    <a:pt x="46689" y="37370"/>
                  </a:cubicBezTo>
                  <a:cubicBezTo>
                    <a:pt x="46714" y="37368"/>
                    <a:pt x="46737" y="37367"/>
                    <a:pt x="46758" y="37367"/>
                  </a:cubicBezTo>
                  <a:cubicBezTo>
                    <a:pt x="46935" y="37367"/>
                    <a:pt x="47030" y="37428"/>
                    <a:pt x="47230" y="37444"/>
                  </a:cubicBezTo>
                  <a:cubicBezTo>
                    <a:pt x="47339" y="37390"/>
                    <a:pt x="47458" y="37355"/>
                    <a:pt x="47580" y="37355"/>
                  </a:cubicBezTo>
                  <a:cubicBezTo>
                    <a:pt x="47624" y="37355"/>
                    <a:pt x="47669" y="37360"/>
                    <a:pt x="47714" y="37370"/>
                  </a:cubicBezTo>
                  <a:cubicBezTo>
                    <a:pt x="47826" y="37388"/>
                    <a:pt x="47919" y="37463"/>
                    <a:pt x="47975" y="37575"/>
                  </a:cubicBezTo>
                  <a:cubicBezTo>
                    <a:pt x="48073" y="37617"/>
                    <a:pt x="48200" y="37630"/>
                    <a:pt x="48334" y="37630"/>
                  </a:cubicBezTo>
                  <a:cubicBezTo>
                    <a:pt x="48557" y="37630"/>
                    <a:pt x="48800" y="37594"/>
                    <a:pt x="48963" y="37594"/>
                  </a:cubicBezTo>
                  <a:cubicBezTo>
                    <a:pt x="49764" y="37594"/>
                    <a:pt x="50268" y="37128"/>
                    <a:pt x="51013" y="36867"/>
                  </a:cubicBezTo>
                  <a:cubicBezTo>
                    <a:pt x="51200" y="37016"/>
                    <a:pt x="51125" y="37370"/>
                    <a:pt x="51125" y="37556"/>
                  </a:cubicBezTo>
                  <a:cubicBezTo>
                    <a:pt x="51216" y="37626"/>
                    <a:pt x="51334" y="37641"/>
                    <a:pt x="51460" y="37641"/>
                  </a:cubicBezTo>
                  <a:cubicBezTo>
                    <a:pt x="51551" y="37641"/>
                    <a:pt x="51646" y="37633"/>
                    <a:pt x="51740" y="37633"/>
                  </a:cubicBezTo>
                  <a:cubicBezTo>
                    <a:pt x="51860" y="37633"/>
                    <a:pt x="51977" y="37646"/>
                    <a:pt x="52076" y="37705"/>
                  </a:cubicBezTo>
                  <a:cubicBezTo>
                    <a:pt x="52225" y="37817"/>
                    <a:pt x="52131" y="37854"/>
                    <a:pt x="52355" y="37929"/>
                  </a:cubicBezTo>
                  <a:cubicBezTo>
                    <a:pt x="52394" y="37940"/>
                    <a:pt x="52441" y="37943"/>
                    <a:pt x="52491" y="37943"/>
                  </a:cubicBezTo>
                  <a:cubicBezTo>
                    <a:pt x="52544" y="37943"/>
                    <a:pt x="52600" y="37940"/>
                    <a:pt x="52652" y="37940"/>
                  </a:cubicBezTo>
                  <a:cubicBezTo>
                    <a:pt x="52717" y="37940"/>
                    <a:pt x="52778" y="37945"/>
                    <a:pt x="52821" y="37966"/>
                  </a:cubicBezTo>
                  <a:cubicBezTo>
                    <a:pt x="53113" y="38161"/>
                    <a:pt x="52968" y="38454"/>
                    <a:pt x="53280" y="38454"/>
                  </a:cubicBezTo>
                  <a:cubicBezTo>
                    <a:pt x="53327" y="38454"/>
                    <a:pt x="53384" y="38447"/>
                    <a:pt x="53455" y="38432"/>
                  </a:cubicBezTo>
                  <a:cubicBezTo>
                    <a:pt x="53828" y="38339"/>
                    <a:pt x="54051" y="38041"/>
                    <a:pt x="54424" y="37910"/>
                  </a:cubicBezTo>
                  <a:cubicBezTo>
                    <a:pt x="54502" y="37881"/>
                    <a:pt x="54564" y="37869"/>
                    <a:pt x="54617" y="37869"/>
                  </a:cubicBezTo>
                  <a:cubicBezTo>
                    <a:pt x="54829" y="37869"/>
                    <a:pt x="54886" y="38063"/>
                    <a:pt x="55170" y="38078"/>
                  </a:cubicBezTo>
                  <a:cubicBezTo>
                    <a:pt x="55187" y="38080"/>
                    <a:pt x="55204" y="38081"/>
                    <a:pt x="55221" y="38081"/>
                  </a:cubicBezTo>
                  <a:cubicBezTo>
                    <a:pt x="55519" y="38081"/>
                    <a:pt x="55797" y="37790"/>
                    <a:pt x="56008" y="37649"/>
                  </a:cubicBezTo>
                  <a:cubicBezTo>
                    <a:pt x="56160" y="37539"/>
                    <a:pt x="56209" y="37510"/>
                    <a:pt x="56315" y="37510"/>
                  </a:cubicBezTo>
                  <a:cubicBezTo>
                    <a:pt x="56353" y="37510"/>
                    <a:pt x="56397" y="37514"/>
                    <a:pt x="56456" y="37519"/>
                  </a:cubicBezTo>
                  <a:cubicBezTo>
                    <a:pt x="56549" y="37538"/>
                    <a:pt x="56623" y="37612"/>
                    <a:pt x="56754" y="37612"/>
                  </a:cubicBezTo>
                  <a:cubicBezTo>
                    <a:pt x="57015" y="37612"/>
                    <a:pt x="57238" y="37463"/>
                    <a:pt x="57481" y="37426"/>
                  </a:cubicBezTo>
                  <a:cubicBezTo>
                    <a:pt x="57513" y="37422"/>
                    <a:pt x="57545" y="37420"/>
                    <a:pt x="57577" y="37420"/>
                  </a:cubicBezTo>
                  <a:cubicBezTo>
                    <a:pt x="57767" y="37420"/>
                    <a:pt x="57957" y="37484"/>
                    <a:pt x="58147" y="37484"/>
                  </a:cubicBezTo>
                  <a:cubicBezTo>
                    <a:pt x="58205" y="37484"/>
                    <a:pt x="58262" y="37478"/>
                    <a:pt x="58319" y="37463"/>
                  </a:cubicBezTo>
                  <a:cubicBezTo>
                    <a:pt x="58413" y="37239"/>
                    <a:pt x="58282" y="37016"/>
                    <a:pt x="58450" y="36792"/>
                  </a:cubicBezTo>
                  <a:cubicBezTo>
                    <a:pt x="58692" y="36867"/>
                    <a:pt x="58711" y="37202"/>
                    <a:pt x="58934" y="37314"/>
                  </a:cubicBezTo>
                  <a:cubicBezTo>
                    <a:pt x="59006" y="37353"/>
                    <a:pt x="59081" y="37367"/>
                    <a:pt x="59155" y="37367"/>
                  </a:cubicBezTo>
                  <a:cubicBezTo>
                    <a:pt x="59292" y="37367"/>
                    <a:pt x="59429" y="37319"/>
                    <a:pt x="59549" y="37295"/>
                  </a:cubicBezTo>
                  <a:cubicBezTo>
                    <a:pt x="59647" y="37267"/>
                    <a:pt x="59733" y="37256"/>
                    <a:pt x="59816" y="37256"/>
                  </a:cubicBezTo>
                  <a:cubicBezTo>
                    <a:pt x="60002" y="37256"/>
                    <a:pt x="60168" y="37312"/>
                    <a:pt x="60388" y="37351"/>
                  </a:cubicBezTo>
                  <a:cubicBezTo>
                    <a:pt x="60444" y="37519"/>
                    <a:pt x="60481" y="37799"/>
                    <a:pt x="60668" y="37873"/>
                  </a:cubicBezTo>
                  <a:cubicBezTo>
                    <a:pt x="60817" y="37743"/>
                    <a:pt x="60910" y="37761"/>
                    <a:pt x="61078" y="37705"/>
                  </a:cubicBezTo>
                  <a:cubicBezTo>
                    <a:pt x="61250" y="37660"/>
                    <a:pt x="61325" y="37624"/>
                    <a:pt x="61397" y="37624"/>
                  </a:cubicBezTo>
                  <a:cubicBezTo>
                    <a:pt x="61474" y="37624"/>
                    <a:pt x="61548" y="37665"/>
                    <a:pt x="61730" y="37780"/>
                  </a:cubicBezTo>
                  <a:cubicBezTo>
                    <a:pt x="61978" y="37937"/>
                    <a:pt x="62236" y="38057"/>
                    <a:pt x="62503" y="38057"/>
                  </a:cubicBezTo>
                  <a:cubicBezTo>
                    <a:pt x="62616" y="38057"/>
                    <a:pt x="62731" y="38035"/>
                    <a:pt x="62848" y="37985"/>
                  </a:cubicBezTo>
                  <a:cubicBezTo>
                    <a:pt x="63053" y="38171"/>
                    <a:pt x="63053" y="38432"/>
                    <a:pt x="63333" y="38563"/>
                  </a:cubicBezTo>
                  <a:cubicBezTo>
                    <a:pt x="63557" y="38656"/>
                    <a:pt x="63948" y="38693"/>
                    <a:pt x="64172" y="38693"/>
                  </a:cubicBezTo>
                  <a:cubicBezTo>
                    <a:pt x="64433" y="38693"/>
                    <a:pt x="64619" y="38581"/>
                    <a:pt x="64880" y="38563"/>
                  </a:cubicBezTo>
                  <a:cubicBezTo>
                    <a:pt x="65104" y="38563"/>
                    <a:pt x="65327" y="38581"/>
                    <a:pt x="65532" y="38581"/>
                  </a:cubicBezTo>
                  <a:cubicBezTo>
                    <a:pt x="65905" y="38563"/>
                    <a:pt x="65980" y="38451"/>
                    <a:pt x="66278" y="38302"/>
                  </a:cubicBezTo>
                  <a:cubicBezTo>
                    <a:pt x="66477" y="38174"/>
                    <a:pt x="66784" y="38089"/>
                    <a:pt x="67059" y="38089"/>
                  </a:cubicBezTo>
                  <a:cubicBezTo>
                    <a:pt x="67145" y="38089"/>
                    <a:pt x="67228" y="38098"/>
                    <a:pt x="67303" y="38115"/>
                  </a:cubicBezTo>
                  <a:cubicBezTo>
                    <a:pt x="67502" y="38152"/>
                    <a:pt x="67622" y="38188"/>
                    <a:pt x="67737" y="38188"/>
                  </a:cubicBezTo>
                  <a:cubicBezTo>
                    <a:pt x="67860" y="38188"/>
                    <a:pt x="67977" y="38147"/>
                    <a:pt x="68179" y="38022"/>
                  </a:cubicBezTo>
                  <a:cubicBezTo>
                    <a:pt x="68337" y="37923"/>
                    <a:pt x="68456" y="37881"/>
                    <a:pt x="68551" y="37881"/>
                  </a:cubicBezTo>
                  <a:cubicBezTo>
                    <a:pt x="68885" y="37881"/>
                    <a:pt x="68933" y="38385"/>
                    <a:pt x="69353" y="38675"/>
                  </a:cubicBezTo>
                  <a:cubicBezTo>
                    <a:pt x="69483" y="38770"/>
                    <a:pt x="69605" y="38803"/>
                    <a:pt x="69727" y="38803"/>
                  </a:cubicBezTo>
                  <a:cubicBezTo>
                    <a:pt x="69940" y="38803"/>
                    <a:pt x="70155" y="38703"/>
                    <a:pt x="70416" y="38656"/>
                  </a:cubicBezTo>
                  <a:cubicBezTo>
                    <a:pt x="70529" y="38642"/>
                    <a:pt x="70599" y="38606"/>
                    <a:pt x="70692" y="38606"/>
                  </a:cubicBezTo>
                  <a:cubicBezTo>
                    <a:pt x="70721" y="38606"/>
                    <a:pt x="70752" y="38610"/>
                    <a:pt x="70788" y="38619"/>
                  </a:cubicBezTo>
                  <a:cubicBezTo>
                    <a:pt x="70919" y="38656"/>
                    <a:pt x="71031" y="38768"/>
                    <a:pt x="71161" y="38805"/>
                  </a:cubicBezTo>
                  <a:cubicBezTo>
                    <a:pt x="71203" y="38812"/>
                    <a:pt x="71243" y="38815"/>
                    <a:pt x="71280" y="38815"/>
                  </a:cubicBezTo>
                  <a:cubicBezTo>
                    <a:pt x="71456" y="38815"/>
                    <a:pt x="71582" y="38745"/>
                    <a:pt x="71720" y="38637"/>
                  </a:cubicBezTo>
                  <a:cubicBezTo>
                    <a:pt x="71832" y="38525"/>
                    <a:pt x="71944" y="38227"/>
                    <a:pt x="72130" y="38209"/>
                  </a:cubicBezTo>
                  <a:cubicBezTo>
                    <a:pt x="72144" y="38208"/>
                    <a:pt x="72157" y="38207"/>
                    <a:pt x="72169" y="38207"/>
                  </a:cubicBezTo>
                  <a:cubicBezTo>
                    <a:pt x="72369" y="38207"/>
                    <a:pt x="72345" y="38345"/>
                    <a:pt x="72503" y="38451"/>
                  </a:cubicBezTo>
                  <a:cubicBezTo>
                    <a:pt x="72671" y="38563"/>
                    <a:pt x="72857" y="38581"/>
                    <a:pt x="73025" y="38656"/>
                  </a:cubicBezTo>
                  <a:cubicBezTo>
                    <a:pt x="73323" y="38786"/>
                    <a:pt x="73510" y="39066"/>
                    <a:pt x="73789" y="39215"/>
                  </a:cubicBezTo>
                  <a:cubicBezTo>
                    <a:pt x="73957" y="39308"/>
                    <a:pt x="74125" y="39234"/>
                    <a:pt x="74274" y="39308"/>
                  </a:cubicBezTo>
                  <a:cubicBezTo>
                    <a:pt x="74460" y="39383"/>
                    <a:pt x="74386" y="39625"/>
                    <a:pt x="74516" y="39756"/>
                  </a:cubicBezTo>
                  <a:cubicBezTo>
                    <a:pt x="74594" y="39840"/>
                    <a:pt x="74670" y="39872"/>
                    <a:pt x="74746" y="39872"/>
                  </a:cubicBezTo>
                  <a:cubicBezTo>
                    <a:pt x="74887" y="39872"/>
                    <a:pt x="75029" y="39759"/>
                    <a:pt x="75187" y="39662"/>
                  </a:cubicBezTo>
                  <a:cubicBezTo>
                    <a:pt x="75304" y="39598"/>
                    <a:pt x="75385" y="39573"/>
                    <a:pt x="75449" y="39573"/>
                  </a:cubicBezTo>
                  <a:cubicBezTo>
                    <a:pt x="75609" y="39573"/>
                    <a:pt x="75666" y="39734"/>
                    <a:pt x="75932" y="39867"/>
                  </a:cubicBezTo>
                  <a:cubicBezTo>
                    <a:pt x="76025" y="39913"/>
                    <a:pt x="76181" y="39945"/>
                    <a:pt x="76326" y="39945"/>
                  </a:cubicBezTo>
                  <a:cubicBezTo>
                    <a:pt x="76416" y="39945"/>
                    <a:pt x="76502" y="39933"/>
                    <a:pt x="76566" y="39905"/>
                  </a:cubicBezTo>
                  <a:cubicBezTo>
                    <a:pt x="76659" y="39849"/>
                    <a:pt x="76715" y="39700"/>
                    <a:pt x="76827" y="39644"/>
                  </a:cubicBezTo>
                  <a:cubicBezTo>
                    <a:pt x="76895" y="39613"/>
                    <a:pt x="76950" y="39600"/>
                    <a:pt x="76995" y="39600"/>
                  </a:cubicBezTo>
                  <a:cubicBezTo>
                    <a:pt x="77171" y="39600"/>
                    <a:pt x="77204" y="39805"/>
                    <a:pt x="77368" y="39998"/>
                  </a:cubicBezTo>
                  <a:cubicBezTo>
                    <a:pt x="77573" y="40203"/>
                    <a:pt x="77834" y="40166"/>
                    <a:pt x="78113" y="40184"/>
                  </a:cubicBezTo>
                  <a:cubicBezTo>
                    <a:pt x="78150" y="40240"/>
                    <a:pt x="78169" y="40315"/>
                    <a:pt x="78169" y="40389"/>
                  </a:cubicBezTo>
                  <a:cubicBezTo>
                    <a:pt x="78213" y="40400"/>
                    <a:pt x="78258" y="40403"/>
                    <a:pt x="78302" y="40403"/>
                  </a:cubicBezTo>
                  <a:cubicBezTo>
                    <a:pt x="78350" y="40403"/>
                    <a:pt x="78398" y="40400"/>
                    <a:pt x="78447" y="40400"/>
                  </a:cubicBezTo>
                  <a:cubicBezTo>
                    <a:pt x="78508" y="40400"/>
                    <a:pt x="78570" y="40405"/>
                    <a:pt x="78635" y="40427"/>
                  </a:cubicBezTo>
                  <a:cubicBezTo>
                    <a:pt x="78807" y="40478"/>
                    <a:pt x="78868" y="40578"/>
                    <a:pt x="79083" y="40578"/>
                  </a:cubicBezTo>
                  <a:cubicBezTo>
                    <a:pt x="79100" y="40578"/>
                    <a:pt x="79119" y="40577"/>
                    <a:pt x="79138" y="40576"/>
                  </a:cubicBezTo>
                  <a:cubicBezTo>
                    <a:pt x="79349" y="40559"/>
                    <a:pt x="79532" y="40416"/>
                    <a:pt x="79748" y="40416"/>
                  </a:cubicBezTo>
                  <a:cubicBezTo>
                    <a:pt x="79780" y="40416"/>
                    <a:pt x="79813" y="40419"/>
                    <a:pt x="79847" y="40427"/>
                  </a:cubicBezTo>
                  <a:cubicBezTo>
                    <a:pt x="79958" y="40445"/>
                    <a:pt x="80163" y="40557"/>
                    <a:pt x="80294" y="40613"/>
                  </a:cubicBezTo>
                  <a:lnTo>
                    <a:pt x="80294" y="0"/>
                  </a:lnTo>
                  <a:close/>
                </a:path>
              </a:pathLst>
            </a:custGeom>
            <a:solidFill>
              <a:schemeClr val="accent4">
                <a:alpha val="7216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8">
              <a:extLst>
                <a:ext uri="{FF2B5EF4-FFF2-40B4-BE49-F238E27FC236}">
                  <a16:creationId xmlns:a16="http://schemas.microsoft.com/office/drawing/2014/main" id="{AD60A40B-04A9-430D-A8D2-E0CDF889B812}"/>
                </a:ext>
              </a:extLst>
            </p:cNvPr>
            <p:cNvSpPr/>
            <p:nvPr/>
          </p:nvSpPr>
          <p:spPr>
            <a:xfrm>
              <a:off x="2246140" y="2455941"/>
              <a:ext cx="4883718" cy="6436"/>
            </a:xfrm>
            <a:custGeom>
              <a:avLst/>
              <a:gdLst/>
              <a:ahLst/>
              <a:cxnLst/>
              <a:rect l="l" t="t" r="r" b="b"/>
              <a:pathLst>
                <a:path w="71329" h="94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75"/>
                    <a:pt x="19" y="94"/>
                    <a:pt x="37" y="94"/>
                  </a:cubicBezTo>
                  <a:lnTo>
                    <a:pt x="71291" y="94"/>
                  </a:lnTo>
                  <a:cubicBezTo>
                    <a:pt x="71310" y="94"/>
                    <a:pt x="71329" y="75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8">
              <a:extLst>
                <a:ext uri="{FF2B5EF4-FFF2-40B4-BE49-F238E27FC236}">
                  <a16:creationId xmlns:a16="http://schemas.microsoft.com/office/drawing/2014/main" id="{2C75C34A-7775-0A61-61BE-6C1DE67BA443}"/>
                </a:ext>
              </a:extLst>
            </p:cNvPr>
            <p:cNvSpPr/>
            <p:nvPr/>
          </p:nvSpPr>
          <p:spPr>
            <a:xfrm>
              <a:off x="2246140" y="2743102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8"/>
                  </a:cubicBezTo>
                  <a:cubicBezTo>
                    <a:pt x="0" y="75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75"/>
                    <a:pt x="71329" y="38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8">
              <a:extLst>
                <a:ext uri="{FF2B5EF4-FFF2-40B4-BE49-F238E27FC236}">
                  <a16:creationId xmlns:a16="http://schemas.microsoft.com/office/drawing/2014/main" id="{F6803B95-9602-741A-7A73-8F5720971AC4}"/>
                </a:ext>
              </a:extLst>
            </p:cNvPr>
            <p:cNvSpPr/>
            <p:nvPr/>
          </p:nvSpPr>
          <p:spPr>
            <a:xfrm>
              <a:off x="2246140" y="303019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20"/>
                    <a:pt x="0" y="38"/>
                  </a:cubicBezTo>
                  <a:cubicBezTo>
                    <a:pt x="0" y="57"/>
                    <a:pt x="19" y="76"/>
                    <a:pt x="37" y="76"/>
                  </a:cubicBezTo>
                  <a:lnTo>
                    <a:pt x="71291" y="76"/>
                  </a:lnTo>
                  <a:cubicBezTo>
                    <a:pt x="71310" y="76"/>
                    <a:pt x="71329" y="57"/>
                    <a:pt x="71329" y="38"/>
                  </a:cubicBezTo>
                  <a:cubicBezTo>
                    <a:pt x="71329" y="20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8">
              <a:extLst>
                <a:ext uri="{FF2B5EF4-FFF2-40B4-BE49-F238E27FC236}">
                  <a16:creationId xmlns:a16="http://schemas.microsoft.com/office/drawing/2014/main" id="{E0EA0A20-1042-8101-BB1C-ADC5023699EC}"/>
                </a:ext>
              </a:extLst>
            </p:cNvPr>
            <p:cNvSpPr/>
            <p:nvPr/>
          </p:nvSpPr>
          <p:spPr>
            <a:xfrm>
              <a:off x="2246140" y="1595829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8">
              <a:extLst>
                <a:ext uri="{FF2B5EF4-FFF2-40B4-BE49-F238E27FC236}">
                  <a16:creationId xmlns:a16="http://schemas.microsoft.com/office/drawing/2014/main" id="{3E129C3E-773D-D8AC-104F-0FA702FDC546}"/>
                </a:ext>
              </a:extLst>
            </p:cNvPr>
            <p:cNvSpPr/>
            <p:nvPr/>
          </p:nvSpPr>
          <p:spPr>
            <a:xfrm>
              <a:off x="2246140" y="1882989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8">
              <a:extLst>
                <a:ext uri="{FF2B5EF4-FFF2-40B4-BE49-F238E27FC236}">
                  <a16:creationId xmlns:a16="http://schemas.microsoft.com/office/drawing/2014/main" id="{562EBC15-028E-C037-D13B-F37E57F107B7}"/>
                </a:ext>
              </a:extLst>
            </p:cNvPr>
            <p:cNvSpPr/>
            <p:nvPr/>
          </p:nvSpPr>
          <p:spPr>
            <a:xfrm>
              <a:off x="2246140" y="2170082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"/>
                    <a:pt x="0" y="38"/>
                  </a:cubicBezTo>
                  <a:cubicBezTo>
                    <a:pt x="0" y="57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7"/>
                    <a:pt x="71329" y="38"/>
                  </a:cubicBezTo>
                  <a:cubicBezTo>
                    <a:pt x="71329" y="1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8">
              <a:extLst>
                <a:ext uri="{FF2B5EF4-FFF2-40B4-BE49-F238E27FC236}">
                  <a16:creationId xmlns:a16="http://schemas.microsoft.com/office/drawing/2014/main" id="{A3A73CD4-365A-927F-C0D5-2FAFB3B18435}"/>
                </a:ext>
              </a:extLst>
            </p:cNvPr>
            <p:cNvSpPr/>
            <p:nvPr/>
          </p:nvSpPr>
          <p:spPr>
            <a:xfrm>
              <a:off x="2246140" y="331735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8">
              <a:extLst>
                <a:ext uri="{FF2B5EF4-FFF2-40B4-BE49-F238E27FC236}">
                  <a16:creationId xmlns:a16="http://schemas.microsoft.com/office/drawing/2014/main" id="{EDA31D23-0650-012A-172A-6203B473AA73}"/>
                </a:ext>
              </a:extLst>
            </p:cNvPr>
            <p:cNvSpPr/>
            <p:nvPr/>
          </p:nvSpPr>
          <p:spPr>
            <a:xfrm>
              <a:off x="2246140" y="3604515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8">
              <a:extLst>
                <a:ext uri="{FF2B5EF4-FFF2-40B4-BE49-F238E27FC236}">
                  <a16:creationId xmlns:a16="http://schemas.microsoft.com/office/drawing/2014/main" id="{F15D0027-E46F-7029-79C6-58FB8CD396B3}"/>
                </a:ext>
              </a:extLst>
            </p:cNvPr>
            <p:cNvSpPr/>
            <p:nvPr/>
          </p:nvSpPr>
          <p:spPr>
            <a:xfrm>
              <a:off x="2651955" y="1407150"/>
              <a:ext cx="5135" cy="2332841"/>
            </a:xfrm>
            <a:custGeom>
              <a:avLst/>
              <a:gdLst/>
              <a:ahLst/>
              <a:cxnLst/>
              <a:rect l="l" t="t" r="r" b="b"/>
              <a:pathLst>
                <a:path w="75" h="34071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34071"/>
                  </a:lnTo>
                  <a:lnTo>
                    <a:pt x="75" y="34071"/>
                  </a:lnTo>
                  <a:lnTo>
                    <a:pt x="75" y="37"/>
                  </a:lnTo>
                  <a:cubicBezTo>
                    <a:pt x="75" y="19"/>
                    <a:pt x="56" y="0"/>
                    <a:pt x="37" y="0"/>
                  </a:cubicBezTo>
                  <a:close/>
                </a:path>
              </a:pathLst>
            </a:custGeom>
            <a:solidFill>
              <a:schemeClr val="lt2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18">
            <a:extLst>
              <a:ext uri="{FF2B5EF4-FFF2-40B4-BE49-F238E27FC236}">
                <a16:creationId xmlns:a16="http://schemas.microsoft.com/office/drawing/2014/main" id="{4B6B2F4A-8FA5-7C74-C838-989C4B2E49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55608" y="1247004"/>
            <a:ext cx="8117456" cy="15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" sz="2700" b="0" dirty="0">
                <a:solidFill>
                  <a:srgbClr val="0E7600"/>
                </a:solidFill>
              </a:rPr>
              <a:t>Bài học STEM 5 </a:t>
            </a:r>
            <a:br>
              <a:rPr lang="vi" sz="4400" b="0" dirty="0">
                <a:solidFill>
                  <a:srgbClr val="72BF45"/>
                </a:solidFill>
              </a:rPr>
            </a:br>
            <a:r>
              <a:rPr lang="vi" sz="4600" b="0" dirty="0">
                <a:solidFill>
                  <a:srgbClr val="812C8C"/>
                </a:solidFill>
              </a:rPr>
              <a:t>TRỒNG CÂY TRONG VỎ TRỨNG</a:t>
            </a:r>
            <a:r>
              <a:rPr lang="en-US" sz="4600" b="0" dirty="0">
                <a:solidFill>
                  <a:srgbClr val="812C8C"/>
                </a:solidFill>
              </a:rPr>
              <a:t> ( </a:t>
            </a:r>
            <a:r>
              <a:rPr lang="en-US" sz="4600" b="0" dirty="0" err="1">
                <a:solidFill>
                  <a:srgbClr val="812C8C"/>
                </a:solidFill>
              </a:rPr>
              <a:t>tiết</a:t>
            </a:r>
            <a:r>
              <a:rPr lang="en-US" sz="4600" b="0" dirty="0">
                <a:solidFill>
                  <a:srgbClr val="812C8C"/>
                </a:solidFill>
              </a:rPr>
              <a:t> 1 )</a:t>
            </a:r>
            <a:endParaRPr sz="4600" b="0" dirty="0">
              <a:solidFill>
                <a:srgbClr val="812C8C"/>
              </a:solidFill>
            </a:endParaRPr>
          </a:p>
        </p:txBody>
      </p:sp>
      <p:sp>
        <p:nvSpPr>
          <p:cNvPr id="139" name="Google Shape;139;p18">
            <a:extLst>
              <a:ext uri="{FF2B5EF4-FFF2-40B4-BE49-F238E27FC236}">
                <a16:creationId xmlns:a16="http://schemas.microsoft.com/office/drawing/2014/main" id="{CB06F60F-D842-2BA6-DFDA-F56180050E24}"/>
              </a:ext>
            </a:extLst>
          </p:cNvPr>
          <p:cNvSpPr/>
          <p:nvPr/>
        </p:nvSpPr>
        <p:spPr>
          <a:xfrm>
            <a:off x="1149544" y="3874747"/>
            <a:ext cx="692443" cy="741574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8">
            <a:extLst>
              <a:ext uri="{FF2B5EF4-FFF2-40B4-BE49-F238E27FC236}">
                <a16:creationId xmlns:a16="http://schemas.microsoft.com/office/drawing/2014/main" id="{5DB4AC19-A619-1FBD-30B4-187364DF8D8A}"/>
              </a:ext>
            </a:extLst>
          </p:cNvPr>
          <p:cNvSpPr/>
          <p:nvPr/>
        </p:nvSpPr>
        <p:spPr>
          <a:xfrm rot="-8100000">
            <a:off x="589588" y="4374706"/>
            <a:ext cx="1379712" cy="221823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8">
            <a:extLst>
              <a:ext uri="{FF2B5EF4-FFF2-40B4-BE49-F238E27FC236}">
                <a16:creationId xmlns:a16="http://schemas.microsoft.com/office/drawing/2014/main" id="{7322A097-278F-E5CC-A431-6178B26E6B0F}"/>
              </a:ext>
            </a:extLst>
          </p:cNvPr>
          <p:cNvSpPr/>
          <p:nvPr/>
        </p:nvSpPr>
        <p:spPr>
          <a:xfrm>
            <a:off x="6933929" y="838829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8">
            <a:extLst>
              <a:ext uri="{FF2B5EF4-FFF2-40B4-BE49-F238E27FC236}">
                <a16:creationId xmlns:a16="http://schemas.microsoft.com/office/drawing/2014/main" id="{C3FAAF0C-9A8E-61F1-C03D-9CDF54BDD5E5}"/>
              </a:ext>
            </a:extLst>
          </p:cNvPr>
          <p:cNvSpPr/>
          <p:nvPr/>
        </p:nvSpPr>
        <p:spPr>
          <a:xfrm>
            <a:off x="8209278" y="539500"/>
            <a:ext cx="221501" cy="299334"/>
          </a:xfrm>
          <a:custGeom>
            <a:avLst/>
            <a:gdLst/>
            <a:ahLst/>
            <a:cxnLst/>
            <a:rect l="l" t="t" r="r" b="b"/>
            <a:pathLst>
              <a:path w="5565" h="7520" extrusionOk="0">
                <a:moveTo>
                  <a:pt x="1" y="0"/>
                </a:moveTo>
                <a:lnTo>
                  <a:pt x="1" y="5564"/>
                </a:lnTo>
                <a:lnTo>
                  <a:pt x="1930" y="5564"/>
                </a:lnTo>
                <a:lnTo>
                  <a:pt x="1930" y="7519"/>
                </a:lnTo>
                <a:lnTo>
                  <a:pt x="3384" y="5564"/>
                </a:lnTo>
                <a:lnTo>
                  <a:pt x="5564" y="5564"/>
                </a:lnTo>
                <a:lnTo>
                  <a:pt x="55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8">
            <a:extLst>
              <a:ext uri="{FF2B5EF4-FFF2-40B4-BE49-F238E27FC236}">
                <a16:creationId xmlns:a16="http://schemas.microsoft.com/office/drawing/2014/main" id="{7D977D77-3DC7-65ED-9C57-C7852EF54B93}"/>
              </a:ext>
            </a:extLst>
          </p:cNvPr>
          <p:cNvSpPr/>
          <p:nvPr/>
        </p:nvSpPr>
        <p:spPr>
          <a:xfrm flipH="1">
            <a:off x="7455152" y="838813"/>
            <a:ext cx="412073" cy="412073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8">
            <a:extLst>
              <a:ext uri="{FF2B5EF4-FFF2-40B4-BE49-F238E27FC236}">
                <a16:creationId xmlns:a16="http://schemas.microsoft.com/office/drawing/2014/main" id="{2234F61C-93CF-246A-D4AD-2AF55D67BF61}"/>
              </a:ext>
            </a:extLst>
          </p:cNvPr>
          <p:cNvSpPr/>
          <p:nvPr/>
        </p:nvSpPr>
        <p:spPr>
          <a:xfrm rot="-430859">
            <a:off x="4417939" y="173602"/>
            <a:ext cx="1219163" cy="279803"/>
          </a:xfrm>
          <a:prstGeom prst="rect">
            <a:avLst/>
          </a:prstGeom>
          <a:solidFill>
            <a:srgbClr val="FF7500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8">
            <a:extLst>
              <a:ext uri="{FF2B5EF4-FFF2-40B4-BE49-F238E27FC236}">
                <a16:creationId xmlns:a16="http://schemas.microsoft.com/office/drawing/2014/main" id="{70286972-05B6-134C-2DBF-CE108DCEE089}"/>
              </a:ext>
            </a:extLst>
          </p:cNvPr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8">
            <a:extLst>
              <a:ext uri="{FF2B5EF4-FFF2-40B4-BE49-F238E27FC236}">
                <a16:creationId xmlns:a16="http://schemas.microsoft.com/office/drawing/2014/main" id="{CB8CDA6A-0973-07C5-5675-8D1A4971B2EF}"/>
              </a:ext>
            </a:extLst>
          </p:cNvPr>
          <p:cNvSpPr/>
          <p:nvPr/>
        </p:nvSpPr>
        <p:spPr>
          <a:xfrm>
            <a:off x="7242900" y="4353975"/>
            <a:ext cx="1225" cy="14175"/>
          </a:xfrm>
          <a:custGeom>
            <a:avLst/>
            <a:gdLst/>
            <a:ahLst/>
            <a:cxnLst/>
            <a:rect l="l" t="t" r="r" b="b"/>
            <a:pathLst>
              <a:path w="49" h="567" extrusionOk="0">
                <a:moveTo>
                  <a:pt x="0" y="0"/>
                </a:moveTo>
                <a:lnTo>
                  <a:pt x="0" y="567"/>
                </a:lnTo>
                <a:cubicBezTo>
                  <a:pt x="0" y="56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8">
            <a:extLst>
              <a:ext uri="{FF2B5EF4-FFF2-40B4-BE49-F238E27FC236}">
                <a16:creationId xmlns:a16="http://schemas.microsoft.com/office/drawing/2014/main" id="{1665CCF7-C4D0-7620-89F7-E8610D79DFF5}"/>
              </a:ext>
            </a:extLst>
          </p:cNvPr>
          <p:cNvSpPr/>
          <p:nvPr/>
        </p:nvSpPr>
        <p:spPr>
          <a:xfrm>
            <a:off x="302425" y="4160275"/>
            <a:ext cx="25" cy="90025"/>
          </a:xfrm>
          <a:custGeom>
            <a:avLst/>
            <a:gdLst/>
            <a:ahLst/>
            <a:cxnLst/>
            <a:rect l="l" t="t" r="r" b="b"/>
            <a:pathLst>
              <a:path w="1" h="3601" extrusionOk="0">
                <a:moveTo>
                  <a:pt x="1" y="1"/>
                </a:moveTo>
                <a:lnTo>
                  <a:pt x="1" y="1"/>
                </a:lnTo>
                <a:lnTo>
                  <a:pt x="1" y="3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8">
            <a:extLst>
              <a:ext uri="{FF2B5EF4-FFF2-40B4-BE49-F238E27FC236}">
                <a16:creationId xmlns:a16="http://schemas.microsoft.com/office/drawing/2014/main" id="{9B43B585-21D5-CA3D-9ADE-424F176B0990}"/>
              </a:ext>
            </a:extLst>
          </p:cNvPr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8">
            <a:extLst>
              <a:ext uri="{FF2B5EF4-FFF2-40B4-BE49-F238E27FC236}">
                <a16:creationId xmlns:a16="http://schemas.microsoft.com/office/drawing/2014/main" id="{F368827F-6D77-62C0-77B9-3FB7AC17124D}"/>
              </a:ext>
            </a:extLst>
          </p:cNvPr>
          <p:cNvSpPr/>
          <p:nvPr/>
        </p:nvSpPr>
        <p:spPr>
          <a:xfrm rot="2402074">
            <a:off x="8194430" y="1555049"/>
            <a:ext cx="1220521" cy="299378"/>
          </a:xfrm>
          <a:prstGeom prst="rect">
            <a:avLst/>
          </a:prstGeom>
          <a:solidFill>
            <a:srgbClr val="119B00">
              <a:alpha val="72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8">
            <a:extLst>
              <a:ext uri="{FF2B5EF4-FFF2-40B4-BE49-F238E27FC236}">
                <a16:creationId xmlns:a16="http://schemas.microsoft.com/office/drawing/2014/main" id="{661400B6-B9CC-3801-EC2D-140DC138B834}"/>
              </a:ext>
            </a:extLst>
          </p:cNvPr>
          <p:cNvSpPr/>
          <p:nvPr/>
        </p:nvSpPr>
        <p:spPr>
          <a:xfrm flipH="1">
            <a:off x="317760" y="4307069"/>
            <a:ext cx="579657" cy="620786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18">
            <a:extLst>
              <a:ext uri="{FF2B5EF4-FFF2-40B4-BE49-F238E27FC236}">
                <a16:creationId xmlns:a16="http://schemas.microsoft.com/office/drawing/2014/main" id="{44B54D15-6818-C707-80C5-7AD38C7BC3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75" r="475"/>
          <a:stretch/>
        </p:blipFill>
        <p:spPr>
          <a:xfrm>
            <a:off x="381389" y="78546"/>
            <a:ext cx="692449" cy="912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>
            <a:extLst>
              <a:ext uri="{FF2B5EF4-FFF2-40B4-BE49-F238E27FC236}">
                <a16:creationId xmlns:a16="http://schemas.microsoft.com/office/drawing/2014/main" id="{39892D1B-C3E7-1901-64DD-B943C6AEC0E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1074" b="21074"/>
          <a:stretch/>
        </p:blipFill>
        <p:spPr>
          <a:xfrm rot="656281">
            <a:off x="7116188" y="3290924"/>
            <a:ext cx="1966831" cy="15803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45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7299" y="675845"/>
            <a:ext cx="7871059" cy="3155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  <a:buClrTx/>
            </a:pPr>
            <a:r>
              <a:rPr lang="nl-NL" sz="1350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700" b="1" kern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2700" kern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Khoa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Công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1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/>
          <p:nvPr/>
        </p:nvSpPr>
        <p:spPr>
          <a:xfrm>
            <a:off x="869506" y="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0" i="0" u="none" strike="noStrike" cap="none" dirty="0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II. KHÁM PHÁ</a:t>
            </a:r>
            <a:endParaRPr sz="3500" b="0" i="0" u="none" strike="noStrike" cap="none" dirty="0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72" name="Google Shape;17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953" y="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 rotWithShape="1">
          <a:blip r:embed="rId5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A84311-1E04-B5CB-5358-A1101200298C}"/>
              </a:ext>
            </a:extLst>
          </p:cNvPr>
          <p:cNvSpPr/>
          <p:nvPr/>
        </p:nvSpPr>
        <p:spPr>
          <a:xfrm>
            <a:off x="507092" y="352139"/>
            <a:ext cx="8207298" cy="4365692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F7AC7C-E618-D5DA-43B7-6123CBB37B09}"/>
              </a:ext>
            </a:extLst>
          </p:cNvPr>
          <p:cNvSpPr txBox="1"/>
          <p:nvPr/>
        </p:nvSpPr>
        <p:spPr>
          <a:xfrm>
            <a:off x="1117775" y="396503"/>
            <a:ext cx="76791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Nêu tên các bộ phận của hạt.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18EA63-7755-F24A-F088-1EA88773BE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95" y="295426"/>
            <a:ext cx="644114" cy="6441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622E91-2EB7-EE3E-8392-E263C4671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292" y="1246172"/>
            <a:ext cx="3827533" cy="247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7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0EA14-D2EB-A091-5F56-942BF2734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975F0F9-A1E7-0B4D-957C-0E1BC907E853}"/>
              </a:ext>
            </a:extLst>
          </p:cNvPr>
          <p:cNvSpPr/>
          <p:nvPr/>
        </p:nvSpPr>
        <p:spPr>
          <a:xfrm>
            <a:off x="507092" y="352139"/>
            <a:ext cx="8207298" cy="4365692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5B19AF-A891-E677-E837-FC089E03ADE4}"/>
              </a:ext>
            </a:extLst>
          </p:cNvPr>
          <p:cNvSpPr txBox="1"/>
          <p:nvPr/>
        </p:nvSpPr>
        <p:spPr>
          <a:xfrm>
            <a:off x="1117775" y="396503"/>
            <a:ext cx="76791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Nêu tên các bộ phận </a:t>
            </a:r>
            <a:r>
              <a:rPr kumimoji="0" lang="vi-VN" sz="2700" b="0" i="0" u="none" strike="noStrike" kern="1200" cap="none" spc="0" normalizeH="0" baseline="0" noProof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của hạt.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srgbClr val="434343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27F6A8-3E09-4086-4DEA-0E8ADEBF88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95" y="295426"/>
            <a:ext cx="644114" cy="644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AB4C70-EA44-918B-16B6-F2E6BADC0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97" y="1078706"/>
            <a:ext cx="7593806" cy="298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3224D-508D-D11A-6CE1-2B010110D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B5C2D8-379C-3EF6-1E99-54C02C374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078" y="2225615"/>
            <a:ext cx="6977147" cy="2415396"/>
          </a:xfrm>
          <a:prstGeom prst="rect">
            <a:avLst/>
          </a:prstGeom>
        </p:spPr>
      </p:pic>
      <p:sp>
        <p:nvSpPr>
          <p:cNvPr id="3" name="Google Shape;183;p21">
            <a:extLst>
              <a:ext uri="{FF2B5EF4-FFF2-40B4-BE49-F238E27FC236}">
                <a16:creationId xmlns:a16="http://schemas.microsoft.com/office/drawing/2014/main" id="{8EFD9E1E-C90E-33A7-084E-810F90BF879A}"/>
              </a:ext>
            </a:extLst>
          </p:cNvPr>
          <p:cNvSpPr txBox="1"/>
          <p:nvPr/>
        </p:nvSpPr>
        <p:spPr>
          <a:xfrm>
            <a:off x="358492" y="660723"/>
            <a:ext cx="8436634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Google Shape;182;p21">
            <a:extLst>
              <a:ext uri="{FF2B5EF4-FFF2-40B4-BE49-F238E27FC236}">
                <a16:creationId xmlns:a16="http://schemas.microsoft.com/office/drawing/2014/main" id="{2CF139E1-2741-1BE0-46C1-73070AFE2FA6}"/>
              </a:ext>
            </a:extLst>
          </p:cNvPr>
          <p:cNvSpPr txBox="1"/>
          <p:nvPr/>
        </p:nvSpPr>
        <p:spPr>
          <a:xfrm>
            <a:off x="552085" y="90360"/>
            <a:ext cx="1397485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3500"/>
              <a:defRPr/>
            </a:pPr>
            <a:r>
              <a:rPr lang="vi" sz="1600" dirty="0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II. KHÁM PHÁ</a:t>
            </a:r>
            <a:endParaRPr sz="1600" dirty="0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5" name="Google Shape;184;p21">
            <a:extLst>
              <a:ext uri="{FF2B5EF4-FFF2-40B4-BE49-F238E27FC236}">
                <a16:creationId xmlns:a16="http://schemas.microsoft.com/office/drawing/2014/main" id="{6E8E37ED-609B-3706-BA8E-1479D849F75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129" y="90361"/>
            <a:ext cx="541225" cy="4444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548E696-FD67-4D58-5B61-EAF190786DCD}"/>
              </a:ext>
            </a:extLst>
          </p:cNvPr>
          <p:cNvSpPr/>
          <p:nvPr/>
        </p:nvSpPr>
        <p:spPr>
          <a:xfrm>
            <a:off x="1299882" y="4087906"/>
            <a:ext cx="1246094" cy="2241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765992-8955-375F-A4A3-8125D8C6FAC4}"/>
              </a:ext>
            </a:extLst>
          </p:cNvPr>
          <p:cNvSpPr/>
          <p:nvPr/>
        </p:nvSpPr>
        <p:spPr>
          <a:xfrm>
            <a:off x="2886635" y="4061011"/>
            <a:ext cx="1246094" cy="2241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258C79-45AF-2228-B4A7-EC712F593CC2}"/>
              </a:ext>
            </a:extLst>
          </p:cNvPr>
          <p:cNvSpPr/>
          <p:nvPr/>
        </p:nvSpPr>
        <p:spPr>
          <a:xfrm>
            <a:off x="5620871" y="4069976"/>
            <a:ext cx="1532964" cy="2241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6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Fall Vibes Stickers fo Marketing by Slidesgo">
  <a:themeElements>
    <a:clrScheme name="Simple Light">
      <a:dk1>
        <a:srgbClr val="78302E"/>
      </a:dk1>
      <a:lt1>
        <a:srgbClr val="FFFFFF"/>
      </a:lt1>
      <a:dk2>
        <a:srgbClr val="FFD7B5"/>
      </a:dk2>
      <a:lt2>
        <a:srgbClr val="A3376C"/>
      </a:lt2>
      <a:accent1>
        <a:srgbClr val="C25F7F"/>
      </a:accent1>
      <a:accent2>
        <a:srgbClr val="FF9E00"/>
      </a:accent2>
      <a:accent3>
        <a:srgbClr val="FDAD00"/>
      </a:accent3>
      <a:accent4>
        <a:srgbClr val="F01526"/>
      </a:accent4>
      <a:accent5>
        <a:srgbClr val="5C9495"/>
      </a:accent5>
      <a:accent6>
        <a:srgbClr val="7ABEAE"/>
      </a:accent6>
      <a:hlink>
        <a:srgbClr val="7830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575</Words>
  <Application>Microsoft Office PowerPoint</Application>
  <PresentationFormat>On-screen Show (16:9)</PresentationFormat>
  <Paragraphs>55</Paragraphs>
  <Slides>19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Tahoma</vt:lpstr>
      <vt:lpstr>Calibri</vt:lpstr>
      <vt:lpstr>Anaheim</vt:lpstr>
      <vt:lpstr>Times New Roman</vt:lpstr>
      <vt:lpstr>Bitter SemiBold</vt:lpstr>
      <vt:lpstr>Ranchers</vt:lpstr>
      <vt:lpstr>Hammersmith One</vt:lpstr>
      <vt:lpstr>Fredoka One</vt:lpstr>
      <vt:lpstr>Hind Vadodara</vt:lpstr>
      <vt:lpstr>Anton</vt:lpstr>
      <vt:lpstr>Nunito</vt:lpstr>
      <vt:lpstr>Quicksand SemiBold</vt:lpstr>
      <vt:lpstr>Arial</vt:lpstr>
      <vt:lpstr>Simple Light</vt:lpstr>
      <vt:lpstr>Hindi Language Academy by Slidesgo</vt:lpstr>
      <vt:lpstr>1_Hindi Language Academy by Slidesgo</vt:lpstr>
      <vt:lpstr>Chủ đề Office</vt:lpstr>
      <vt:lpstr>Science Subject for Pre-K: Observe insect life by Slidesgo</vt:lpstr>
      <vt:lpstr>Fall Vibes Stickers fo Marketing by Slidesgo</vt:lpstr>
      <vt:lpstr>PowerPoint Presentation</vt:lpstr>
      <vt:lpstr>PowerPoint Presentation</vt:lpstr>
      <vt:lpstr>PowerPoint Presentation</vt:lpstr>
      <vt:lpstr>Bài học STEM 5  TRỒNG CÂY TRONG VỎ TRỨNG ( tiết 1 )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</cp:lastModifiedBy>
  <cp:revision>41</cp:revision>
  <dcterms:modified xsi:type="dcterms:W3CDTF">2025-10-17T05:38:28Z</dcterms:modified>
</cp:coreProperties>
</file>