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7" r:id="rId3"/>
  </p:sldMasterIdLst>
  <p:notesMasterIdLst>
    <p:notesMasterId r:id="rId32"/>
  </p:notesMasterIdLst>
  <p:sldIdLst>
    <p:sldId id="283" r:id="rId4"/>
    <p:sldId id="258" r:id="rId5"/>
    <p:sldId id="257" r:id="rId6"/>
    <p:sldId id="292" r:id="rId7"/>
    <p:sldId id="259" r:id="rId8"/>
    <p:sldId id="293" r:id="rId9"/>
    <p:sldId id="267" r:id="rId10"/>
    <p:sldId id="262" r:id="rId11"/>
    <p:sldId id="263" r:id="rId12"/>
    <p:sldId id="294" r:id="rId13"/>
    <p:sldId id="295" r:id="rId14"/>
    <p:sldId id="280" r:id="rId15"/>
    <p:sldId id="296" r:id="rId16"/>
    <p:sldId id="303" r:id="rId17"/>
    <p:sldId id="334" r:id="rId18"/>
    <p:sldId id="335" r:id="rId19"/>
    <p:sldId id="298" r:id="rId20"/>
    <p:sldId id="300" r:id="rId21"/>
    <p:sldId id="301" r:id="rId22"/>
    <p:sldId id="336" r:id="rId23"/>
    <p:sldId id="308" r:id="rId24"/>
    <p:sldId id="309" r:id="rId25"/>
    <p:sldId id="337" r:id="rId26"/>
    <p:sldId id="310" r:id="rId27"/>
    <p:sldId id="260" r:id="rId28"/>
    <p:sldId id="278" r:id="rId29"/>
    <p:sldId id="269"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4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3CB49-5583-478D-AB82-C2FA77BB958C}"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88C06-A978-4B80-A6F7-C2816FE022B1}" type="slidenum">
              <a:rPr lang="en-US" smtClean="0"/>
              <a:t>‹#›</a:t>
            </a:fld>
            <a:endParaRPr lang="en-US"/>
          </a:p>
        </p:txBody>
      </p:sp>
    </p:spTree>
    <p:extLst>
      <p:ext uri="{BB962C8B-B14F-4D97-AF65-F5344CB8AC3E}">
        <p14:creationId xmlns:p14="http://schemas.microsoft.com/office/powerpoint/2010/main" val="1366478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48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18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84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52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699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223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23</a:t>
            </a:fld>
            <a:endParaRPr lang="en-US"/>
          </a:p>
        </p:txBody>
      </p:sp>
    </p:spTree>
    <p:extLst>
      <p:ext uri="{BB962C8B-B14F-4D97-AF65-F5344CB8AC3E}">
        <p14:creationId xmlns:p14="http://schemas.microsoft.com/office/powerpoint/2010/main" val="178975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56C9-8137-9314-BF43-C76DD868D8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319D6-AB6D-B8F5-5078-52C6D8A667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48B32-3706-5D5C-1FFD-8C07E84CF9B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11/5/2023</a:t>
            </a:fld>
            <a:endParaRPr lang="en-US"/>
          </a:p>
        </p:txBody>
      </p:sp>
      <p:sp>
        <p:nvSpPr>
          <p:cNvPr id="5" name="Footer Placeholder 4">
            <a:extLst>
              <a:ext uri="{FF2B5EF4-FFF2-40B4-BE49-F238E27FC236}">
                <a16:creationId xmlns:a16="http://schemas.microsoft.com/office/drawing/2014/main" id="{F7746CC5-405A-EC14-43EA-03ECC22A5D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B554C8-D25A-F142-60AD-6F3FD0D38FF0}"/>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26964609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7495-6F95-6B63-5AD7-F2BE2F988A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8A084F-ED22-3C62-259C-3EC5E85BB91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9EEB8-992A-12E5-DB2B-E23EA714251A}"/>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11/5/2023</a:t>
            </a:fld>
            <a:endParaRPr lang="en-US"/>
          </a:p>
        </p:txBody>
      </p:sp>
      <p:sp>
        <p:nvSpPr>
          <p:cNvPr id="5" name="Footer Placeholder 4">
            <a:extLst>
              <a:ext uri="{FF2B5EF4-FFF2-40B4-BE49-F238E27FC236}">
                <a16:creationId xmlns:a16="http://schemas.microsoft.com/office/drawing/2014/main" id="{5FA5BF01-A46A-C270-0B0D-7DF4E01A37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80F997-789C-850E-1BB6-3068EA2158E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90734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736EB-0EFD-0BD1-ABB4-CA565C4DDB6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9691D2-32D2-EA03-CAE3-0237374065B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2FFEF1-B3EA-FBAA-4BE0-49B26D1B5FB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11/5/2023</a:t>
            </a:fld>
            <a:endParaRPr lang="en-US"/>
          </a:p>
        </p:txBody>
      </p:sp>
      <p:sp>
        <p:nvSpPr>
          <p:cNvPr id="5" name="Footer Placeholder 4">
            <a:extLst>
              <a:ext uri="{FF2B5EF4-FFF2-40B4-BE49-F238E27FC236}">
                <a16:creationId xmlns:a16="http://schemas.microsoft.com/office/drawing/2014/main" id="{DD18A589-F199-29DF-4784-3E0632C2A6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02AA2E-3702-A46A-1799-EAC6EDFBB90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2288592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541127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834196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75966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87146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829173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85655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8019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144804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6106-3140-7293-9882-6BE6FC7C7C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95DFA-BB99-B31D-A363-8395A9AF4B7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CAA92-7AEC-9C88-E5D7-ED4123FC5CB3}"/>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11/5/2023</a:t>
            </a:fld>
            <a:endParaRPr lang="en-US"/>
          </a:p>
        </p:txBody>
      </p:sp>
      <p:sp>
        <p:nvSpPr>
          <p:cNvPr id="5" name="Footer Placeholder 4">
            <a:extLst>
              <a:ext uri="{FF2B5EF4-FFF2-40B4-BE49-F238E27FC236}">
                <a16:creationId xmlns:a16="http://schemas.microsoft.com/office/drawing/2014/main" id="{665C3B92-660D-D8D5-DFA2-D94D149C4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DFE84F-01CC-FCB7-1706-6AE6B09B0C77}"/>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75248583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538369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802932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805430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755837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961937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65502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3601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1731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86979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8431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AFAF-846F-2C06-53C2-2CCED81FCB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6F29DD-44E1-2E0A-D2C4-2972EB1FA7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62A20B-76E5-6277-0E34-4F976B2D2F3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11/5/2023</a:t>
            </a:fld>
            <a:endParaRPr lang="en-US"/>
          </a:p>
        </p:txBody>
      </p:sp>
      <p:sp>
        <p:nvSpPr>
          <p:cNvPr id="5" name="Footer Placeholder 4">
            <a:extLst>
              <a:ext uri="{FF2B5EF4-FFF2-40B4-BE49-F238E27FC236}">
                <a16:creationId xmlns:a16="http://schemas.microsoft.com/office/drawing/2014/main" id="{703048AB-6D50-7930-406E-6F6DEE77B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8A33F2-99A7-2906-5AC7-58136757CDE6}"/>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7534437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0914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74691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67297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69866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416386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089558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02300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77497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5282298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38534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6A6C-9102-6FAE-BC94-68F9C2440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DAA2C2-ED61-77FF-D0E4-E9230E595C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15F37F-5118-BB21-8F1E-1E49585A3E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F113F0-0E09-1DFA-333A-BE6E28E45F77}"/>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11/5/2023</a:t>
            </a:fld>
            <a:endParaRPr lang="en-US"/>
          </a:p>
        </p:txBody>
      </p:sp>
      <p:sp>
        <p:nvSpPr>
          <p:cNvPr id="6" name="Footer Placeholder 5">
            <a:extLst>
              <a:ext uri="{FF2B5EF4-FFF2-40B4-BE49-F238E27FC236}">
                <a16:creationId xmlns:a16="http://schemas.microsoft.com/office/drawing/2014/main" id="{B05623B6-2395-96C3-F40E-6C9C591941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CABA4B-0D2B-1ADD-59BC-3049490FD64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511378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3317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918332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150181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466653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7873554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40428292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2977694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33791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89394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8806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4BBE-CCD5-1CDB-BD23-F5392FCDF4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C91FFB8-14BE-0CD4-99AF-AE936A4E22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981340-3491-C540-4AEB-CF50AD419D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DDC5F9-A0AE-C098-6D89-EC632D612A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DCD62-5C20-C033-9489-089B88DF7A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A2D1CB-77AE-0C4C-FF43-679C3CA5F2F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11/5/2023</a:t>
            </a:fld>
            <a:endParaRPr lang="en-US"/>
          </a:p>
        </p:txBody>
      </p:sp>
      <p:sp>
        <p:nvSpPr>
          <p:cNvPr id="8" name="Footer Placeholder 7">
            <a:extLst>
              <a:ext uri="{FF2B5EF4-FFF2-40B4-BE49-F238E27FC236}">
                <a16:creationId xmlns:a16="http://schemas.microsoft.com/office/drawing/2014/main" id="{D5463948-4F55-013B-8D91-5DEFEF5EB4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771383-A51E-0E15-D838-A8D73F7E2A0E}"/>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3401748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907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10561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397643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03894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623472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61883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591343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11041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EBF7-40BD-1F70-DD48-8108BE3D4D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DC9420-4119-FB21-FE74-F69A79426E6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11/5/2023</a:t>
            </a:fld>
            <a:endParaRPr lang="en-US"/>
          </a:p>
        </p:txBody>
      </p:sp>
      <p:sp>
        <p:nvSpPr>
          <p:cNvPr id="4" name="Footer Placeholder 3">
            <a:extLst>
              <a:ext uri="{FF2B5EF4-FFF2-40B4-BE49-F238E27FC236}">
                <a16:creationId xmlns:a16="http://schemas.microsoft.com/office/drawing/2014/main" id="{F65B3427-E27B-F0C6-A1FF-B705831A2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D1056E9-7A24-16BE-2F67-AD58DB175B7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57652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5ED97-5E1E-60CC-50FF-D165E68AD13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11/5/2023</a:t>
            </a:fld>
            <a:endParaRPr lang="en-US"/>
          </a:p>
        </p:txBody>
      </p:sp>
      <p:sp>
        <p:nvSpPr>
          <p:cNvPr id="3" name="Footer Placeholder 2">
            <a:extLst>
              <a:ext uri="{FF2B5EF4-FFF2-40B4-BE49-F238E27FC236}">
                <a16:creationId xmlns:a16="http://schemas.microsoft.com/office/drawing/2014/main" id="{9E651387-A0C9-797C-933F-39183D0238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1A4D1B-3F44-0975-FEBD-6994AD58771B}"/>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8656299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AFB8-D1DD-A1F2-80CF-E527053987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2392E-35DD-BB4D-C0D6-B90D5B84FA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A151A-D077-7735-BA1B-9D8444A06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C42D1-AEC4-73A7-0081-E6584E3E08F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11/5/2023</a:t>
            </a:fld>
            <a:endParaRPr lang="en-US"/>
          </a:p>
        </p:txBody>
      </p:sp>
      <p:sp>
        <p:nvSpPr>
          <p:cNvPr id="6" name="Footer Placeholder 5">
            <a:extLst>
              <a:ext uri="{FF2B5EF4-FFF2-40B4-BE49-F238E27FC236}">
                <a16:creationId xmlns:a16="http://schemas.microsoft.com/office/drawing/2014/main" id="{646B3B12-313E-D333-41C6-B9154659AE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6A22FE-DFF2-4D47-871C-3899F3B5897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2763035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ACF5-B569-FC4E-E52E-BB9334F5B0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3E59BE-39AF-8103-A628-31304DD756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1665F9-C524-7C88-E284-5CC10BD2E2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503E7-A723-6740-E878-BA56767756E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11/5/2023</a:t>
            </a:fld>
            <a:endParaRPr lang="en-US"/>
          </a:p>
        </p:txBody>
      </p:sp>
      <p:sp>
        <p:nvSpPr>
          <p:cNvPr id="6" name="Footer Placeholder 5">
            <a:extLst>
              <a:ext uri="{FF2B5EF4-FFF2-40B4-BE49-F238E27FC236}">
                <a16:creationId xmlns:a16="http://schemas.microsoft.com/office/drawing/2014/main" id="{4F9B2653-3F1C-9452-3113-A780C4D7E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3993B9-E9C8-603F-EBA4-0C5BFD879C4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2725335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89529" y="2526123"/>
            <a:ext cx="1289529" cy="1389054"/>
          </a:xfrm>
          <a:prstGeom prst="rect">
            <a:avLst/>
          </a:prstGeom>
        </p:spPr>
      </p:pic>
    </p:spTree>
    <p:extLst>
      <p:ext uri="{BB962C8B-B14F-4D97-AF65-F5344CB8AC3E}">
        <p14:creationId xmlns:p14="http://schemas.microsoft.com/office/powerpoint/2010/main" val="15544983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12405762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184676003"/>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1.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6.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facebook.com/groups/514479210372531/?ref=share_group_lin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slide" Target="slide24.xml"/><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slide" Target="slide24.xml"/><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slide" Target="slide24.xml"/><Relationship Id="rId4"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6.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870212"/>
            <a:ext cx="8750664" cy="334936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81ACF22-36E6-217F-1E18-DD12887CCEBE}"/>
              </a:ext>
            </a:extLst>
          </p:cNvPr>
          <p:cNvPicPr>
            <a:picLocks noChangeAspect="1"/>
          </p:cNvPicPr>
          <p:nvPr/>
        </p:nvPicPr>
        <p:blipFill>
          <a:blip r:embed="rId4"/>
          <a:stretch>
            <a:fillRect/>
          </a:stretch>
        </p:blipFill>
        <p:spPr>
          <a:xfrm>
            <a:off x="4264373" y="861399"/>
            <a:ext cx="3682303" cy="963251"/>
          </a:xfrm>
          <a:prstGeom prst="rect">
            <a:avLst/>
          </a:prstGeom>
        </p:spPr>
      </p:pic>
      <p:pic>
        <p:nvPicPr>
          <p:cNvPr id="3" name="Picture 2">
            <a:extLst>
              <a:ext uri="{FF2B5EF4-FFF2-40B4-BE49-F238E27FC236}">
                <a16:creationId xmlns:a16="http://schemas.microsoft.com/office/drawing/2014/main" id="{781136BF-F6B0-E4E6-0562-3B6CA252EF5B}"/>
              </a:ext>
            </a:extLst>
          </p:cNvPr>
          <p:cNvPicPr>
            <a:picLocks noChangeAspect="1"/>
          </p:cNvPicPr>
          <p:nvPr/>
        </p:nvPicPr>
        <p:blipFill>
          <a:blip r:embed="rId5"/>
          <a:stretch>
            <a:fillRect/>
          </a:stretch>
        </p:blipFill>
        <p:spPr>
          <a:xfrm>
            <a:off x="2339784" y="1896149"/>
            <a:ext cx="7321931" cy="2017951"/>
          </a:xfrm>
          <a:prstGeom prst="rect">
            <a:avLst/>
          </a:prstGeom>
        </p:spPr>
      </p:pic>
    </p:spTree>
    <p:extLst>
      <p:ext uri="{BB962C8B-B14F-4D97-AF65-F5344CB8AC3E}">
        <p14:creationId xmlns:p14="http://schemas.microsoft.com/office/powerpoint/2010/main" val="33517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914400" y="754026"/>
            <a:ext cx="7610032"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số tên gọi khác của sông Hồng: </a:t>
            </a:r>
            <a:r>
              <a:rPr kumimoji="0" lang="vi-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Nhị Hà, Hồng Hà,</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song</a:t>
            </a:r>
            <a:r>
              <a:rPr kumimoji="0" lang="en-US" sz="44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Thao,</a:t>
            </a:r>
            <a:r>
              <a:rPr kumimoji="0" lang="vi-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sông Xích Đằng, sông Kẻ Chợ, sông Cái,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984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954655"/>
          </a:xfrm>
          <a:prstGeom prst="rect">
            <a:avLst/>
          </a:prstGeom>
          <a:noFill/>
        </p:spPr>
        <p:txBody>
          <a:bodyPr wrap="square" lIns="0" tIns="0" rIns="0" bIns="0" rtlCol="0">
            <a:spAutoFit/>
          </a:bodyPr>
          <a:lstStyle/>
          <a:p>
            <a:pPr lvl="0" algn="ctr"/>
            <a:r>
              <a:rPr lang="vi-VN" sz="48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2: Trình bày được một số thành tựu tiêu biểu của văn minh sông Hồng.</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1178835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786810" y="362205"/>
            <a:ext cx="10919638" cy="1077218"/>
          </a:xfrm>
          <a:prstGeom prst="rect">
            <a:avLst/>
          </a:prstGeom>
        </p:spPr>
        <p:txBody>
          <a:bodyPr wrap="square">
            <a:spAutoFit/>
          </a:bodyPr>
          <a:lstStyle/>
          <a:p>
            <a:pPr lvl="0" algn="ctr"/>
            <a:r>
              <a:rPr lang="en-US" sz="3200" b="1" dirty="0" err="1">
                <a:solidFill>
                  <a:srgbClr val="7030A0"/>
                </a:solidFill>
                <a:latin typeface="Cambria" panose="02040503050406030204" pitchFamily="18" charset="0"/>
                <a:ea typeface="Cambria" panose="02040503050406030204" pitchFamily="18" charset="0"/>
              </a:rPr>
              <a:t>Đọc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thông</a:t>
            </a:r>
            <a:r>
              <a:rPr lang="en-US" sz="3200" b="1" dirty="0">
                <a:solidFill>
                  <a:srgbClr val="7030A0"/>
                </a:solidFill>
                <a:latin typeface="Cambria" panose="02040503050406030204" pitchFamily="18" charset="0"/>
                <a:ea typeface="Cambria" panose="02040503050406030204" pitchFamily="18" charset="0"/>
              </a:rPr>
              <a:t> tin </a:t>
            </a:r>
            <a:r>
              <a:rPr lang="en-US" sz="3200" b="1" dirty="0" err="1">
                <a:solidFill>
                  <a:srgbClr val="7030A0"/>
                </a:solidFill>
                <a:latin typeface="Cambria" panose="02040503050406030204" pitchFamily="18" charset="0"/>
                <a:ea typeface="Cambria" panose="02040503050406030204" pitchFamily="18" charset="0"/>
              </a:rPr>
              <a:t>và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quan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sát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hình</a:t>
            </a:r>
            <a:r>
              <a:rPr lang="en-US" sz="3200" b="1" dirty="0">
                <a:solidFill>
                  <a:srgbClr val="7030A0"/>
                </a:solidFill>
                <a:latin typeface="Cambria" panose="02040503050406030204" pitchFamily="18" charset="0"/>
                <a:ea typeface="Cambria" panose="02040503050406030204" pitchFamily="18" charset="0"/>
              </a:rPr>
              <a:t> 3, </a:t>
            </a:r>
            <a:r>
              <a:rPr lang="en-US" sz="3200" b="1" dirty="0" err="1">
                <a:solidFill>
                  <a:srgbClr val="7030A0"/>
                </a:solidFill>
                <a:latin typeface="Cambria" panose="02040503050406030204" pitchFamily="18" charset="0"/>
                <a:ea typeface="Cambria" panose="02040503050406030204" pitchFamily="18" charset="0"/>
              </a:rPr>
              <a:t>em</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hãy</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trình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bày</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một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số</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thành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tựu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tiêu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biểu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của</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văn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minh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sông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Hồng</a:t>
            </a:r>
            <a:r>
              <a:rPr lang="en-US" sz="3200" b="1" dirty="0">
                <a:solidFill>
                  <a:srgbClr val="7030A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13D65AB-5D90-2C7F-2424-C6C74DF50AA9}"/>
              </a:ext>
            </a:extLst>
          </p:cNvPr>
          <p:cNvPicPr>
            <a:picLocks noChangeAspect="1"/>
          </p:cNvPicPr>
          <p:nvPr/>
        </p:nvPicPr>
        <p:blipFill>
          <a:blip r:embed="rId3"/>
          <a:stretch>
            <a:fillRect/>
          </a:stretch>
        </p:blipFill>
        <p:spPr>
          <a:xfrm>
            <a:off x="3333750" y="1471987"/>
            <a:ext cx="6191250" cy="5143125"/>
          </a:xfrm>
          <a:prstGeom prst="rect">
            <a:avLst/>
          </a:prstGeom>
        </p:spPr>
      </p:pic>
    </p:spTree>
    <p:extLst>
      <p:ext uri="{BB962C8B-B14F-4D97-AF65-F5344CB8AC3E}">
        <p14:creationId xmlns:p14="http://schemas.microsoft.com/office/powerpoint/2010/main" val="27506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143000" y="687351"/>
            <a:ext cx="7848157"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latin typeface="Cambria" panose="02040503050406030204" pitchFamily="18" charset="0"/>
                <a:ea typeface="Cambria" panose="02040503050406030204" pitchFamily="18" charset="0"/>
              </a:rPr>
              <a:t>Văn minh sông Hồng</a:t>
            </a:r>
            <a:r>
              <a:rPr lang="en-US" sz="3600" b="1" dirty="0">
                <a:solidFill>
                  <a:srgbClr val="C00000"/>
                </a:solidFill>
                <a:latin typeface="Cambria" panose="02040503050406030204" pitchFamily="18" charset="0"/>
                <a:ea typeface="Cambria" panose="02040503050406030204" pitchFamily="18" charset="0"/>
              </a:rPr>
              <a:t> </a:t>
            </a:r>
            <a:r>
              <a:rPr lang="vi-VN" sz="3600" b="1" dirty="0">
                <a:solidFill>
                  <a:srgbClr val="C00000"/>
                </a:solidFill>
                <a:latin typeface="Cambria" panose="02040503050406030204" pitchFamily="18" charset="0"/>
                <a:ea typeface="Cambria" panose="02040503050406030204" pitchFamily="18" charset="0"/>
              </a:rPr>
              <a:t>(còn gọi là văn minh Văn Lang – Âu Lạc) của người Việt cổ với những thành tựu tiêu biểu như: ra đời nhà nước, thành Cổ Loa, trống đồng Đông Sơn.</a:t>
            </a:r>
          </a:p>
        </p:txBody>
      </p:sp>
    </p:spTree>
    <p:extLst>
      <p:ext uri="{BB962C8B-B14F-4D97-AF65-F5344CB8AC3E}">
        <p14:creationId xmlns:p14="http://schemas.microsoft.com/office/powerpoint/2010/main" val="196803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1790699"/>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Nhà nước Văn Lang (ra đời cách ngày nay khoảng 2700 năm) và nhà nước Âu Lạc (ra đời cách ngày nay khoảng 2300 năm).</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descr="Nước Văn Lang ra đời vào thời gian nào trong dòng lịch sử?">
            <a:extLst>
              <a:ext uri="{FF2B5EF4-FFF2-40B4-BE49-F238E27FC236}">
                <a16:creationId xmlns:a16="http://schemas.microsoft.com/office/drawing/2014/main" id="{BA11B448-C105-376F-E77A-7C2500D0BC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6950" y="1952625"/>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6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1790699"/>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Thời Âu Lạc, người Việt cổ đã xây dựng được thành Cổ Loa và biết chế tạo nỏ bắn một lần được nhiều mũi tên đồng.</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2" descr="Về Thành Cổ Loa khám phá huyền thoại nỏ thần An Dương Vương">
            <a:extLst>
              <a:ext uri="{FF2B5EF4-FFF2-40B4-BE49-F238E27FC236}">
                <a16:creationId xmlns:a16="http://schemas.microsoft.com/office/drawing/2014/main" id="{85A4D319-86FE-61AF-C79C-9A607E28B6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 y="2333625"/>
            <a:ext cx="58293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434A8C6-B3C5-D260-1815-5624CE425562}"/>
              </a:ext>
            </a:extLst>
          </p:cNvPr>
          <p:cNvPicPr>
            <a:picLocks noChangeAspect="1"/>
          </p:cNvPicPr>
          <p:nvPr/>
        </p:nvPicPr>
        <p:blipFill>
          <a:blip r:embed="rId6"/>
          <a:stretch>
            <a:fillRect/>
          </a:stretch>
        </p:blipFill>
        <p:spPr>
          <a:xfrm>
            <a:off x="7310437" y="2000250"/>
            <a:ext cx="3636309" cy="1676400"/>
          </a:xfrm>
          <a:prstGeom prst="rect">
            <a:avLst/>
          </a:prstGeom>
        </p:spPr>
      </p:pic>
      <p:pic>
        <p:nvPicPr>
          <p:cNvPr id="13" name="Picture 12">
            <a:extLst>
              <a:ext uri="{FF2B5EF4-FFF2-40B4-BE49-F238E27FC236}">
                <a16:creationId xmlns:a16="http://schemas.microsoft.com/office/drawing/2014/main" id="{C937F138-5D25-0094-45D1-2443FE68FB3F}"/>
              </a:ext>
            </a:extLst>
          </p:cNvPr>
          <p:cNvPicPr>
            <a:picLocks noChangeAspect="1"/>
          </p:cNvPicPr>
          <p:nvPr/>
        </p:nvPicPr>
        <p:blipFill>
          <a:blip r:embed="rId7"/>
          <a:stretch>
            <a:fillRect/>
          </a:stretch>
        </p:blipFill>
        <p:spPr>
          <a:xfrm>
            <a:off x="7267574" y="4071937"/>
            <a:ext cx="3667125" cy="1903635"/>
          </a:xfrm>
          <a:prstGeom prst="rect">
            <a:avLst/>
          </a:prstGeom>
        </p:spPr>
      </p:pic>
    </p:spTree>
    <p:extLst>
      <p:ext uri="{BB962C8B-B14F-4D97-AF65-F5344CB8AC3E}">
        <p14:creationId xmlns:p14="http://schemas.microsoft.com/office/powerpoint/2010/main" val="96292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1790699"/>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Trống đồng Đông Sơn là một tác phẩm nghệ thuật tiêu biểu cho tài năng sáng tạo của người Việt cổ. Trống đồng Đông Sơn được dùng trong lễ hội, làm hiệu lệnh chiến đấu....</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descr="MẶT TRỐNG ĐỒNG NGỌC LŨ ĐÚC CHÌM TINH XẢO 50CM - Trang trí nhà cửa khác">
            <a:extLst>
              <a:ext uri="{FF2B5EF4-FFF2-40B4-BE49-F238E27FC236}">
                <a16:creationId xmlns:a16="http://schemas.microsoft.com/office/drawing/2014/main" id="{B0799D3A-C30D-918E-3F9F-87CF9D19D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259" y="2215116"/>
            <a:ext cx="3687726" cy="36877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rống Đồng Ngọc Lũ DK 50cm Hoa Văn Chìm | Đúc Đồng Bảo Long">
            <a:extLst>
              <a:ext uri="{FF2B5EF4-FFF2-40B4-BE49-F238E27FC236}">
                <a16:creationId xmlns:a16="http://schemas.microsoft.com/office/drawing/2014/main" id="{CE88121B-841D-BB15-9C45-EEE5A5EA88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9258" y="2287772"/>
            <a:ext cx="3944679" cy="361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49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2">
            <a:extLst>
              <a:ext uri="{FF2B5EF4-FFF2-40B4-BE49-F238E27FC236}">
                <a16:creationId xmlns:a16="http://schemas.microsoft.com/office/drawing/2014/main" id="{A4A9340B-2315-40D5-0AC2-E9A188565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8" name="Picture 7">
            <a:extLst>
              <a:ext uri="{FF2B5EF4-FFF2-40B4-BE49-F238E27FC236}">
                <a16:creationId xmlns:a16="http://schemas.microsoft.com/office/drawing/2014/main" id="{93E32873-711B-1A6A-9B41-B92AB1B2911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10" name="Text Box 9">
            <a:extLst>
              <a:ext uri="{FF2B5EF4-FFF2-40B4-BE49-F238E27FC236}">
                <a16:creationId xmlns:a16="http://schemas.microsoft.com/office/drawing/2014/main" id="{E0547799-9575-31B9-B839-4EDDB2806C28}"/>
              </a:ext>
            </a:extLst>
          </p:cNvPr>
          <p:cNvSpPr txBox="1">
            <a:spLocks noChangeArrowheads="1"/>
          </p:cNvSpPr>
          <p:nvPr/>
        </p:nvSpPr>
        <p:spPr bwMode="auto">
          <a:xfrm>
            <a:off x="4486940" y="1547543"/>
            <a:ext cx="624131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en-US" sz="6000" b="1" dirty="0" err="1">
                <a:solidFill>
                  <a:prstClr val="black"/>
                </a:solidFill>
                <a:latin typeface="Calibri" panose="020F0502020204030204"/>
                <a:cs typeface="Times New Roman" pitchFamily="18" charset="0"/>
              </a:rPr>
              <a:t>Hoạt</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động</a:t>
            </a:r>
            <a:r>
              <a:rPr lang="en-US" sz="6000" b="1" dirty="0">
                <a:solidFill>
                  <a:prstClr val="black"/>
                </a:solidFill>
                <a:latin typeface="Calibri" panose="020F0502020204030204"/>
                <a:cs typeface="Times New Roman" pitchFamily="18" charset="0"/>
              </a:rPr>
              <a:t> 3: </a:t>
            </a:r>
            <a:r>
              <a:rPr lang="en-US" sz="6000" b="1" dirty="0" err="1">
                <a:solidFill>
                  <a:prstClr val="black"/>
                </a:solidFill>
                <a:latin typeface="Calibri" panose="020F0502020204030204"/>
                <a:cs typeface="Times New Roman" pitchFamily="18" charset="0"/>
              </a:rPr>
              <a:t>Đời</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sống</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vật</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chất</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và</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tinh</a:t>
            </a:r>
            <a:r>
              <a:rPr lang="en-US" sz="6000" b="1" dirty="0">
                <a:solidFill>
                  <a:prstClr val="black"/>
                </a:solidFill>
                <a:latin typeface="Calibri" panose="020F0502020204030204"/>
                <a:cs typeface="Times New Roman" pitchFamily="18" charset="0"/>
              </a:rPr>
              <a:t> </a:t>
            </a:r>
            <a:r>
              <a:rPr lang="en-US" sz="6000" b="1" dirty="0" err="1">
                <a:solidFill>
                  <a:prstClr val="black"/>
                </a:solidFill>
                <a:latin typeface="Calibri" panose="020F0502020204030204"/>
                <a:cs typeface="Times New Roman" pitchFamily="18" charset="0"/>
              </a:rPr>
              <a:t>thần</a:t>
            </a:r>
            <a:endParaRPr kumimoji="0" lang="en-US" sz="6000" b="1" i="0" u="none" strike="noStrike" kern="1200" cap="none" spc="0" normalizeH="0" baseline="0" noProof="0" dirty="0">
              <a:ln>
                <a:noFill/>
              </a:ln>
              <a:solidFill>
                <a:prstClr val="black"/>
              </a:solidFill>
              <a:effectLst/>
              <a:uLnTx/>
              <a:uFillTx/>
              <a:latin typeface="Calibri" panose="020F0502020204030204"/>
              <a:cs typeface="Times New Roman" pitchFamily="18" charset="0"/>
            </a:endParaRPr>
          </a:p>
        </p:txBody>
      </p:sp>
    </p:spTree>
    <p:extLst>
      <p:ext uri="{BB962C8B-B14F-4D97-AF65-F5344CB8AC3E}">
        <p14:creationId xmlns:p14="http://schemas.microsoft.com/office/powerpoint/2010/main" val="256504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497959" y="289993"/>
            <a:ext cx="11344939" cy="1384995"/>
          </a:xfrm>
          <a:prstGeom prst="rect">
            <a:avLst/>
          </a:prstGeom>
        </p:spPr>
        <p:txBody>
          <a:bodyPr wrap="square">
            <a:spAutoFit/>
          </a:bodyPr>
          <a:lstStyle/>
          <a:p>
            <a:pPr lvl="0" algn="just"/>
            <a:r>
              <a:rPr lang="vi-VN" sz="2800" b="1" dirty="0">
                <a:solidFill>
                  <a:srgbClr val="002060"/>
                </a:solidFill>
                <a:latin typeface="Cambria" panose="02040503050406030204" pitchFamily="18" charset="0"/>
                <a:ea typeface="Cambria" panose="02040503050406030204" pitchFamily="18" charset="0"/>
              </a:rPr>
              <a:t>Đọc thông tin và quan sát từ hình 4 đến hình 7, kết hợp với một số truyền thuyết thời Hùng Vương (Bánh chưng, bánh giầy,...), em hãy mô tả đời sống vật chất và tinh thần của người Việt cổ.</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1C6A4CD-8554-E923-C09F-769219AD6082}"/>
              </a:ext>
            </a:extLst>
          </p:cNvPr>
          <p:cNvPicPr>
            <a:picLocks noChangeAspect="1"/>
          </p:cNvPicPr>
          <p:nvPr/>
        </p:nvPicPr>
        <p:blipFill>
          <a:blip r:embed="rId3"/>
          <a:stretch>
            <a:fillRect/>
          </a:stretch>
        </p:blipFill>
        <p:spPr>
          <a:xfrm>
            <a:off x="2238375" y="1743075"/>
            <a:ext cx="7753350" cy="4724400"/>
          </a:xfrm>
          <a:prstGeom prst="rect">
            <a:avLst/>
          </a:prstGeom>
        </p:spPr>
      </p:pic>
    </p:spTree>
    <p:extLst>
      <p:ext uri="{BB962C8B-B14F-4D97-AF65-F5344CB8AC3E}">
        <p14:creationId xmlns:p14="http://schemas.microsoft.com/office/powerpoint/2010/main" val="270121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CF4F18-7438-C649-67EC-EED904145C2A}"/>
              </a:ext>
            </a:extLst>
          </p:cNvPr>
          <p:cNvSpPr txBox="1"/>
          <p:nvPr/>
        </p:nvSpPr>
        <p:spPr>
          <a:xfrm>
            <a:off x="5922335" y="1674538"/>
            <a:ext cx="5869172" cy="4524315"/>
          </a:xfrm>
          <a:custGeom>
            <a:avLst/>
            <a:gdLst>
              <a:gd name="connsiteX0" fmla="*/ 0 w 5869172"/>
              <a:gd name="connsiteY0" fmla="*/ 0 h 4524315"/>
              <a:gd name="connsiteX1" fmla="*/ 5869172 w 5869172"/>
              <a:gd name="connsiteY1" fmla="*/ 0 h 4524315"/>
              <a:gd name="connsiteX2" fmla="*/ 5869172 w 5869172"/>
              <a:gd name="connsiteY2" fmla="*/ 4524315 h 4524315"/>
              <a:gd name="connsiteX3" fmla="*/ 0 w 5869172"/>
              <a:gd name="connsiteY3" fmla="*/ 4524315 h 4524315"/>
              <a:gd name="connsiteX4" fmla="*/ 0 w 586917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524315" fill="none" extrusionOk="0">
                <a:moveTo>
                  <a:pt x="0" y="0"/>
                </a:moveTo>
                <a:cubicBezTo>
                  <a:pt x="1409647" y="5222"/>
                  <a:pt x="4183043" y="24918"/>
                  <a:pt x="5869172" y="0"/>
                </a:cubicBezTo>
                <a:cubicBezTo>
                  <a:pt x="5707927" y="998803"/>
                  <a:pt x="5825412" y="2959617"/>
                  <a:pt x="5869172" y="4524315"/>
                </a:cubicBezTo>
                <a:cubicBezTo>
                  <a:pt x="3823200" y="4359554"/>
                  <a:pt x="1182802" y="4642465"/>
                  <a:pt x="0" y="4524315"/>
                </a:cubicBezTo>
                <a:cubicBezTo>
                  <a:pt x="-55725" y="2523541"/>
                  <a:pt x="17072" y="572160"/>
                  <a:pt x="0" y="0"/>
                </a:cubicBezTo>
                <a:close/>
              </a:path>
              <a:path w="5869172" h="4524315" stroke="0" extrusionOk="0">
                <a:moveTo>
                  <a:pt x="0" y="0"/>
                </a:moveTo>
                <a:cubicBezTo>
                  <a:pt x="633284" y="11849"/>
                  <a:pt x="3624307" y="-161459"/>
                  <a:pt x="5869172" y="0"/>
                </a:cubicBezTo>
                <a:cubicBezTo>
                  <a:pt x="5872302" y="1438314"/>
                  <a:pt x="5767996" y="3436851"/>
                  <a:pt x="5869172" y="4524315"/>
                </a:cubicBezTo>
                <a:cubicBezTo>
                  <a:pt x="3933903" y="4378455"/>
                  <a:pt x="2406879" y="4445991"/>
                  <a:pt x="0" y="4524315"/>
                </a:cubicBezTo>
                <a:cubicBezTo>
                  <a:pt x="74291" y="3833545"/>
                  <a:pt x="168006" y="18513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Một số nét chính về đời sống vật chất của người Việt cổ:</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Nguồn lương thực chính của cư dân Việt cổ là gạo, chủ yếu là gạo nếp.</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Người Việt cổ ở nhà sàn đi lại chủ yếu bằng thuyền.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Nam thường đóng khố, cởi trần; nữ mặc váy và áo yếm, …</a:t>
            </a:r>
          </a:p>
        </p:txBody>
      </p:sp>
      <p:pic>
        <p:nvPicPr>
          <p:cNvPr id="3" name="Picture 2">
            <a:extLst>
              <a:ext uri="{FF2B5EF4-FFF2-40B4-BE49-F238E27FC236}">
                <a16:creationId xmlns:a16="http://schemas.microsoft.com/office/drawing/2014/main" id="{A77CA84C-E757-0E95-76BD-C458610935EC}"/>
              </a:ext>
            </a:extLst>
          </p:cNvPr>
          <p:cNvPicPr>
            <a:picLocks noChangeAspect="1"/>
          </p:cNvPicPr>
          <p:nvPr/>
        </p:nvPicPr>
        <p:blipFill>
          <a:blip r:embed="rId4"/>
          <a:stretch>
            <a:fillRect/>
          </a:stretch>
        </p:blipFill>
        <p:spPr>
          <a:xfrm>
            <a:off x="2700511" y="365851"/>
            <a:ext cx="7010400" cy="943704"/>
          </a:xfrm>
          <a:prstGeom prst="rect">
            <a:avLst/>
          </a:prstGeom>
        </p:spPr>
      </p:pic>
      <p:pic>
        <p:nvPicPr>
          <p:cNvPr id="5" name="Picture 4">
            <a:extLst>
              <a:ext uri="{FF2B5EF4-FFF2-40B4-BE49-F238E27FC236}">
                <a16:creationId xmlns:a16="http://schemas.microsoft.com/office/drawing/2014/main" id="{14A4C568-2990-AB10-0081-19120CDA9A5F}"/>
              </a:ext>
            </a:extLst>
          </p:cNvPr>
          <p:cNvPicPr>
            <a:picLocks noChangeAspect="1"/>
          </p:cNvPicPr>
          <p:nvPr/>
        </p:nvPicPr>
        <p:blipFill>
          <a:blip r:embed="rId5"/>
          <a:stretch>
            <a:fillRect/>
          </a:stretch>
        </p:blipFill>
        <p:spPr>
          <a:xfrm>
            <a:off x="447675" y="2305051"/>
            <a:ext cx="5095952" cy="3105150"/>
          </a:xfrm>
          <a:prstGeom prst="rect">
            <a:avLst/>
          </a:prstGeom>
        </p:spPr>
      </p:pic>
    </p:spTree>
    <p:extLst>
      <p:ext uri="{BB962C8B-B14F-4D97-AF65-F5344CB8AC3E}">
        <p14:creationId xmlns:p14="http://schemas.microsoft.com/office/powerpoint/2010/main" val="150943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228600"/>
            <a:ext cx="10497245" cy="572743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1" y="4122534"/>
            <a:ext cx="4781550" cy="2735466"/>
          </a:xfrm>
          <a:prstGeom prst="rect">
            <a:avLst/>
          </a:prstGeom>
        </p:spPr>
      </p:pic>
      <p:sp>
        <p:nvSpPr>
          <p:cNvPr id="9" name="TextBox 8">
            <a:extLst>
              <a:ext uri="{FF2B5EF4-FFF2-40B4-BE49-F238E27FC236}">
                <a16:creationId xmlns:a16="http://schemas.microsoft.com/office/drawing/2014/main" id="{6E062201-D45C-4EB7-9090-4230BC5DE162}"/>
              </a:ext>
            </a:extLst>
          </p:cNvPr>
          <p:cNvSpPr txBox="1"/>
          <p:nvPr/>
        </p:nvSpPr>
        <p:spPr>
          <a:xfrm>
            <a:off x="1181100" y="1516097"/>
            <a:ext cx="10125075" cy="2954655"/>
          </a:xfrm>
          <a:prstGeom prst="rect">
            <a:avLst/>
          </a:prstGeom>
          <a:noFill/>
        </p:spPr>
        <p:txBody>
          <a:bodyPr wrap="square" lIns="0" tIns="0" rIns="0" bIns="0"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2400" b="0"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Xác định được hệ thống sông Hồng trên bản đồ hoặc lược đồ.</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2400" b="0"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Kể được một số tên gọi khác của sông Hồng.</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2400" b="0"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Sưu tầm, sử dụng tư liệu lịch sử (tranh, ảnh, đoạn trích tư liệu,… ), trình bày được một số thành tựu tiêu biểu của văn minh sông Hồng.</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2400" b="0"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Mô tả được một số nét cơ bản về đời sống vật chất và tinh thần của người Việt cổ thông qua quan sát một số hình ảnh về cuộc sống của người Việt cổ trong hoa văn trên trống đồng Đông Sơn, kết hợp với một số truyền thuyết (ví dụ: Sơn Tinh, Thủy Tinh, sự tích Bánh chưng, bánh giầy, …)</a:t>
            </a:r>
          </a:p>
        </p:txBody>
      </p:sp>
      <p:pic>
        <p:nvPicPr>
          <p:cNvPr id="3" name="Picture 2">
            <a:extLst>
              <a:ext uri="{FF2B5EF4-FFF2-40B4-BE49-F238E27FC236}">
                <a16:creationId xmlns:a16="http://schemas.microsoft.com/office/drawing/2014/main" id="{96586B4D-F54C-30A8-FFD6-1DAAFC98A3B2}"/>
              </a:ext>
            </a:extLst>
          </p:cNvPr>
          <p:cNvPicPr>
            <a:picLocks noChangeAspect="1"/>
          </p:cNvPicPr>
          <p:nvPr/>
        </p:nvPicPr>
        <p:blipFill>
          <a:blip r:embed="rId7"/>
          <a:stretch>
            <a:fillRect/>
          </a:stretch>
        </p:blipFill>
        <p:spPr>
          <a:xfrm>
            <a:off x="2591630" y="0"/>
            <a:ext cx="7218290" cy="1609483"/>
          </a:xfrm>
          <a:prstGeom prst="rect">
            <a:avLst/>
          </a:prstGeom>
        </p:spPr>
      </p:pic>
    </p:spTree>
    <p:extLst>
      <p:ext uri="{BB962C8B-B14F-4D97-AF65-F5344CB8AC3E}">
        <p14:creationId xmlns:p14="http://schemas.microsoft.com/office/powerpoint/2010/main" val="93120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CF4F18-7438-C649-67EC-EED904145C2A}"/>
              </a:ext>
            </a:extLst>
          </p:cNvPr>
          <p:cNvSpPr txBox="1"/>
          <p:nvPr/>
        </p:nvSpPr>
        <p:spPr>
          <a:xfrm>
            <a:off x="5922335" y="1674538"/>
            <a:ext cx="5869172" cy="4031873"/>
          </a:xfrm>
          <a:custGeom>
            <a:avLst/>
            <a:gdLst>
              <a:gd name="connsiteX0" fmla="*/ 0 w 5869172"/>
              <a:gd name="connsiteY0" fmla="*/ 0 h 4031873"/>
              <a:gd name="connsiteX1" fmla="*/ 5869172 w 5869172"/>
              <a:gd name="connsiteY1" fmla="*/ 0 h 4031873"/>
              <a:gd name="connsiteX2" fmla="*/ 5869172 w 5869172"/>
              <a:gd name="connsiteY2" fmla="*/ 4031873 h 4031873"/>
              <a:gd name="connsiteX3" fmla="*/ 0 w 5869172"/>
              <a:gd name="connsiteY3" fmla="*/ 4031873 h 4031873"/>
              <a:gd name="connsiteX4" fmla="*/ 0 w 5869172"/>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031873" fill="none" extrusionOk="0">
                <a:moveTo>
                  <a:pt x="0" y="0"/>
                </a:moveTo>
                <a:cubicBezTo>
                  <a:pt x="1409647" y="5222"/>
                  <a:pt x="4183043" y="24918"/>
                  <a:pt x="5869172" y="0"/>
                </a:cubicBezTo>
                <a:cubicBezTo>
                  <a:pt x="5707927" y="1047517"/>
                  <a:pt x="5825412" y="3144115"/>
                  <a:pt x="5869172" y="4031873"/>
                </a:cubicBezTo>
                <a:cubicBezTo>
                  <a:pt x="3823200" y="3867112"/>
                  <a:pt x="1182802" y="4150023"/>
                  <a:pt x="0" y="4031873"/>
                </a:cubicBezTo>
                <a:cubicBezTo>
                  <a:pt x="-55725" y="2265276"/>
                  <a:pt x="17072" y="646190"/>
                  <a:pt x="0" y="0"/>
                </a:cubicBezTo>
                <a:close/>
              </a:path>
              <a:path w="5869172" h="4031873" stroke="0" extrusionOk="0">
                <a:moveTo>
                  <a:pt x="0" y="0"/>
                </a:moveTo>
                <a:cubicBezTo>
                  <a:pt x="633284" y="11849"/>
                  <a:pt x="3624307" y="-161459"/>
                  <a:pt x="5869172" y="0"/>
                </a:cubicBezTo>
                <a:cubicBezTo>
                  <a:pt x="5872302" y="601035"/>
                  <a:pt x="5767996" y="2648382"/>
                  <a:pt x="5869172" y="4031873"/>
                </a:cubicBezTo>
                <a:cubicBezTo>
                  <a:pt x="3933903" y="3886013"/>
                  <a:pt x="2406879" y="3953549"/>
                  <a:pt x="0" y="4031873"/>
                </a:cubicBezTo>
                <a:cubicBezTo>
                  <a:pt x="74291" y="3600045"/>
                  <a:pt x="168006" y="7685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Một số nét chính về đời sống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tinh</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thần</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của người Việt cổ:</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lvl="0" indent="-457200" algn="just">
              <a:buFont typeface="Arial" panose="020B0604020202020204" pitchFamily="34" charset="0"/>
              <a:buChar char="•"/>
            </a:pPr>
            <a:r>
              <a:rPr lang="en-US" sz="3200" b="1" dirty="0">
                <a:solidFill>
                  <a:prstClr val="black"/>
                </a:solidFill>
                <a:latin typeface="Calibri" panose="020F0502020204030204" pitchFamily="34" charset="0"/>
                <a:cs typeface="Calibri" panose="020F0502020204030204" pitchFamily="34" charset="0"/>
              </a:rPr>
              <a:t>T</a:t>
            </a:r>
            <a:r>
              <a:rPr lang="vi-VN" sz="3200" b="1" dirty="0">
                <a:solidFill>
                  <a:prstClr val="black"/>
                </a:solidFill>
                <a:latin typeface="Calibri" panose="020F0502020204030204" pitchFamily="34" charset="0"/>
                <a:cs typeface="Calibri" panose="020F0502020204030204" pitchFamily="34" charset="0"/>
              </a:rPr>
              <a:t>hờ cúng tổ tiên, người có công, thần sông, thần núi, thần mặt trời</a:t>
            </a:r>
            <a:r>
              <a:rPr lang="en-US" sz="3200" b="1" dirty="0">
                <a:solidFill>
                  <a:prstClr val="black"/>
                </a:solidFill>
                <a:latin typeface="Calibri" panose="020F0502020204030204" pitchFamily="34" charset="0"/>
                <a:cs typeface="Calibri" panose="020F0502020204030204" pitchFamily="34" charset="0"/>
              </a:rPr>
              <a:t>.</a:t>
            </a:r>
          </a:p>
          <a:p>
            <a:pPr marL="457200" lvl="0" indent="-457200" algn="just">
              <a:buFont typeface="Arial" panose="020B0604020202020204" pitchFamily="34" charset="0"/>
              <a:buChar char="•"/>
            </a:pPr>
            <a:r>
              <a:rPr lang="en-US" sz="3200" b="1" dirty="0">
                <a:solidFill>
                  <a:prstClr val="black"/>
                </a:solidFill>
                <a:latin typeface="Calibri" panose="020F0502020204030204" pitchFamily="34" charset="0"/>
                <a:cs typeface="Calibri" panose="020F0502020204030204" pitchFamily="34" charset="0"/>
              </a:rPr>
              <a:t>N</a:t>
            </a:r>
            <a:r>
              <a:rPr lang="vi-VN" sz="3200" b="1" dirty="0">
                <a:solidFill>
                  <a:prstClr val="black"/>
                </a:solidFill>
                <a:latin typeface="Calibri" panose="020F0502020204030204" pitchFamily="34" charset="0"/>
                <a:cs typeface="Calibri" panose="020F0502020204030204" pitchFamily="34" charset="0"/>
              </a:rPr>
              <a:t>hảy múa, thổi kèn, đánh trống, đua thuyền,... trong những ngày lễ hội.</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77CA84C-E757-0E95-76BD-C458610935EC}"/>
              </a:ext>
            </a:extLst>
          </p:cNvPr>
          <p:cNvPicPr>
            <a:picLocks noChangeAspect="1"/>
          </p:cNvPicPr>
          <p:nvPr/>
        </p:nvPicPr>
        <p:blipFill>
          <a:blip r:embed="rId4"/>
          <a:stretch>
            <a:fillRect/>
          </a:stretch>
        </p:blipFill>
        <p:spPr>
          <a:xfrm>
            <a:off x="2700511" y="365851"/>
            <a:ext cx="7010400" cy="943704"/>
          </a:xfrm>
          <a:prstGeom prst="rect">
            <a:avLst/>
          </a:prstGeom>
        </p:spPr>
      </p:pic>
      <p:pic>
        <p:nvPicPr>
          <p:cNvPr id="6" name="Picture 5">
            <a:extLst>
              <a:ext uri="{FF2B5EF4-FFF2-40B4-BE49-F238E27FC236}">
                <a16:creationId xmlns:a16="http://schemas.microsoft.com/office/drawing/2014/main" id="{A27C16FF-987F-FB9F-B649-CE66C4F4827B}"/>
              </a:ext>
            </a:extLst>
          </p:cNvPr>
          <p:cNvPicPr>
            <a:picLocks noChangeAspect="1"/>
          </p:cNvPicPr>
          <p:nvPr/>
        </p:nvPicPr>
        <p:blipFill>
          <a:blip r:embed="rId5"/>
          <a:stretch>
            <a:fillRect/>
          </a:stretch>
        </p:blipFill>
        <p:spPr>
          <a:xfrm>
            <a:off x="447675" y="2140231"/>
            <a:ext cx="5276850" cy="3227106"/>
          </a:xfrm>
          <a:prstGeom prst="rect">
            <a:avLst/>
          </a:prstGeom>
        </p:spPr>
      </p:pic>
    </p:spTree>
    <p:extLst>
      <p:ext uri="{BB962C8B-B14F-4D97-AF65-F5344CB8AC3E}">
        <p14:creationId xmlns:p14="http://schemas.microsoft.com/office/powerpoint/2010/main" val="347378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13">
            <a:extLst>
              <a:ext uri="{FF2B5EF4-FFF2-40B4-BE49-F238E27FC236}">
                <a16:creationId xmlns:a16="http://schemas.microsoft.com/office/drawing/2014/main" id="{08DF201D-E907-4060-1F44-EF62F192A492}"/>
              </a:ext>
            </a:extLst>
          </p:cNvPr>
          <p:cNvGrpSpPr/>
          <p:nvPr/>
        </p:nvGrpSpPr>
        <p:grpSpPr>
          <a:xfrm>
            <a:off x="542262" y="399597"/>
            <a:ext cx="10788280" cy="5714123"/>
            <a:chOff x="2531495" y="1032417"/>
            <a:chExt cx="6577454" cy="3685128"/>
          </a:xfrm>
        </p:grpSpPr>
        <p:pic>
          <p:nvPicPr>
            <p:cNvPr id="6" name="图片 7">
              <a:extLst>
                <a:ext uri="{FF2B5EF4-FFF2-40B4-BE49-F238E27FC236}">
                  <a16:creationId xmlns:a16="http://schemas.microsoft.com/office/drawing/2014/main" id="{D1999BEA-F6D0-7CC0-08F0-F732AE772FE3}"/>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7" name="矩形 12">
              <a:extLst>
                <a:ext uri="{FF2B5EF4-FFF2-40B4-BE49-F238E27FC236}">
                  <a16:creationId xmlns:a16="http://schemas.microsoft.com/office/drawing/2014/main" id="{B391A71C-6C4F-FE29-E042-09A12ECA0EF0}"/>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TextBox 7">
            <a:extLst>
              <a:ext uri="{FF2B5EF4-FFF2-40B4-BE49-F238E27FC236}">
                <a16:creationId xmlns:a16="http://schemas.microsoft.com/office/drawing/2014/main" id="{C257C585-635D-F6FF-46A3-BF239A25C792}"/>
              </a:ext>
            </a:extLst>
          </p:cNvPr>
          <p:cNvSpPr txBox="1"/>
          <p:nvPr/>
        </p:nvSpPr>
        <p:spPr>
          <a:xfrm>
            <a:off x="1329291" y="1195055"/>
            <a:ext cx="9292634"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Sông Hồng là một trong những con sông dài nhất Việt Nam. Sông Hồng bồi đắp phù sa cho đồng bằng, thuận lợi cho phát triển nông nghiệp. Trên lưu vực dòng sông này đã hình thành một nền văn minh của người Việt cổ, cách ngày nay khoảng 2700 năm với đời sống vật chất và tinh thần phong phú. Nhiều phong tục tập quán của người Việt cổ vẫn được duy trì đến ngày nay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541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02690E-FE7B-F1B6-5A61-3AE8EB035BF8}"/>
              </a:ext>
            </a:extLst>
          </p:cNvPr>
          <p:cNvPicPr>
            <a:picLocks noChangeAspect="1"/>
          </p:cNvPicPr>
          <p:nvPr/>
        </p:nvPicPr>
        <p:blipFill>
          <a:blip r:embed="rId9"/>
          <a:stretch>
            <a:fillRect/>
          </a:stretch>
        </p:blipFill>
        <p:spPr>
          <a:xfrm>
            <a:off x="2575942" y="1848153"/>
            <a:ext cx="7529213" cy="1566808"/>
          </a:xfrm>
          <a:prstGeom prst="rect">
            <a:avLst/>
          </a:prstGeom>
        </p:spPr>
      </p:pic>
    </p:spTree>
    <p:extLst>
      <p:ext uri="{BB962C8B-B14F-4D97-AF65-F5344CB8AC3E}">
        <p14:creationId xmlns:p14="http://schemas.microsoft.com/office/powerpoint/2010/main" val="327555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61684" y="328435"/>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428725" y="720524"/>
            <a:ext cx="11009439" cy="6309420"/>
          </a:xfrm>
          <a:prstGeom prst="rect">
            <a:avLst/>
          </a:prstGeom>
          <a:noFill/>
        </p:spPr>
        <p:txBody>
          <a:bodyPr wrap="square" rtlCol="0">
            <a:spAutoFit/>
          </a:bodyPr>
          <a:lstStyle/>
          <a:p>
            <a:pPr algn="ctr">
              <a:defRPr/>
            </a:pPr>
            <a:r>
              <a:rPr lang="en-GB" sz="4000" dirty="0" err="1">
                <a:solidFill>
                  <a:srgbClr val="0070C0"/>
                </a:solidFill>
                <a:latin typeface="Times New Roman" panose="02020603050405020304" pitchFamily="18" charset="0"/>
                <a:cs typeface="Times New Roman" panose="02020603050405020304" pitchFamily="18" charset="0"/>
              </a:rPr>
              <a:t>Cảm</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quý</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thầy</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cô</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đã</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ủng</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hộ</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bài</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soạn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điện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tử</a:t>
            </a:r>
            <a:r>
              <a:rPr lang="en-GB" sz="4000" dirty="0">
                <a:solidFill>
                  <a:srgbClr val="0070C0"/>
                </a:solidFill>
                <a:latin typeface="Times New Roman" panose="02020603050405020304" pitchFamily="18" charset="0"/>
                <a:cs typeface="Times New Roman" panose="02020603050405020304" pitchFamily="18" charset="0"/>
              </a:rPr>
              <a:t> 2,3,4 </a:t>
            </a:r>
            <a:r>
              <a:rPr lang="en-GB" sz="4000" dirty="0" err="1">
                <a:solidFill>
                  <a:srgbClr val="0070C0"/>
                </a:solidFill>
                <a:latin typeface="Times New Roman" panose="02020603050405020304" pitchFamily="18" charset="0"/>
                <a:cs typeface="Times New Roman" panose="02020603050405020304" pitchFamily="18" charset="0"/>
              </a:rPr>
              <a:t>của</a:t>
            </a:r>
            <a:r>
              <a:rPr lang="en-GB" sz="4000" dirty="0">
                <a:solidFill>
                  <a:srgbClr val="0070C0"/>
                </a:solidFill>
                <a:latin typeface="Times New Roman" panose="02020603050405020304" pitchFamily="18" charset="0"/>
                <a:cs typeface="Times New Roman" panose="02020603050405020304" pitchFamily="18" charset="0"/>
              </a:rPr>
              <a:t> </a:t>
            </a:r>
            <a:r>
              <a:rPr lang="vi-VN" sz="4000" dirty="0">
                <a:solidFill>
                  <a:srgbClr val="0070C0"/>
                </a:solidFill>
                <a:latin typeface="Times New Roman" panose="02020603050405020304" pitchFamily="18" charset="0"/>
                <a:cs typeface="Times New Roman" panose="02020603050405020304" pitchFamily="18" charset="0"/>
              </a:rPr>
              <a:t>Hiền Trần</a:t>
            </a:r>
            <a:endParaRPr lang="en-GB" sz="4000"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latin typeface="Calibri" panose="020F0502020204030204"/>
              </a:rPr>
              <a:t>Hiền Trần</a:t>
            </a:r>
            <a:r>
              <a:rPr lang="en-GB" sz="3600" dirty="0" smtClean="0">
                <a:latin typeface="Calibri" panose="020F0502020204030204"/>
              </a:rPr>
              <a:t> </a:t>
            </a:r>
            <a:r>
              <a:rPr lang="en-GB" sz="3600" dirty="0" err="1">
                <a:latin typeface="Calibri" panose="020F0502020204030204"/>
              </a:rPr>
              <a:t>đang</a:t>
            </a:r>
            <a:r>
              <a:rPr lang="en-GB" sz="3600" dirty="0">
                <a:latin typeface="Calibri" panose="020F0502020204030204"/>
              </a:rPr>
              <a:t> </a:t>
            </a:r>
            <a:r>
              <a:rPr lang="en-GB" sz="3600" dirty="0" err="1">
                <a:latin typeface="Calibri" panose="020F0502020204030204"/>
              </a:rPr>
              <a:t>theo</a:t>
            </a:r>
            <a:r>
              <a:rPr lang="en-GB" sz="3600" dirty="0">
                <a:latin typeface="Calibri" panose="020F0502020204030204"/>
              </a:rPr>
              <a:t> </a:t>
            </a:r>
            <a:r>
              <a:rPr lang="en-GB" sz="3600" dirty="0" err="1">
                <a:latin typeface="Calibri" panose="020F0502020204030204"/>
              </a:rPr>
              <a:t>soạn</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bộ</a:t>
            </a:r>
            <a:r>
              <a:rPr lang="en-GB" sz="3600" dirty="0">
                <a:latin typeface="Calibri" panose="020F0502020204030204"/>
              </a:rPr>
              <a:t> </a:t>
            </a:r>
            <a:r>
              <a:rPr lang="en-GB" sz="3600" dirty="0" err="1">
                <a:latin typeface="Calibri" panose="020F0502020204030204"/>
              </a:rPr>
              <a:t>Chân</a:t>
            </a:r>
            <a:r>
              <a:rPr lang="en-GB" sz="3600" dirty="0">
                <a:latin typeface="Calibri" panose="020F0502020204030204"/>
              </a:rPr>
              <a:t> </a:t>
            </a:r>
            <a:r>
              <a:rPr lang="en-GB" sz="3600" dirty="0" err="1">
                <a:latin typeface="Calibri" panose="020F0502020204030204"/>
              </a:rPr>
              <a:t>trời</a:t>
            </a:r>
            <a:r>
              <a:rPr lang="en-GB" sz="3600" dirty="0">
                <a:latin typeface="Calibri" panose="020F0502020204030204"/>
              </a:rPr>
              <a:t> </a:t>
            </a:r>
            <a:r>
              <a:rPr lang="en-GB" sz="3600" dirty="0" err="1">
                <a:latin typeface="Calibri" panose="020F0502020204030204"/>
              </a:rPr>
              <a:t>sáng</a:t>
            </a:r>
            <a:r>
              <a:rPr lang="en-GB" sz="3600" dirty="0">
                <a:latin typeface="Calibri" panose="020F0502020204030204"/>
              </a:rPr>
              <a:t> </a:t>
            </a:r>
            <a:r>
              <a:rPr lang="en-GB" sz="3600" dirty="0" err="1" smtClean="0">
                <a:latin typeface="Calibri" panose="020F0502020204030204"/>
              </a:rPr>
              <a:t>tạo</a:t>
            </a:r>
            <a:r>
              <a:rPr lang="vi-VN" sz="3600" dirty="0" smtClean="0">
                <a:latin typeface="Calibri" panose="020F0502020204030204"/>
              </a:rPr>
              <a:t>, KNTT, Cánh diều-</a:t>
            </a:r>
            <a:r>
              <a:rPr lang="en-GB" sz="3600" dirty="0" smtClean="0">
                <a:latin typeface="Calibri" panose="020F0502020204030204"/>
              </a:rPr>
              <a:t> </a:t>
            </a:r>
            <a:r>
              <a:rPr lang="en-GB" sz="3600" dirty="0" err="1">
                <a:latin typeface="Calibri" panose="020F0502020204030204"/>
              </a:rPr>
              <a:t>lớp</a:t>
            </a:r>
            <a:r>
              <a:rPr lang="en-GB" sz="3600" dirty="0">
                <a:latin typeface="Calibri" panose="020F0502020204030204"/>
              </a:rPr>
              <a:t> </a:t>
            </a:r>
            <a:r>
              <a:rPr lang="en-GB" sz="3600" dirty="0" smtClean="0">
                <a:latin typeface="Calibri" panose="020F0502020204030204"/>
              </a:rPr>
              <a:t>5 </a:t>
            </a:r>
            <a:r>
              <a:rPr lang="en-GB" sz="3600" dirty="0" err="1" smtClean="0">
                <a:latin typeface="Calibri" panose="020F0502020204030204"/>
              </a:rPr>
              <a:t>chương</a:t>
            </a:r>
            <a:r>
              <a:rPr lang="en-GB" sz="3600" dirty="0" smtClean="0">
                <a:latin typeface="Calibri" panose="020F0502020204030204"/>
              </a:rPr>
              <a:t> </a:t>
            </a:r>
            <a:r>
              <a:rPr lang="en-GB" sz="3600" dirty="0" err="1">
                <a:latin typeface="Calibri" panose="020F0502020204030204"/>
              </a:rPr>
              <a:t>trình</a:t>
            </a:r>
            <a:r>
              <a:rPr lang="en-GB" sz="3600" dirty="0">
                <a:latin typeface="Calibri" panose="020F0502020204030204"/>
              </a:rPr>
              <a:t> </a:t>
            </a:r>
            <a:r>
              <a:rPr lang="en-GB" sz="3600" dirty="0" err="1">
                <a:latin typeface="Calibri" panose="020F0502020204030204"/>
              </a:rPr>
              <a:t>thay</a:t>
            </a:r>
            <a:r>
              <a:rPr lang="en-GB" sz="3600" dirty="0">
                <a:latin typeface="Calibri" panose="020F0502020204030204"/>
              </a:rPr>
              <a:t> </a:t>
            </a:r>
            <a:r>
              <a:rPr lang="en-GB" sz="3600" dirty="0" err="1">
                <a:latin typeface="Calibri" panose="020F0502020204030204"/>
              </a:rPr>
              <a:t>sách</a:t>
            </a:r>
            <a:r>
              <a:rPr lang="en-GB" sz="3600" dirty="0">
                <a:latin typeface="Calibri" panose="020F0502020204030204"/>
              </a:rPr>
              <a:t> </a:t>
            </a:r>
            <a:r>
              <a:rPr lang="en-GB" sz="3600" dirty="0" err="1">
                <a:latin typeface="Calibri" panose="020F0502020204030204"/>
              </a:rPr>
              <a:t>năm</a:t>
            </a:r>
            <a:r>
              <a:rPr lang="en-GB" sz="3600" dirty="0">
                <a:latin typeface="Calibri" panose="020F0502020204030204"/>
              </a:rPr>
              <a:t> </a:t>
            </a:r>
            <a:r>
              <a:rPr lang="en-GB" sz="3600" dirty="0" err="1">
                <a:latin typeface="Calibri" panose="020F0502020204030204"/>
              </a:rPr>
              <a:t>tới</a:t>
            </a:r>
            <a:r>
              <a:rPr lang="en-GB" sz="3600" dirty="0">
                <a:latin typeface="Calibri" panose="020F0502020204030204"/>
              </a:rPr>
              <a:t>. </a:t>
            </a:r>
            <a:r>
              <a:rPr lang="en-GB" sz="3600" dirty="0" err="1">
                <a:latin typeface="Calibri" panose="020F0502020204030204"/>
              </a:rPr>
              <a:t>Quý</a:t>
            </a:r>
            <a:r>
              <a:rPr lang="en-GB" sz="3600" dirty="0">
                <a:latin typeface="Calibri" panose="020F0502020204030204"/>
              </a:rPr>
              <a:t> </a:t>
            </a:r>
            <a:r>
              <a:rPr lang="en-GB" sz="3600" dirty="0" err="1">
                <a:latin typeface="Calibri" panose="020F0502020204030204"/>
              </a:rPr>
              <a:t>thầy</a:t>
            </a:r>
            <a:r>
              <a:rPr lang="en-GB" sz="3600" dirty="0">
                <a:latin typeface="Calibri" panose="020F0502020204030204"/>
              </a:rPr>
              <a:t> </a:t>
            </a:r>
            <a:r>
              <a:rPr lang="en-GB" sz="3600" dirty="0" err="1">
                <a:latin typeface="Calibri" panose="020F0502020204030204"/>
              </a:rPr>
              <a:t>cô</a:t>
            </a:r>
            <a:r>
              <a:rPr lang="en-GB" sz="3600" dirty="0">
                <a:latin typeface="Calibri" panose="020F0502020204030204"/>
              </a:rPr>
              <a:t> </a:t>
            </a:r>
            <a:r>
              <a:rPr lang="en-GB" sz="3600" dirty="0" err="1">
                <a:latin typeface="Calibri" panose="020F0502020204030204"/>
              </a:rPr>
              <a:t>ủng</a:t>
            </a:r>
            <a:r>
              <a:rPr lang="en-GB" sz="3600" dirty="0">
                <a:latin typeface="Calibri" panose="020F0502020204030204"/>
              </a:rPr>
              <a:t> </a:t>
            </a:r>
            <a:r>
              <a:rPr lang="en-GB" sz="3600" dirty="0" err="1">
                <a:latin typeface="Calibri" panose="020F0502020204030204"/>
              </a:rPr>
              <a:t>hộ</a:t>
            </a:r>
            <a:r>
              <a:rPr lang="en-GB" sz="3600" dirty="0">
                <a:latin typeface="Calibri" panose="020F0502020204030204"/>
              </a:rPr>
              <a:t> </a:t>
            </a:r>
            <a:r>
              <a:rPr lang="en-GB" sz="3600" dirty="0" err="1">
                <a:latin typeface="Calibri" panose="020F0502020204030204"/>
              </a:rPr>
              <a:t>đồng</a:t>
            </a:r>
            <a:r>
              <a:rPr lang="en-GB" sz="3600" dirty="0">
                <a:latin typeface="Calibri" panose="020F0502020204030204"/>
              </a:rPr>
              <a:t> </a:t>
            </a:r>
            <a:r>
              <a:rPr lang="en-GB" sz="3600" dirty="0" err="1">
                <a:latin typeface="Calibri" panose="020F0502020204030204"/>
              </a:rPr>
              <a:t>hành</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thì</a:t>
            </a:r>
            <a:r>
              <a:rPr lang="en-GB" sz="3600" dirty="0">
                <a:latin typeface="Calibri" panose="020F0502020204030204"/>
              </a:rPr>
              <a:t> </a:t>
            </a:r>
            <a:r>
              <a:rPr lang="en-GB" sz="3600" dirty="0" err="1">
                <a:latin typeface="Calibri" panose="020F0502020204030204"/>
              </a:rPr>
              <a:t>liên</a:t>
            </a:r>
            <a:r>
              <a:rPr lang="en-GB" sz="3600" dirty="0">
                <a:latin typeface="Calibri" panose="020F0502020204030204"/>
              </a:rPr>
              <a:t> </a:t>
            </a:r>
            <a:r>
              <a:rPr lang="en-GB" sz="3600" dirty="0" err="1">
                <a:latin typeface="Calibri" panose="020F0502020204030204"/>
              </a:rPr>
              <a:t>hệ</a:t>
            </a:r>
            <a:r>
              <a:rPr lang="en-GB" sz="3600" dirty="0">
                <a:latin typeface="Calibri" panose="020F0502020204030204"/>
              </a:rPr>
              <a:t> </a:t>
            </a:r>
            <a:r>
              <a:rPr lang="en-GB" sz="3600" dirty="0" err="1">
                <a:latin typeface="Calibri" panose="020F0502020204030204"/>
              </a:rPr>
              <a:t>với</a:t>
            </a:r>
            <a:r>
              <a:rPr lang="en-GB" sz="3600" dirty="0">
                <a:latin typeface="Calibri" panose="020F0502020204030204"/>
              </a:rPr>
              <a:t> </a:t>
            </a:r>
            <a:r>
              <a:rPr lang="en-GB" sz="3600" dirty="0" err="1">
                <a:latin typeface="Calibri" panose="020F0502020204030204"/>
              </a:rPr>
              <a:t>em</a:t>
            </a:r>
            <a:r>
              <a:rPr lang="en-GB" sz="3600" dirty="0">
                <a:latin typeface="Calibri" panose="020F0502020204030204"/>
              </a:rPr>
              <a:t> qua </a:t>
            </a:r>
            <a:r>
              <a:rPr lang="en-GB" sz="3600" dirty="0" smtClean="0">
                <a:solidFill>
                  <a:srgbClr val="FF0000"/>
                </a:solidFill>
                <a:latin typeface="Calibri" panose="020F0502020204030204"/>
              </a:rPr>
              <a:t>ZALO  </a:t>
            </a:r>
            <a:r>
              <a:rPr lang="en-GB" sz="4800" dirty="0">
                <a:solidFill>
                  <a:srgbClr val="FF0000"/>
                </a:solidFill>
                <a:latin typeface="Calibri" panose="020F0502020204030204"/>
              </a:rPr>
              <a:t>SĐT: </a:t>
            </a:r>
            <a:r>
              <a:rPr lang="en-GB" sz="4800" dirty="0" smtClean="0">
                <a:solidFill>
                  <a:srgbClr val="FF0000"/>
                </a:solidFill>
                <a:latin typeface="Calibri" panose="020F0502020204030204"/>
              </a:rPr>
              <a:t>035</a:t>
            </a:r>
            <a:r>
              <a:rPr lang="vi-VN" sz="4800" dirty="0" smtClean="0">
                <a:solidFill>
                  <a:srgbClr val="FF0000"/>
                </a:solidFill>
                <a:latin typeface="Calibri" panose="020F0502020204030204"/>
              </a:rPr>
              <a:t>3095025</a:t>
            </a:r>
            <a:endParaRPr lang="en-US" sz="4800" dirty="0" smtClean="0">
              <a:solidFill>
                <a:srgbClr val="FF0000"/>
              </a:solidFill>
              <a:latin typeface="Calibri" panose="020F0502020204030204"/>
            </a:endParaRP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hay </a:t>
            </a:r>
            <a:r>
              <a:rPr lang="en-US" altLang="zh-CN" sz="3600" dirty="0" err="1">
                <a:latin typeface="Times New Roman" panose="02020603050405020304" pitchFamily="18" charset="0"/>
                <a:ea typeface="inpin heiti" charset="-122"/>
                <a:cs typeface="Times New Roman" panose="02020603050405020304" pitchFamily="18" charset="0"/>
              </a:rPr>
              <a:t>các</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bạn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hãy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Facebook:</a:t>
            </a:r>
            <a:endParaRPr lang="vi-VN" sz="3600" dirty="0" smtClean="0">
              <a:latin typeface="Times New Roman" panose="02020603050405020304" pitchFamily="18" charset="0"/>
              <a:cs typeface="Times New Roman" panose="02020603050405020304" pitchFamily="18" charset="0"/>
            </a:endParaRPr>
          </a:p>
          <a:p>
            <a:pPr lvl="0" algn="ctr" defTabSz="835526">
              <a:defRPr/>
            </a:pPr>
            <a:r>
              <a:rPr lang="vi-VN" sz="2400" b="1" kern="0" dirty="0">
                <a:solidFill>
                  <a:srgbClr val="FF000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sz="2400" b="1" kern="0" dirty="0">
                <a:solidFill>
                  <a:srgbClr val="0070C0"/>
                </a:solidFill>
                <a:latin typeface="Times New Roman"/>
                <a:cs typeface="Times New Roman" panose="02020603050405020304" pitchFamily="18" charset="0"/>
                <a:hlinkClick r:id="rId4"/>
              </a:rPr>
              <a:t>https://www.facebook.com/groups/514479210372531/?ref=share_group_link</a:t>
            </a:r>
            <a:endParaRPr lang="vi-VN" sz="2400" b="1" kern="0" dirty="0">
              <a:solidFill>
                <a:srgbClr val="0070C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3561932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41" name="Google Shape;641;p42"/>
          <p:cNvGrpSpPr/>
          <p:nvPr/>
        </p:nvGrpSpPr>
        <p:grpSpPr>
          <a:xfrm>
            <a:off x="9997618" y="5276807"/>
            <a:ext cx="1641005" cy="1918637"/>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6" name="Google Shape;656;p42"/>
          <p:cNvGrpSpPr/>
          <p:nvPr/>
        </p:nvGrpSpPr>
        <p:grpSpPr>
          <a:xfrm>
            <a:off x="380742" y="4860632"/>
            <a:ext cx="1841173" cy="2430901"/>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1" name="Google Shape;671;p42"/>
          <p:cNvGrpSpPr/>
          <p:nvPr/>
        </p:nvGrpSpPr>
        <p:grpSpPr>
          <a:xfrm>
            <a:off x="-513911" y="4852048"/>
            <a:ext cx="1615259" cy="217364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9" name="Google Shape;679;p42"/>
          <p:cNvGrpSpPr/>
          <p:nvPr/>
        </p:nvGrpSpPr>
        <p:grpSpPr>
          <a:xfrm>
            <a:off x="10794620" y="5344397"/>
            <a:ext cx="2601179" cy="1711155"/>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 name="Rectangle: Rounded Corners 6">
            <a:extLst>
              <a:ext uri="{FF2B5EF4-FFF2-40B4-BE49-F238E27FC236}">
                <a16:creationId xmlns:a16="http://schemas.microsoft.com/office/drawing/2014/main" id="{893DA738-1367-D2F8-AB62-E877D553917A}"/>
              </a:ext>
            </a:extLst>
          </p:cNvPr>
          <p:cNvSpPr/>
          <p:nvPr/>
        </p:nvSpPr>
        <p:spPr>
          <a:xfrm>
            <a:off x="2282371" y="738868"/>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B970A6C-1CC6-DA59-EFAB-10B90E52841A}"/>
              </a:ext>
            </a:extLst>
          </p:cNvPr>
          <p:cNvPicPr>
            <a:picLocks noChangeAspect="1"/>
          </p:cNvPicPr>
          <p:nvPr/>
        </p:nvPicPr>
        <p:blipFill>
          <a:blip r:embed="rId3"/>
          <a:stretch>
            <a:fillRect/>
          </a:stretch>
        </p:blipFill>
        <p:spPr>
          <a:xfrm>
            <a:off x="1127749" y="996177"/>
            <a:ext cx="10284843" cy="1926503"/>
          </a:xfrm>
          <a:prstGeom prst="rect">
            <a:avLst/>
          </a:prstGeom>
        </p:spPr>
      </p:pic>
      <p:sp>
        <p:nvSpPr>
          <p:cNvPr id="15" name="Subtitle 6">
            <a:extLst>
              <a:ext uri="{FF2B5EF4-FFF2-40B4-BE49-F238E27FC236}">
                <a16:creationId xmlns:a16="http://schemas.microsoft.com/office/drawing/2014/main" id="{3FF59E1E-E420-EB49-DFE3-CBC214D763D2}"/>
              </a:ext>
            </a:extLst>
          </p:cNvPr>
          <p:cNvSpPr>
            <a:spLocks noGrp="1"/>
          </p:cNvSpPr>
          <p:nvPr>
            <p:ph type="subTitle" idx="1"/>
          </p:nvPr>
        </p:nvSpPr>
        <p:spPr>
          <a:xfrm>
            <a:off x="1101144" y="3458912"/>
            <a:ext cx="9806342" cy="526800"/>
          </a:xfrm>
        </p:spPr>
        <p:txBody>
          <a:bodyPr/>
          <a:lstStyle/>
          <a:p>
            <a:r>
              <a:rPr lang="en-US" sz="4000" b="1" u="sng" dirty="0" err="1">
                <a:solidFill>
                  <a:srgbClr val="C00000"/>
                </a:solidFill>
                <a:latin typeface="Calibri" panose="020F0502020204030204" pitchFamily="34" charset="0"/>
                <a:cs typeface="Calibri" panose="020F0502020204030204" pitchFamily="34" charset="0"/>
              </a:rPr>
              <a:t>Luật</a:t>
            </a:r>
            <a:r>
              <a:rPr lang="en-US" sz="4000" b="1" u="sng" dirty="0">
                <a:solidFill>
                  <a:srgbClr val="C00000"/>
                </a:solidFill>
                <a:latin typeface="Calibri" panose="020F0502020204030204" pitchFamily="34" charset="0"/>
                <a:cs typeface="Calibri" panose="020F0502020204030204" pitchFamily="34" charset="0"/>
              </a:rPr>
              <a:t> </a:t>
            </a:r>
            <a:r>
              <a:rPr lang="vi-VN" sz="4000" b="1" u="sng" dirty="0">
                <a:solidFill>
                  <a:srgbClr val="C00000"/>
                </a:solidFill>
                <a:latin typeface="Calibri" panose="020F0502020204030204" pitchFamily="34" charset="0"/>
                <a:cs typeface="Calibri" panose="020F0502020204030204" pitchFamily="34" charset="0"/>
              </a:rPr>
              <a:t>chơi:</a:t>
            </a:r>
            <a:r>
              <a:rPr lang="vi-VN" sz="4000" b="1" dirty="0">
                <a:solidFill>
                  <a:srgbClr val="C00000"/>
                </a:solidFill>
                <a:latin typeface="Calibri" panose="020F0502020204030204" pitchFamily="34" charset="0"/>
                <a:cs typeface="Calibri" panose="020F0502020204030204" pitchFamily="34" charset="0"/>
              </a:rPr>
              <a:t> </a:t>
            </a:r>
            <a:r>
              <a:rPr lang="en-US" sz="4000" b="1" dirty="0">
                <a:solidFill>
                  <a:srgbClr val="C00000"/>
                </a:solidFill>
                <a:latin typeface="Calibri" panose="020F0502020204030204" pitchFamily="34" charset="0"/>
                <a:cs typeface="Calibri" panose="020F0502020204030204" pitchFamily="34" charset="0"/>
              </a:rPr>
              <a:t>C</a:t>
            </a:r>
            <a:r>
              <a:rPr lang="vi-VN" sz="4000" b="1" dirty="0">
                <a:solidFill>
                  <a:srgbClr val="C00000"/>
                </a:solidFill>
                <a:latin typeface="Calibri" panose="020F0502020204030204" pitchFamily="34" charset="0"/>
                <a:cs typeface="Calibri" panose="020F0502020204030204" pitchFamily="34" charset="0"/>
              </a:rPr>
              <a:t>hơi theo tổ, mỗi tổ cử một số bạn tham gia theo lần lượt. Tổ nào trả lời đúng và nhanh nhất là thắng cuộc.</a:t>
            </a:r>
            <a:endParaRPr lang="en-US" sz="4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1000"/>
                                        <p:tgtEl>
                                          <p:spTgt spid="15">
                                            <p:txEl>
                                              <p:pRg st="0" end="0"/>
                                            </p:txEl>
                                          </p:spTgt>
                                        </p:tgtEl>
                                      </p:cBhvr>
                                    </p:animEffect>
                                    <p:anim calcmode="lin" valueType="num">
                                      <p:cBhvr>
                                        <p:cTn id="1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xfrm>
            <a:off x="961200" y="813012"/>
            <a:ext cx="10284800"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1. </a:t>
            </a:r>
            <a:r>
              <a:rPr lang="en-US" sz="4800" dirty="0" err="1">
                <a:latin typeface="Cambria" panose="02040503050406030204" pitchFamily="18" charset="0"/>
                <a:ea typeface="Cambria" panose="02040503050406030204" pitchFamily="18" charset="0"/>
              </a:rPr>
              <a:t>Nêu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gọi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Hồng</a:t>
            </a:r>
            <a:r>
              <a:rPr lang="en-US" sz="4800" dirty="0">
                <a:latin typeface="Cambria" panose="02040503050406030204" pitchFamily="18" charset="0"/>
                <a:ea typeface="Cambria" panose="02040503050406030204" pitchFamily="18" charset="0"/>
              </a:rPr>
              <a:t>?</a:t>
            </a:r>
          </a:p>
        </p:txBody>
      </p:sp>
      <p:sp>
        <p:nvSpPr>
          <p:cNvPr id="846" name="Google Shape;846;p44">
            <a:hlinkClick r:id="rId5"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55" name="Google Shape;855;p44"/>
          <p:cNvGrpSpPr/>
          <p:nvPr/>
        </p:nvGrpSpPr>
        <p:grpSpPr>
          <a:xfrm>
            <a:off x="250181" y="2260693"/>
            <a:ext cx="1422039" cy="1311603"/>
            <a:chOff x="720891" y="1802029"/>
            <a:chExt cx="1066529" cy="983702"/>
          </a:xfrm>
        </p:grpSpPr>
        <p:grpSp>
          <p:nvGrpSpPr>
            <p:cNvPr id="856" name="Google Shape;856;p44"/>
            <p:cNvGrpSpPr/>
            <p:nvPr/>
          </p:nvGrpSpPr>
          <p:grpSpPr>
            <a:xfrm>
              <a:off x="720891" y="1802029"/>
              <a:ext cx="1066529" cy="983702"/>
              <a:chOff x="8402592" y="1844286"/>
              <a:chExt cx="537348" cy="495618"/>
            </a:xfrm>
          </p:grpSpPr>
          <p:sp>
            <p:nvSpPr>
              <p:cNvPr id="857" name="Google Shape;857;p44"/>
              <p:cNvSpPr/>
              <p:nvPr/>
            </p:nvSpPr>
            <p:spPr>
              <a:xfrm>
                <a:off x="8717314" y="2123871"/>
                <a:ext cx="186390" cy="65846"/>
              </a:xfrm>
              <a:custGeom>
                <a:avLst/>
                <a:gdLst/>
                <a:ahLst/>
                <a:cxnLst/>
                <a:rect l="l" t="t" r="r" b="b"/>
                <a:pathLst>
                  <a:path w="5936" h="2097" extrusionOk="0">
                    <a:moveTo>
                      <a:pt x="412" y="1"/>
                    </a:moveTo>
                    <a:cubicBezTo>
                      <a:pt x="200" y="1"/>
                      <a:pt x="0" y="289"/>
                      <a:pt x="190" y="502"/>
                    </a:cubicBezTo>
                    <a:cubicBezTo>
                      <a:pt x="707" y="1019"/>
                      <a:pt x="1345" y="1475"/>
                      <a:pt x="2014" y="1749"/>
                    </a:cubicBezTo>
                    <a:cubicBezTo>
                      <a:pt x="2479" y="1955"/>
                      <a:pt x="2989" y="2096"/>
                      <a:pt x="3505" y="2096"/>
                    </a:cubicBezTo>
                    <a:cubicBezTo>
                      <a:pt x="3595" y="2096"/>
                      <a:pt x="3686" y="2092"/>
                      <a:pt x="3777" y="2083"/>
                    </a:cubicBezTo>
                    <a:cubicBezTo>
                      <a:pt x="4506" y="2022"/>
                      <a:pt x="5175" y="1688"/>
                      <a:pt x="5722" y="1201"/>
                    </a:cubicBezTo>
                    <a:cubicBezTo>
                      <a:pt x="5935" y="1012"/>
                      <a:pt x="5724" y="730"/>
                      <a:pt x="5491" y="730"/>
                    </a:cubicBezTo>
                    <a:cubicBezTo>
                      <a:pt x="5425" y="730"/>
                      <a:pt x="5357" y="753"/>
                      <a:pt x="5297" y="806"/>
                    </a:cubicBezTo>
                    <a:cubicBezTo>
                      <a:pt x="4841" y="1232"/>
                      <a:pt x="4233" y="1505"/>
                      <a:pt x="3594" y="1536"/>
                    </a:cubicBezTo>
                    <a:cubicBezTo>
                      <a:pt x="3078" y="1536"/>
                      <a:pt x="2561" y="1384"/>
                      <a:pt x="2105" y="1171"/>
                    </a:cubicBezTo>
                    <a:cubicBezTo>
                      <a:pt x="1558" y="897"/>
                      <a:pt x="1011" y="533"/>
                      <a:pt x="585" y="77"/>
                    </a:cubicBezTo>
                    <a:cubicBezTo>
                      <a:pt x="532" y="23"/>
                      <a:pt x="471" y="1"/>
                      <a:pt x="4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44"/>
              <p:cNvSpPr/>
              <p:nvPr/>
            </p:nvSpPr>
            <p:spPr>
              <a:xfrm>
                <a:off x="8426456" y="2084276"/>
                <a:ext cx="285395" cy="255627"/>
              </a:xfrm>
              <a:custGeom>
                <a:avLst/>
                <a:gdLst/>
                <a:ahLst/>
                <a:cxnLst/>
                <a:rect l="l" t="t" r="r" b="b"/>
                <a:pathLst>
                  <a:path w="9089" h="8141" extrusionOk="0">
                    <a:moveTo>
                      <a:pt x="2310" y="0"/>
                    </a:moveTo>
                    <a:lnTo>
                      <a:pt x="0" y="3617"/>
                    </a:lnTo>
                    <a:cubicBezTo>
                      <a:pt x="0" y="3617"/>
                      <a:pt x="350" y="8141"/>
                      <a:pt x="5941" y="8141"/>
                    </a:cubicBezTo>
                    <a:cubicBezTo>
                      <a:pt x="6290" y="8141"/>
                      <a:pt x="6660" y="8123"/>
                      <a:pt x="7052" y="8086"/>
                    </a:cubicBezTo>
                    <a:cubicBezTo>
                      <a:pt x="7781" y="6809"/>
                      <a:pt x="9088" y="4590"/>
                      <a:pt x="9088" y="4590"/>
                    </a:cubicBezTo>
                    <a:lnTo>
                      <a:pt x="2310" y="0"/>
                    </a:lnTo>
                    <a:close/>
                  </a:path>
                </a:pathLst>
              </a:custGeom>
              <a:solidFill>
                <a:srgbClr val="DEE4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44"/>
              <p:cNvSpPr/>
              <p:nvPr/>
            </p:nvSpPr>
            <p:spPr>
              <a:xfrm>
                <a:off x="8480841" y="2048951"/>
                <a:ext cx="340753" cy="210003"/>
              </a:xfrm>
              <a:custGeom>
                <a:avLst/>
                <a:gdLst/>
                <a:ahLst/>
                <a:cxnLst/>
                <a:rect l="l" t="t" r="r" b="b"/>
                <a:pathLst>
                  <a:path w="10852" h="6688" extrusionOk="0">
                    <a:moveTo>
                      <a:pt x="5320" y="1"/>
                    </a:moveTo>
                    <a:lnTo>
                      <a:pt x="578" y="457"/>
                    </a:lnTo>
                    <a:lnTo>
                      <a:pt x="1" y="2007"/>
                    </a:lnTo>
                    <a:lnTo>
                      <a:pt x="6779" y="6688"/>
                    </a:lnTo>
                    <a:lnTo>
                      <a:pt x="7356" y="5715"/>
                    </a:lnTo>
                    <a:lnTo>
                      <a:pt x="10852" y="4864"/>
                    </a:lnTo>
                    <a:lnTo>
                      <a:pt x="5320" y="1"/>
                    </a:lnTo>
                    <a:close/>
                  </a:path>
                </a:pathLst>
              </a:custGeom>
              <a:solidFill>
                <a:srgbClr val="CBD0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44"/>
              <p:cNvSpPr/>
              <p:nvPr/>
            </p:nvSpPr>
            <p:spPr>
              <a:xfrm>
                <a:off x="8402592" y="1844286"/>
                <a:ext cx="537348" cy="363298"/>
              </a:xfrm>
              <a:custGeom>
                <a:avLst/>
                <a:gdLst/>
                <a:ahLst/>
                <a:cxnLst/>
                <a:rect l="l" t="t" r="r" b="b"/>
                <a:pathLst>
                  <a:path w="17113" h="11570" extrusionOk="0">
                    <a:moveTo>
                      <a:pt x="8825" y="0"/>
                    </a:moveTo>
                    <a:cubicBezTo>
                      <a:pt x="8720" y="0"/>
                      <a:pt x="8615" y="5"/>
                      <a:pt x="8511" y="14"/>
                    </a:cubicBezTo>
                    <a:cubicBezTo>
                      <a:pt x="7478" y="105"/>
                      <a:pt x="6535" y="652"/>
                      <a:pt x="5927" y="1473"/>
                    </a:cubicBezTo>
                    <a:cubicBezTo>
                      <a:pt x="5167" y="896"/>
                      <a:pt x="4195" y="561"/>
                      <a:pt x="3222" y="561"/>
                    </a:cubicBezTo>
                    <a:cubicBezTo>
                      <a:pt x="3191" y="560"/>
                      <a:pt x="3160" y="560"/>
                      <a:pt x="3128" y="560"/>
                    </a:cubicBezTo>
                    <a:cubicBezTo>
                      <a:pt x="1972" y="560"/>
                      <a:pt x="777" y="1106"/>
                      <a:pt x="274" y="2142"/>
                    </a:cubicBezTo>
                    <a:cubicBezTo>
                      <a:pt x="31" y="2689"/>
                      <a:pt x="0" y="3327"/>
                      <a:pt x="31" y="3935"/>
                    </a:cubicBezTo>
                    <a:cubicBezTo>
                      <a:pt x="61" y="4421"/>
                      <a:pt x="122" y="4938"/>
                      <a:pt x="335" y="5394"/>
                    </a:cubicBezTo>
                    <a:cubicBezTo>
                      <a:pt x="669" y="6154"/>
                      <a:pt x="1398" y="6671"/>
                      <a:pt x="2189" y="6975"/>
                    </a:cubicBezTo>
                    <a:cubicBezTo>
                      <a:pt x="2979" y="7248"/>
                      <a:pt x="3830" y="7309"/>
                      <a:pt x="4681" y="7309"/>
                    </a:cubicBezTo>
                    <a:cubicBezTo>
                      <a:pt x="4377" y="8099"/>
                      <a:pt x="4833" y="8981"/>
                      <a:pt x="5502" y="9437"/>
                    </a:cubicBezTo>
                    <a:cubicBezTo>
                      <a:pt x="5968" y="9777"/>
                      <a:pt x="6539" y="9940"/>
                      <a:pt x="7113" y="9940"/>
                    </a:cubicBezTo>
                    <a:cubicBezTo>
                      <a:pt x="7922" y="9940"/>
                      <a:pt x="8737" y="9616"/>
                      <a:pt x="9271" y="9011"/>
                    </a:cubicBezTo>
                    <a:cubicBezTo>
                      <a:pt x="9874" y="10575"/>
                      <a:pt x="11568" y="11569"/>
                      <a:pt x="13233" y="11569"/>
                    </a:cubicBezTo>
                    <a:cubicBezTo>
                      <a:pt x="13412" y="11569"/>
                      <a:pt x="13592" y="11558"/>
                      <a:pt x="13769" y="11534"/>
                    </a:cubicBezTo>
                    <a:cubicBezTo>
                      <a:pt x="15228" y="11352"/>
                      <a:pt x="16687" y="10318"/>
                      <a:pt x="16931" y="8859"/>
                    </a:cubicBezTo>
                    <a:cubicBezTo>
                      <a:pt x="17113" y="7735"/>
                      <a:pt x="16505" y="6519"/>
                      <a:pt x="15472" y="5972"/>
                    </a:cubicBezTo>
                    <a:cubicBezTo>
                      <a:pt x="14943" y="5698"/>
                      <a:pt x="14348" y="5610"/>
                      <a:pt x="13740" y="5610"/>
                    </a:cubicBezTo>
                    <a:cubicBezTo>
                      <a:pt x="13335" y="5610"/>
                      <a:pt x="12924" y="5649"/>
                      <a:pt x="12523" y="5698"/>
                    </a:cubicBezTo>
                    <a:cubicBezTo>
                      <a:pt x="12979" y="4695"/>
                      <a:pt x="12797" y="3510"/>
                      <a:pt x="12341" y="2506"/>
                    </a:cubicBezTo>
                    <a:cubicBezTo>
                      <a:pt x="12098" y="1959"/>
                      <a:pt x="11763" y="1443"/>
                      <a:pt x="11338" y="1017"/>
                    </a:cubicBezTo>
                    <a:cubicBezTo>
                      <a:pt x="10682" y="361"/>
                      <a:pt x="9756" y="0"/>
                      <a:pt x="8825" y="0"/>
                    </a:cubicBezTo>
                    <a:close/>
                  </a:path>
                </a:pathLst>
              </a:custGeom>
              <a:solidFill>
                <a:srgbClr val="DEE4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44"/>
              <p:cNvSpPr/>
              <p:nvPr/>
            </p:nvSpPr>
            <p:spPr>
              <a:xfrm>
                <a:off x="8568667" y="2052279"/>
                <a:ext cx="80196" cy="89396"/>
              </a:xfrm>
              <a:custGeom>
                <a:avLst/>
                <a:gdLst/>
                <a:ahLst/>
                <a:cxnLst/>
                <a:rect l="l" t="t" r="r" b="b"/>
                <a:pathLst>
                  <a:path w="2554" h="2847" extrusionOk="0">
                    <a:moveTo>
                      <a:pt x="392" y="0"/>
                    </a:moveTo>
                    <a:cubicBezTo>
                      <a:pt x="261" y="0"/>
                      <a:pt x="171" y="99"/>
                      <a:pt x="122" y="199"/>
                    </a:cubicBezTo>
                    <a:cubicBezTo>
                      <a:pt x="30" y="472"/>
                      <a:pt x="0" y="746"/>
                      <a:pt x="0" y="1019"/>
                    </a:cubicBezTo>
                    <a:cubicBezTo>
                      <a:pt x="0" y="1627"/>
                      <a:pt x="304" y="2144"/>
                      <a:pt x="790" y="2448"/>
                    </a:cubicBezTo>
                    <a:cubicBezTo>
                      <a:pt x="1246" y="2722"/>
                      <a:pt x="1763" y="2813"/>
                      <a:pt x="2249" y="2843"/>
                    </a:cubicBezTo>
                    <a:cubicBezTo>
                      <a:pt x="2263" y="2846"/>
                      <a:pt x="2276" y="2847"/>
                      <a:pt x="2289" y="2847"/>
                    </a:cubicBezTo>
                    <a:cubicBezTo>
                      <a:pt x="2427" y="2847"/>
                      <a:pt x="2553" y="2708"/>
                      <a:pt x="2553" y="2570"/>
                    </a:cubicBezTo>
                    <a:cubicBezTo>
                      <a:pt x="2553" y="2418"/>
                      <a:pt x="2401" y="2296"/>
                      <a:pt x="2249" y="2296"/>
                    </a:cubicBezTo>
                    <a:cubicBezTo>
                      <a:pt x="2037" y="2266"/>
                      <a:pt x="1854" y="2235"/>
                      <a:pt x="1611" y="2174"/>
                    </a:cubicBezTo>
                    <a:cubicBezTo>
                      <a:pt x="1520" y="2144"/>
                      <a:pt x="1429" y="2114"/>
                      <a:pt x="1368" y="2083"/>
                    </a:cubicBezTo>
                    <a:lnTo>
                      <a:pt x="1307" y="2083"/>
                    </a:lnTo>
                    <a:cubicBezTo>
                      <a:pt x="1368" y="2083"/>
                      <a:pt x="1307" y="2053"/>
                      <a:pt x="1277" y="2053"/>
                    </a:cubicBezTo>
                    <a:lnTo>
                      <a:pt x="1185" y="1992"/>
                    </a:lnTo>
                    <a:cubicBezTo>
                      <a:pt x="1125" y="1962"/>
                      <a:pt x="1064" y="1931"/>
                      <a:pt x="973" y="1901"/>
                    </a:cubicBezTo>
                    <a:cubicBezTo>
                      <a:pt x="973" y="1883"/>
                      <a:pt x="963" y="1866"/>
                      <a:pt x="966" y="1866"/>
                    </a:cubicBezTo>
                    <a:lnTo>
                      <a:pt x="966" y="1866"/>
                    </a:lnTo>
                    <a:cubicBezTo>
                      <a:pt x="968" y="1866"/>
                      <a:pt x="977" y="1875"/>
                      <a:pt x="1003" y="1901"/>
                    </a:cubicBezTo>
                    <a:cubicBezTo>
                      <a:pt x="973" y="1870"/>
                      <a:pt x="973" y="1870"/>
                      <a:pt x="942" y="1840"/>
                    </a:cubicBezTo>
                    <a:cubicBezTo>
                      <a:pt x="912" y="1840"/>
                      <a:pt x="882" y="1810"/>
                      <a:pt x="882" y="1779"/>
                    </a:cubicBezTo>
                    <a:cubicBezTo>
                      <a:pt x="851" y="1749"/>
                      <a:pt x="821" y="1749"/>
                      <a:pt x="821" y="1718"/>
                    </a:cubicBezTo>
                    <a:cubicBezTo>
                      <a:pt x="807" y="1718"/>
                      <a:pt x="800" y="1712"/>
                      <a:pt x="795" y="1706"/>
                    </a:cubicBezTo>
                    <a:lnTo>
                      <a:pt x="795" y="1706"/>
                    </a:lnTo>
                    <a:cubicBezTo>
                      <a:pt x="796" y="1706"/>
                      <a:pt x="796" y="1706"/>
                      <a:pt x="796" y="1706"/>
                    </a:cubicBezTo>
                    <a:cubicBezTo>
                      <a:pt x="798" y="1706"/>
                      <a:pt x="797" y="1701"/>
                      <a:pt x="790" y="1688"/>
                    </a:cubicBezTo>
                    <a:lnTo>
                      <a:pt x="790" y="1688"/>
                    </a:lnTo>
                    <a:cubicBezTo>
                      <a:pt x="790" y="1688"/>
                      <a:pt x="790" y="1688"/>
                      <a:pt x="790" y="1688"/>
                    </a:cubicBezTo>
                    <a:cubicBezTo>
                      <a:pt x="760" y="1627"/>
                      <a:pt x="730" y="1597"/>
                      <a:pt x="699" y="1536"/>
                    </a:cubicBezTo>
                    <a:cubicBezTo>
                      <a:pt x="669" y="1506"/>
                      <a:pt x="669" y="1475"/>
                      <a:pt x="638" y="1475"/>
                    </a:cubicBezTo>
                    <a:cubicBezTo>
                      <a:pt x="638" y="1460"/>
                      <a:pt x="640" y="1452"/>
                      <a:pt x="643" y="1450"/>
                    </a:cubicBezTo>
                    <a:lnTo>
                      <a:pt x="643" y="1450"/>
                    </a:lnTo>
                    <a:cubicBezTo>
                      <a:pt x="652" y="1458"/>
                      <a:pt x="669" y="1475"/>
                      <a:pt x="669" y="1475"/>
                    </a:cubicBezTo>
                    <a:cubicBezTo>
                      <a:pt x="669" y="1475"/>
                      <a:pt x="655" y="1448"/>
                      <a:pt x="646" y="1448"/>
                    </a:cubicBezTo>
                    <a:cubicBezTo>
                      <a:pt x="645" y="1448"/>
                      <a:pt x="644" y="1449"/>
                      <a:pt x="643" y="1450"/>
                    </a:cubicBezTo>
                    <a:lnTo>
                      <a:pt x="643" y="1450"/>
                    </a:lnTo>
                    <a:cubicBezTo>
                      <a:pt x="640" y="1447"/>
                      <a:pt x="638" y="1445"/>
                      <a:pt x="638" y="1445"/>
                    </a:cubicBezTo>
                    <a:cubicBezTo>
                      <a:pt x="638" y="1384"/>
                      <a:pt x="608" y="1323"/>
                      <a:pt x="608" y="1293"/>
                    </a:cubicBezTo>
                    <a:cubicBezTo>
                      <a:pt x="578" y="1263"/>
                      <a:pt x="578" y="1232"/>
                      <a:pt x="578" y="1202"/>
                    </a:cubicBezTo>
                    <a:cubicBezTo>
                      <a:pt x="571" y="1188"/>
                      <a:pt x="567" y="1175"/>
                      <a:pt x="565" y="1161"/>
                    </a:cubicBezTo>
                    <a:lnTo>
                      <a:pt x="565" y="1161"/>
                    </a:lnTo>
                    <a:cubicBezTo>
                      <a:pt x="567" y="1169"/>
                      <a:pt x="571" y="1181"/>
                      <a:pt x="578" y="1202"/>
                    </a:cubicBezTo>
                    <a:cubicBezTo>
                      <a:pt x="578" y="1184"/>
                      <a:pt x="567" y="1155"/>
                      <a:pt x="564" y="1154"/>
                    </a:cubicBezTo>
                    <a:lnTo>
                      <a:pt x="564" y="1154"/>
                    </a:lnTo>
                    <a:cubicBezTo>
                      <a:pt x="561" y="1111"/>
                      <a:pt x="578" y="1072"/>
                      <a:pt x="578" y="1050"/>
                    </a:cubicBezTo>
                    <a:cubicBezTo>
                      <a:pt x="547" y="959"/>
                      <a:pt x="578" y="867"/>
                      <a:pt x="578" y="776"/>
                    </a:cubicBezTo>
                    <a:cubicBezTo>
                      <a:pt x="578" y="746"/>
                      <a:pt x="578" y="746"/>
                      <a:pt x="578" y="715"/>
                    </a:cubicBezTo>
                    <a:lnTo>
                      <a:pt x="608" y="594"/>
                    </a:lnTo>
                    <a:cubicBezTo>
                      <a:pt x="638" y="533"/>
                      <a:pt x="638" y="442"/>
                      <a:pt x="669" y="351"/>
                    </a:cubicBezTo>
                    <a:cubicBezTo>
                      <a:pt x="730" y="199"/>
                      <a:pt x="608" y="47"/>
                      <a:pt x="486" y="16"/>
                    </a:cubicBezTo>
                    <a:cubicBezTo>
                      <a:pt x="453" y="5"/>
                      <a:pt x="421" y="0"/>
                      <a:pt x="3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62" name="Google Shape;862;p44"/>
            <p:cNvGrpSpPr/>
            <p:nvPr/>
          </p:nvGrpSpPr>
          <p:grpSpPr>
            <a:xfrm>
              <a:off x="803061" y="1891483"/>
              <a:ext cx="861175" cy="573309"/>
              <a:chOff x="4390456" y="1891693"/>
              <a:chExt cx="64936" cy="43243"/>
            </a:xfrm>
          </p:grpSpPr>
          <p:sp>
            <p:nvSpPr>
              <p:cNvPr id="863" name="Google Shape;863;p44"/>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44"/>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5" name="Google Shape;2428;p70">
            <a:extLst>
              <a:ext uri="{FF2B5EF4-FFF2-40B4-BE49-F238E27FC236}">
                <a16:creationId xmlns:a16="http://schemas.microsoft.com/office/drawing/2014/main" id="{EBDA1F33-03D8-4DC1-A35B-AC0004806335}"/>
              </a:ext>
            </a:extLst>
          </p:cNvPr>
          <p:cNvGrpSpPr/>
          <p:nvPr/>
        </p:nvGrpSpPr>
        <p:grpSpPr>
          <a:xfrm>
            <a:off x="8766876" y="3526908"/>
            <a:ext cx="2892616" cy="3006348"/>
            <a:chOff x="6093972" y="739900"/>
            <a:chExt cx="2135361" cy="3682716"/>
          </a:xfrm>
        </p:grpSpPr>
        <p:sp>
          <p:nvSpPr>
            <p:cNvPr id="26" name="Google Shape;2429;p70">
              <a:extLst>
                <a:ext uri="{FF2B5EF4-FFF2-40B4-BE49-F238E27FC236}">
                  <a16:creationId xmlns:a16="http://schemas.microsoft.com/office/drawing/2014/main" id="{6A25AEE4-0769-4BCD-9A37-39BD66410511}"/>
                </a:ext>
              </a:extLst>
            </p:cNvPr>
            <p:cNvSpPr/>
            <p:nvPr/>
          </p:nvSpPr>
          <p:spPr>
            <a:xfrm>
              <a:off x="6914981" y="2096108"/>
              <a:ext cx="880542" cy="535049"/>
            </a:xfrm>
            <a:custGeom>
              <a:avLst/>
              <a:gdLst/>
              <a:ahLst/>
              <a:cxnLst/>
              <a:rect l="l" t="t" r="r" b="b"/>
              <a:pathLst>
                <a:path w="16658" h="10122" extrusionOk="0">
                  <a:moveTo>
                    <a:pt x="16657" y="0"/>
                  </a:moveTo>
                  <a:lnTo>
                    <a:pt x="1" y="61"/>
                  </a:lnTo>
                  <a:lnTo>
                    <a:pt x="1" y="10122"/>
                  </a:lnTo>
                  <a:lnTo>
                    <a:pt x="16019" y="10091"/>
                  </a:lnTo>
                  <a:lnTo>
                    <a:pt x="16657"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430;p70">
              <a:extLst>
                <a:ext uri="{FF2B5EF4-FFF2-40B4-BE49-F238E27FC236}">
                  <a16:creationId xmlns:a16="http://schemas.microsoft.com/office/drawing/2014/main" id="{BCE43E95-E1D6-46BD-8D4E-35A5F8DD7731}"/>
                </a:ext>
              </a:extLst>
            </p:cNvPr>
            <p:cNvSpPr/>
            <p:nvPr/>
          </p:nvSpPr>
          <p:spPr>
            <a:xfrm>
              <a:off x="6755928" y="1835830"/>
              <a:ext cx="122159" cy="1049218"/>
            </a:xfrm>
            <a:custGeom>
              <a:avLst/>
              <a:gdLst/>
              <a:ahLst/>
              <a:cxnLst/>
              <a:rect l="l" t="t" r="r" b="b"/>
              <a:pathLst>
                <a:path w="2311" h="19849" extrusionOk="0">
                  <a:moveTo>
                    <a:pt x="2159" y="0"/>
                  </a:moveTo>
                  <a:lnTo>
                    <a:pt x="304" y="61"/>
                  </a:lnTo>
                  <a:lnTo>
                    <a:pt x="0" y="19848"/>
                  </a:lnTo>
                  <a:lnTo>
                    <a:pt x="0" y="19848"/>
                  </a:lnTo>
                  <a:lnTo>
                    <a:pt x="2311" y="19757"/>
                  </a:lnTo>
                  <a:lnTo>
                    <a:pt x="2159" y="0"/>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431;p70">
              <a:extLst>
                <a:ext uri="{FF2B5EF4-FFF2-40B4-BE49-F238E27FC236}">
                  <a16:creationId xmlns:a16="http://schemas.microsoft.com/office/drawing/2014/main" id="{CB94C9E9-512A-424F-B9DF-7993858473F0}"/>
                </a:ext>
              </a:extLst>
            </p:cNvPr>
            <p:cNvSpPr/>
            <p:nvPr/>
          </p:nvSpPr>
          <p:spPr>
            <a:xfrm>
              <a:off x="6869998" y="1835830"/>
              <a:ext cx="72365" cy="1044408"/>
            </a:xfrm>
            <a:custGeom>
              <a:avLst/>
              <a:gdLst/>
              <a:ahLst/>
              <a:cxnLst/>
              <a:rect l="l" t="t" r="r" b="b"/>
              <a:pathLst>
                <a:path w="1369" h="19758" extrusionOk="0">
                  <a:moveTo>
                    <a:pt x="1" y="0"/>
                  </a:moveTo>
                  <a:lnTo>
                    <a:pt x="153" y="19757"/>
                  </a:lnTo>
                  <a:lnTo>
                    <a:pt x="1368" y="19727"/>
                  </a:lnTo>
                  <a:lnTo>
                    <a:pt x="1368" y="1003"/>
                  </a:lnTo>
                  <a:lnTo>
                    <a:pt x="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432;p70">
              <a:extLst>
                <a:ext uri="{FF2B5EF4-FFF2-40B4-BE49-F238E27FC236}">
                  <a16:creationId xmlns:a16="http://schemas.microsoft.com/office/drawing/2014/main" id="{F1D8DCDA-FAFF-41D1-829C-C812DD98DEA2}"/>
                </a:ext>
              </a:extLst>
            </p:cNvPr>
            <p:cNvSpPr/>
            <p:nvPr/>
          </p:nvSpPr>
          <p:spPr>
            <a:xfrm>
              <a:off x="7705490" y="1863105"/>
              <a:ext cx="149488" cy="1044408"/>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433;p70">
              <a:extLst>
                <a:ext uri="{FF2B5EF4-FFF2-40B4-BE49-F238E27FC236}">
                  <a16:creationId xmlns:a16="http://schemas.microsoft.com/office/drawing/2014/main" id="{D70E73FB-7AA3-4177-9398-92263F5D798E}"/>
                </a:ext>
              </a:extLst>
            </p:cNvPr>
            <p:cNvSpPr/>
            <p:nvPr/>
          </p:nvSpPr>
          <p:spPr>
            <a:xfrm>
              <a:off x="7829181" y="1863105"/>
              <a:ext cx="96470" cy="1044408"/>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434;p70">
              <a:extLst>
                <a:ext uri="{FF2B5EF4-FFF2-40B4-BE49-F238E27FC236}">
                  <a16:creationId xmlns:a16="http://schemas.microsoft.com/office/drawing/2014/main" id="{9F2B3EB1-C122-43BA-888B-2CABCFF4EFE6}"/>
                </a:ext>
              </a:extLst>
            </p:cNvPr>
            <p:cNvSpPr/>
            <p:nvPr/>
          </p:nvSpPr>
          <p:spPr>
            <a:xfrm>
              <a:off x="6911757" y="2950841"/>
              <a:ext cx="123798" cy="1025114"/>
            </a:xfrm>
            <a:custGeom>
              <a:avLst/>
              <a:gdLst/>
              <a:ahLst/>
              <a:cxnLst/>
              <a:rect l="l" t="t" r="r" b="b"/>
              <a:pathLst>
                <a:path w="2342" h="19393" extrusionOk="0">
                  <a:moveTo>
                    <a:pt x="1" y="1"/>
                  </a:moveTo>
                  <a:lnTo>
                    <a:pt x="518" y="19332"/>
                  </a:lnTo>
                  <a:lnTo>
                    <a:pt x="2341" y="19393"/>
                  </a:lnTo>
                  <a:lnTo>
                    <a:pt x="2341" y="19393"/>
                  </a:lnTo>
                  <a:lnTo>
                    <a:pt x="2281" y="61"/>
                  </a:lnTo>
                  <a:lnTo>
                    <a:pt x="1" y="1"/>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435;p70">
              <a:extLst>
                <a:ext uri="{FF2B5EF4-FFF2-40B4-BE49-F238E27FC236}">
                  <a16:creationId xmlns:a16="http://schemas.microsoft.com/office/drawing/2014/main" id="{4F0CF2FD-DF68-4D38-B41F-F3ABD95EAEDB}"/>
                </a:ext>
              </a:extLst>
            </p:cNvPr>
            <p:cNvSpPr/>
            <p:nvPr/>
          </p:nvSpPr>
          <p:spPr>
            <a:xfrm>
              <a:off x="7032276" y="2954066"/>
              <a:ext cx="72365" cy="1021890"/>
            </a:xfrm>
            <a:custGeom>
              <a:avLst/>
              <a:gdLst/>
              <a:ahLst/>
              <a:cxnLst/>
              <a:rect l="l" t="t" r="r" b="b"/>
              <a:pathLst>
                <a:path w="1369" h="19332" extrusionOk="0">
                  <a:moveTo>
                    <a:pt x="1" y="0"/>
                  </a:moveTo>
                  <a:lnTo>
                    <a:pt x="61" y="19332"/>
                  </a:lnTo>
                  <a:lnTo>
                    <a:pt x="1368" y="18329"/>
                  </a:lnTo>
                  <a:lnTo>
                    <a:pt x="1186" y="31"/>
                  </a:lnTo>
                  <a:lnTo>
                    <a:pt x="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436;p70">
              <a:extLst>
                <a:ext uri="{FF2B5EF4-FFF2-40B4-BE49-F238E27FC236}">
                  <a16:creationId xmlns:a16="http://schemas.microsoft.com/office/drawing/2014/main" id="{B2D0A0CC-894F-4CBD-BE94-6229EF005B98}"/>
                </a:ext>
              </a:extLst>
            </p:cNvPr>
            <p:cNvSpPr/>
            <p:nvPr/>
          </p:nvSpPr>
          <p:spPr>
            <a:xfrm>
              <a:off x="7744025" y="3002273"/>
              <a:ext cx="143092" cy="1021890"/>
            </a:xfrm>
            <a:custGeom>
              <a:avLst/>
              <a:gdLst/>
              <a:ahLst/>
              <a:cxnLst/>
              <a:rect l="l" t="t" r="r" b="b"/>
              <a:pathLst>
                <a:path w="2707" h="19332" extrusionOk="0">
                  <a:moveTo>
                    <a:pt x="1" y="0"/>
                  </a:moveTo>
                  <a:lnTo>
                    <a:pt x="882" y="19332"/>
                  </a:lnTo>
                  <a:lnTo>
                    <a:pt x="2706" y="19332"/>
                  </a:lnTo>
                  <a:lnTo>
                    <a:pt x="2281" y="31"/>
                  </a:lnTo>
                  <a:lnTo>
                    <a:pt x="1" y="0"/>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437;p70">
              <a:extLst>
                <a:ext uri="{FF2B5EF4-FFF2-40B4-BE49-F238E27FC236}">
                  <a16:creationId xmlns:a16="http://schemas.microsoft.com/office/drawing/2014/main" id="{44B912A3-DC38-40A0-A2AF-82D787164F2D}"/>
                </a:ext>
              </a:extLst>
            </p:cNvPr>
            <p:cNvSpPr/>
            <p:nvPr/>
          </p:nvSpPr>
          <p:spPr>
            <a:xfrm>
              <a:off x="7864544" y="3003859"/>
              <a:ext cx="90021" cy="1020304"/>
            </a:xfrm>
            <a:custGeom>
              <a:avLst/>
              <a:gdLst/>
              <a:ahLst/>
              <a:cxnLst/>
              <a:rect l="l" t="t" r="r" b="b"/>
              <a:pathLst>
                <a:path w="1703" h="19302" extrusionOk="0">
                  <a:moveTo>
                    <a:pt x="1" y="1"/>
                  </a:moveTo>
                  <a:lnTo>
                    <a:pt x="426" y="19302"/>
                  </a:lnTo>
                  <a:lnTo>
                    <a:pt x="170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2438;p70">
              <a:extLst>
                <a:ext uri="{FF2B5EF4-FFF2-40B4-BE49-F238E27FC236}">
                  <a16:creationId xmlns:a16="http://schemas.microsoft.com/office/drawing/2014/main" id="{E957DEFB-9514-4E26-BE82-BA947DA0E8BF}"/>
                </a:ext>
              </a:extLst>
            </p:cNvPr>
            <p:cNvSpPr/>
            <p:nvPr/>
          </p:nvSpPr>
          <p:spPr>
            <a:xfrm>
              <a:off x="6850704" y="2006089"/>
              <a:ext cx="904646" cy="565655"/>
            </a:xfrm>
            <a:custGeom>
              <a:avLst/>
              <a:gdLst/>
              <a:ahLst/>
              <a:cxnLst/>
              <a:rect l="l" t="t" r="r" b="b"/>
              <a:pathLst>
                <a:path w="17114" h="10701" extrusionOk="0">
                  <a:moveTo>
                    <a:pt x="1" y="1"/>
                  </a:moveTo>
                  <a:lnTo>
                    <a:pt x="487" y="10700"/>
                  </a:lnTo>
                  <a:lnTo>
                    <a:pt x="16506" y="10639"/>
                  </a:lnTo>
                  <a:lnTo>
                    <a:pt x="17114" y="548"/>
                  </a:lnTo>
                  <a:lnTo>
                    <a:pt x="1" y="1"/>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2439;p70">
              <a:extLst>
                <a:ext uri="{FF2B5EF4-FFF2-40B4-BE49-F238E27FC236}">
                  <a16:creationId xmlns:a16="http://schemas.microsoft.com/office/drawing/2014/main" id="{82DC92FA-C473-4900-A509-B651ECA689AE}"/>
                </a:ext>
              </a:extLst>
            </p:cNvPr>
            <p:cNvSpPr/>
            <p:nvPr/>
          </p:nvSpPr>
          <p:spPr>
            <a:xfrm>
              <a:off x="6976034" y="3378208"/>
              <a:ext cx="294113" cy="250715"/>
            </a:xfrm>
            <a:custGeom>
              <a:avLst/>
              <a:gdLst/>
              <a:ahLst/>
              <a:cxnLst/>
              <a:rect l="l" t="t" r="r" b="b"/>
              <a:pathLst>
                <a:path w="5564" h="4743" extrusionOk="0">
                  <a:moveTo>
                    <a:pt x="1" y="1"/>
                  </a:moveTo>
                  <a:lnTo>
                    <a:pt x="548" y="4742"/>
                  </a:lnTo>
                  <a:cubicBezTo>
                    <a:pt x="2068" y="3770"/>
                    <a:pt x="3739" y="3071"/>
                    <a:pt x="5502"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2440;p70">
              <a:extLst>
                <a:ext uri="{FF2B5EF4-FFF2-40B4-BE49-F238E27FC236}">
                  <a16:creationId xmlns:a16="http://schemas.microsoft.com/office/drawing/2014/main" id="{801553CB-89F1-49F3-A4EF-4191A0CEA6A1}"/>
                </a:ext>
              </a:extLst>
            </p:cNvPr>
            <p:cNvSpPr/>
            <p:nvPr/>
          </p:nvSpPr>
          <p:spPr>
            <a:xfrm>
              <a:off x="7004948" y="3519606"/>
              <a:ext cx="261974" cy="435461"/>
            </a:xfrm>
            <a:custGeom>
              <a:avLst/>
              <a:gdLst/>
              <a:ahLst/>
              <a:cxnLst/>
              <a:rect l="l" t="t" r="r" b="b"/>
              <a:pathLst>
                <a:path w="4956" h="8238" extrusionOk="0">
                  <a:moveTo>
                    <a:pt x="4955" y="1"/>
                  </a:moveTo>
                  <a:lnTo>
                    <a:pt x="4955" y="1"/>
                  </a:lnTo>
                  <a:cubicBezTo>
                    <a:pt x="3192" y="396"/>
                    <a:pt x="1521" y="1064"/>
                    <a:pt x="1" y="2067"/>
                  </a:cubicBezTo>
                  <a:lnTo>
                    <a:pt x="761" y="8207"/>
                  </a:lnTo>
                  <a:lnTo>
                    <a:pt x="4773"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2441;p70">
              <a:extLst>
                <a:ext uri="{FF2B5EF4-FFF2-40B4-BE49-F238E27FC236}">
                  <a16:creationId xmlns:a16="http://schemas.microsoft.com/office/drawing/2014/main" id="{C925F9DE-0EF3-4FA6-842E-9CFC65008642}"/>
                </a:ext>
              </a:extLst>
            </p:cNvPr>
            <p:cNvSpPr/>
            <p:nvPr/>
          </p:nvSpPr>
          <p:spPr>
            <a:xfrm>
              <a:off x="6868412" y="3929794"/>
              <a:ext cx="395287" cy="330798"/>
            </a:xfrm>
            <a:custGeom>
              <a:avLst/>
              <a:gdLst/>
              <a:ahLst/>
              <a:cxnLst/>
              <a:rect l="l" t="t" r="r" b="b"/>
              <a:pathLst>
                <a:path w="7478" h="6258" extrusionOk="0">
                  <a:moveTo>
                    <a:pt x="7388" y="1"/>
                  </a:moveTo>
                  <a:cubicBezTo>
                    <a:pt x="7336" y="1"/>
                    <a:pt x="7219" y="1108"/>
                    <a:pt x="5548" y="1108"/>
                  </a:cubicBezTo>
                  <a:cubicBezTo>
                    <a:pt x="4993" y="1108"/>
                    <a:pt x="4266" y="986"/>
                    <a:pt x="3313" y="660"/>
                  </a:cubicBezTo>
                  <a:cubicBezTo>
                    <a:pt x="3313" y="660"/>
                    <a:pt x="0" y="6071"/>
                    <a:pt x="2736" y="6253"/>
                  </a:cubicBezTo>
                  <a:cubicBezTo>
                    <a:pt x="2782" y="6256"/>
                    <a:pt x="2828" y="6257"/>
                    <a:pt x="2874" y="6257"/>
                  </a:cubicBezTo>
                  <a:cubicBezTo>
                    <a:pt x="5856" y="6257"/>
                    <a:pt x="7478" y="478"/>
                    <a:pt x="7478" y="478"/>
                  </a:cubicBezTo>
                  <a:cubicBezTo>
                    <a:pt x="7415" y="130"/>
                    <a:pt x="7405" y="1"/>
                    <a:pt x="738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2442;p70">
              <a:extLst>
                <a:ext uri="{FF2B5EF4-FFF2-40B4-BE49-F238E27FC236}">
                  <a16:creationId xmlns:a16="http://schemas.microsoft.com/office/drawing/2014/main" id="{C506584B-BC92-4979-B916-9CE9F99D42C7}"/>
                </a:ext>
              </a:extLst>
            </p:cNvPr>
            <p:cNvSpPr/>
            <p:nvPr/>
          </p:nvSpPr>
          <p:spPr>
            <a:xfrm>
              <a:off x="6964775" y="3943801"/>
              <a:ext cx="292474" cy="183213"/>
            </a:xfrm>
            <a:custGeom>
              <a:avLst/>
              <a:gdLst/>
              <a:ahLst/>
              <a:cxnLst/>
              <a:rect l="l" t="t" r="r" b="b"/>
              <a:pathLst>
                <a:path w="5533" h="3466" extrusionOk="0">
                  <a:moveTo>
                    <a:pt x="1490" y="0"/>
                  </a:moveTo>
                  <a:cubicBezTo>
                    <a:pt x="1490" y="0"/>
                    <a:pt x="426" y="1763"/>
                    <a:pt x="1" y="3313"/>
                  </a:cubicBezTo>
                  <a:cubicBezTo>
                    <a:pt x="574" y="3118"/>
                    <a:pt x="1153" y="3028"/>
                    <a:pt x="1730" y="3028"/>
                  </a:cubicBezTo>
                  <a:cubicBezTo>
                    <a:pt x="2500" y="3028"/>
                    <a:pt x="3266" y="3187"/>
                    <a:pt x="4013" y="3465"/>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2443;p70">
              <a:extLst>
                <a:ext uri="{FF2B5EF4-FFF2-40B4-BE49-F238E27FC236}">
                  <a16:creationId xmlns:a16="http://schemas.microsoft.com/office/drawing/2014/main" id="{27CB11BF-D413-495C-A5D8-56DE1ADBF860}"/>
                </a:ext>
              </a:extLst>
            </p:cNvPr>
            <p:cNvSpPr/>
            <p:nvPr/>
          </p:nvSpPr>
          <p:spPr>
            <a:xfrm>
              <a:off x="7014621" y="3833907"/>
              <a:ext cx="198912" cy="170632"/>
            </a:xfrm>
            <a:custGeom>
              <a:avLst/>
              <a:gdLst/>
              <a:ahLst/>
              <a:cxnLst/>
              <a:rect l="l" t="t" r="r" b="b"/>
              <a:pathLst>
                <a:path w="3763" h="3228" extrusionOk="0">
                  <a:moveTo>
                    <a:pt x="1226" y="327"/>
                  </a:moveTo>
                  <a:cubicBezTo>
                    <a:pt x="1542" y="327"/>
                    <a:pt x="1672" y="1586"/>
                    <a:pt x="1672" y="1714"/>
                  </a:cubicBezTo>
                  <a:cubicBezTo>
                    <a:pt x="1672" y="1943"/>
                    <a:pt x="1663" y="2181"/>
                    <a:pt x="1650" y="2419"/>
                  </a:cubicBezTo>
                  <a:lnTo>
                    <a:pt x="1650" y="2419"/>
                  </a:lnTo>
                  <a:cubicBezTo>
                    <a:pt x="1553" y="2237"/>
                    <a:pt x="1461" y="2052"/>
                    <a:pt x="1368" y="1866"/>
                  </a:cubicBezTo>
                  <a:cubicBezTo>
                    <a:pt x="1216" y="1562"/>
                    <a:pt x="821" y="802"/>
                    <a:pt x="1034" y="468"/>
                  </a:cubicBezTo>
                  <a:cubicBezTo>
                    <a:pt x="1104" y="369"/>
                    <a:pt x="1168" y="327"/>
                    <a:pt x="1226" y="327"/>
                  </a:cubicBezTo>
                  <a:close/>
                  <a:moveTo>
                    <a:pt x="2589" y="989"/>
                  </a:moveTo>
                  <a:cubicBezTo>
                    <a:pt x="2743" y="989"/>
                    <a:pt x="2870" y="1154"/>
                    <a:pt x="2827" y="1350"/>
                  </a:cubicBezTo>
                  <a:cubicBezTo>
                    <a:pt x="2777" y="1900"/>
                    <a:pt x="2377" y="2347"/>
                    <a:pt x="1966" y="2725"/>
                  </a:cubicBezTo>
                  <a:lnTo>
                    <a:pt x="1966" y="2725"/>
                  </a:lnTo>
                  <a:cubicBezTo>
                    <a:pt x="1970" y="2669"/>
                    <a:pt x="1973" y="2609"/>
                    <a:pt x="1976" y="2544"/>
                  </a:cubicBezTo>
                  <a:lnTo>
                    <a:pt x="1976" y="2544"/>
                  </a:lnTo>
                  <a:cubicBezTo>
                    <a:pt x="1997" y="2261"/>
                    <a:pt x="2032" y="1982"/>
                    <a:pt x="2128" y="1714"/>
                  </a:cubicBezTo>
                  <a:cubicBezTo>
                    <a:pt x="2189" y="1501"/>
                    <a:pt x="2249" y="1228"/>
                    <a:pt x="2401" y="1076"/>
                  </a:cubicBezTo>
                  <a:cubicBezTo>
                    <a:pt x="2462" y="1015"/>
                    <a:pt x="2528" y="989"/>
                    <a:pt x="2589" y="989"/>
                  </a:cubicBezTo>
                  <a:close/>
                  <a:moveTo>
                    <a:pt x="1293"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2" y="1415"/>
                    <a:pt x="2918" y="711"/>
                  </a:cubicBezTo>
                  <a:cubicBezTo>
                    <a:pt x="2843" y="644"/>
                    <a:pt x="2758" y="616"/>
                    <a:pt x="2672" y="616"/>
                  </a:cubicBezTo>
                  <a:cubicBezTo>
                    <a:pt x="2445" y="616"/>
                    <a:pt x="2208" y="809"/>
                    <a:pt x="2097" y="985"/>
                  </a:cubicBezTo>
                  <a:cubicBezTo>
                    <a:pt x="2047" y="1068"/>
                    <a:pt x="2003" y="1154"/>
                    <a:pt x="1962" y="1241"/>
                  </a:cubicBezTo>
                  <a:lnTo>
                    <a:pt x="1962" y="1241"/>
                  </a:lnTo>
                  <a:cubicBezTo>
                    <a:pt x="1900" y="581"/>
                    <a:pt x="1725" y="0"/>
                    <a:pt x="1293"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2444;p70">
              <a:extLst>
                <a:ext uri="{FF2B5EF4-FFF2-40B4-BE49-F238E27FC236}">
                  <a16:creationId xmlns:a16="http://schemas.microsoft.com/office/drawing/2014/main" id="{12FA259B-2CD8-422B-AE3E-19AD60467998}"/>
                </a:ext>
              </a:extLst>
            </p:cNvPr>
            <p:cNvSpPr/>
            <p:nvPr/>
          </p:nvSpPr>
          <p:spPr>
            <a:xfrm>
              <a:off x="6947120" y="4103859"/>
              <a:ext cx="229835" cy="135903"/>
            </a:xfrm>
            <a:custGeom>
              <a:avLst/>
              <a:gdLst/>
              <a:ahLst/>
              <a:cxnLst/>
              <a:rect l="l" t="t" r="r" b="b"/>
              <a:pathLst>
                <a:path w="4348" h="2571" extrusionOk="0">
                  <a:moveTo>
                    <a:pt x="2064" y="0"/>
                  </a:moveTo>
                  <a:cubicBezTo>
                    <a:pt x="1487" y="0"/>
                    <a:pt x="908" y="90"/>
                    <a:pt x="335" y="285"/>
                  </a:cubicBezTo>
                  <a:cubicBezTo>
                    <a:pt x="1" y="1471"/>
                    <a:pt x="61" y="2504"/>
                    <a:pt x="1247" y="2565"/>
                  </a:cubicBezTo>
                  <a:cubicBezTo>
                    <a:pt x="1302" y="2569"/>
                    <a:pt x="1357" y="2571"/>
                    <a:pt x="1412" y="2571"/>
                  </a:cubicBezTo>
                  <a:cubicBezTo>
                    <a:pt x="2641" y="2571"/>
                    <a:pt x="3619" y="1601"/>
                    <a:pt x="4347" y="437"/>
                  </a:cubicBezTo>
                  <a:cubicBezTo>
                    <a:pt x="3600" y="159"/>
                    <a:pt x="2834" y="0"/>
                    <a:pt x="2064"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2445;p70">
              <a:extLst>
                <a:ext uri="{FF2B5EF4-FFF2-40B4-BE49-F238E27FC236}">
                  <a16:creationId xmlns:a16="http://schemas.microsoft.com/office/drawing/2014/main" id="{FA37AB59-2C86-4CBA-83FB-BC0C4FF9B05A}"/>
                </a:ext>
              </a:extLst>
            </p:cNvPr>
            <p:cNvSpPr/>
            <p:nvPr/>
          </p:nvSpPr>
          <p:spPr>
            <a:xfrm>
              <a:off x="7024241" y="3999462"/>
              <a:ext cx="179671" cy="20140"/>
            </a:xfrm>
            <a:custGeom>
              <a:avLst/>
              <a:gdLst/>
              <a:ahLst/>
              <a:cxnLst/>
              <a:rect l="l" t="t" r="r" b="b"/>
              <a:pathLst>
                <a:path w="3399" h="381" extrusionOk="0">
                  <a:moveTo>
                    <a:pt x="1997" y="0"/>
                  </a:moveTo>
                  <a:cubicBezTo>
                    <a:pt x="1355" y="0"/>
                    <a:pt x="698" y="122"/>
                    <a:pt x="61" y="193"/>
                  </a:cubicBezTo>
                  <a:cubicBezTo>
                    <a:pt x="31" y="224"/>
                    <a:pt x="1" y="284"/>
                    <a:pt x="61" y="284"/>
                  </a:cubicBezTo>
                  <a:cubicBezTo>
                    <a:pt x="676" y="235"/>
                    <a:pt x="1255" y="157"/>
                    <a:pt x="1832" y="157"/>
                  </a:cubicBezTo>
                  <a:cubicBezTo>
                    <a:pt x="2310" y="157"/>
                    <a:pt x="2788" y="210"/>
                    <a:pt x="3283" y="376"/>
                  </a:cubicBezTo>
                  <a:cubicBezTo>
                    <a:pt x="3290" y="379"/>
                    <a:pt x="3297" y="380"/>
                    <a:pt x="3303" y="380"/>
                  </a:cubicBezTo>
                  <a:cubicBezTo>
                    <a:pt x="3356" y="380"/>
                    <a:pt x="3398" y="281"/>
                    <a:pt x="3344" y="254"/>
                  </a:cubicBezTo>
                  <a:cubicBezTo>
                    <a:pt x="2912" y="63"/>
                    <a:pt x="2459" y="0"/>
                    <a:pt x="1997"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2446;p70">
              <a:extLst>
                <a:ext uri="{FF2B5EF4-FFF2-40B4-BE49-F238E27FC236}">
                  <a16:creationId xmlns:a16="http://schemas.microsoft.com/office/drawing/2014/main" id="{836E5624-9FA3-4DCA-9BB3-ABFE12A2D4DA}"/>
                </a:ext>
              </a:extLst>
            </p:cNvPr>
            <p:cNvSpPr/>
            <p:nvPr/>
          </p:nvSpPr>
          <p:spPr>
            <a:xfrm>
              <a:off x="7008172" y="4044551"/>
              <a:ext cx="178032" cy="20034"/>
            </a:xfrm>
            <a:custGeom>
              <a:avLst/>
              <a:gdLst/>
              <a:ahLst/>
              <a:cxnLst/>
              <a:rect l="l" t="t" r="r" b="b"/>
              <a:pathLst>
                <a:path w="3368" h="379" extrusionOk="0">
                  <a:moveTo>
                    <a:pt x="1992" y="1"/>
                  </a:moveTo>
                  <a:cubicBezTo>
                    <a:pt x="1346" y="1"/>
                    <a:pt x="688" y="132"/>
                    <a:pt x="61" y="222"/>
                  </a:cubicBezTo>
                  <a:cubicBezTo>
                    <a:pt x="1" y="222"/>
                    <a:pt x="1" y="282"/>
                    <a:pt x="61" y="282"/>
                  </a:cubicBezTo>
                  <a:cubicBezTo>
                    <a:pt x="679" y="248"/>
                    <a:pt x="1277" y="165"/>
                    <a:pt x="1872" y="165"/>
                  </a:cubicBezTo>
                  <a:cubicBezTo>
                    <a:pt x="2332" y="165"/>
                    <a:pt x="2789" y="215"/>
                    <a:pt x="3253" y="374"/>
                  </a:cubicBezTo>
                  <a:cubicBezTo>
                    <a:pt x="3263" y="377"/>
                    <a:pt x="3272" y="379"/>
                    <a:pt x="3281" y="379"/>
                  </a:cubicBezTo>
                  <a:cubicBezTo>
                    <a:pt x="3350" y="379"/>
                    <a:pt x="3368" y="279"/>
                    <a:pt x="3314" y="252"/>
                  </a:cubicBezTo>
                  <a:cubicBezTo>
                    <a:pt x="2889" y="65"/>
                    <a:pt x="2444" y="1"/>
                    <a:pt x="199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2447;p70">
              <a:extLst>
                <a:ext uri="{FF2B5EF4-FFF2-40B4-BE49-F238E27FC236}">
                  <a16:creationId xmlns:a16="http://schemas.microsoft.com/office/drawing/2014/main" id="{B3244A5A-CCD7-4CC1-B8DD-6273C7390757}"/>
                </a:ext>
              </a:extLst>
            </p:cNvPr>
            <p:cNvSpPr/>
            <p:nvPr/>
          </p:nvSpPr>
          <p:spPr>
            <a:xfrm>
              <a:off x="7273261" y="3378208"/>
              <a:ext cx="294113" cy="250715"/>
            </a:xfrm>
            <a:custGeom>
              <a:avLst/>
              <a:gdLst/>
              <a:ahLst/>
              <a:cxnLst/>
              <a:rect l="l" t="t" r="r" b="b"/>
              <a:pathLst>
                <a:path w="5564" h="4743" extrusionOk="0">
                  <a:moveTo>
                    <a:pt x="1" y="1"/>
                  </a:moveTo>
                  <a:lnTo>
                    <a:pt x="578" y="4742"/>
                  </a:lnTo>
                  <a:cubicBezTo>
                    <a:pt x="2068" y="3770"/>
                    <a:pt x="3770" y="3071"/>
                    <a:pt x="5503"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2448;p70">
              <a:extLst>
                <a:ext uri="{FF2B5EF4-FFF2-40B4-BE49-F238E27FC236}">
                  <a16:creationId xmlns:a16="http://schemas.microsoft.com/office/drawing/2014/main" id="{2AA824F5-1E3D-4F5A-ACFF-275DAC07A03D}"/>
                </a:ext>
              </a:extLst>
            </p:cNvPr>
            <p:cNvSpPr/>
            <p:nvPr/>
          </p:nvSpPr>
          <p:spPr>
            <a:xfrm>
              <a:off x="7302228" y="3519606"/>
              <a:ext cx="261921" cy="435461"/>
            </a:xfrm>
            <a:custGeom>
              <a:avLst/>
              <a:gdLst/>
              <a:ahLst/>
              <a:cxnLst/>
              <a:rect l="l" t="t" r="r" b="b"/>
              <a:pathLst>
                <a:path w="4955" h="8238" extrusionOk="0">
                  <a:moveTo>
                    <a:pt x="4955" y="1"/>
                  </a:moveTo>
                  <a:cubicBezTo>
                    <a:pt x="3222" y="396"/>
                    <a:pt x="1520" y="1064"/>
                    <a:pt x="0" y="2067"/>
                  </a:cubicBezTo>
                  <a:lnTo>
                    <a:pt x="760" y="8207"/>
                  </a:lnTo>
                  <a:lnTo>
                    <a:pt x="4772"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2449;p70">
              <a:extLst>
                <a:ext uri="{FF2B5EF4-FFF2-40B4-BE49-F238E27FC236}">
                  <a16:creationId xmlns:a16="http://schemas.microsoft.com/office/drawing/2014/main" id="{52011F7F-36E1-479D-9D3D-2087C4CE190E}"/>
                </a:ext>
              </a:extLst>
            </p:cNvPr>
            <p:cNvSpPr/>
            <p:nvPr/>
          </p:nvSpPr>
          <p:spPr>
            <a:xfrm>
              <a:off x="7165639" y="3929794"/>
              <a:ext cx="395287" cy="330798"/>
            </a:xfrm>
            <a:custGeom>
              <a:avLst/>
              <a:gdLst/>
              <a:ahLst/>
              <a:cxnLst/>
              <a:rect l="l" t="t" r="r" b="b"/>
              <a:pathLst>
                <a:path w="7478" h="6258" extrusionOk="0">
                  <a:moveTo>
                    <a:pt x="7388" y="1"/>
                  </a:moveTo>
                  <a:cubicBezTo>
                    <a:pt x="7336" y="1"/>
                    <a:pt x="7220" y="1108"/>
                    <a:pt x="5548" y="1108"/>
                  </a:cubicBezTo>
                  <a:cubicBezTo>
                    <a:pt x="4993" y="1108"/>
                    <a:pt x="4266" y="986"/>
                    <a:pt x="3314" y="660"/>
                  </a:cubicBezTo>
                  <a:cubicBezTo>
                    <a:pt x="3314" y="660"/>
                    <a:pt x="0" y="6071"/>
                    <a:pt x="2736" y="6253"/>
                  </a:cubicBezTo>
                  <a:cubicBezTo>
                    <a:pt x="2782" y="6256"/>
                    <a:pt x="2828" y="6257"/>
                    <a:pt x="2874" y="6257"/>
                  </a:cubicBezTo>
                  <a:cubicBezTo>
                    <a:pt x="5856" y="6257"/>
                    <a:pt x="7478" y="478"/>
                    <a:pt x="7478" y="478"/>
                  </a:cubicBezTo>
                  <a:cubicBezTo>
                    <a:pt x="7416" y="130"/>
                    <a:pt x="7406" y="1"/>
                    <a:pt x="738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2450;p70">
              <a:extLst>
                <a:ext uri="{FF2B5EF4-FFF2-40B4-BE49-F238E27FC236}">
                  <a16:creationId xmlns:a16="http://schemas.microsoft.com/office/drawing/2014/main" id="{060B3931-9060-4783-92FB-7616F091C844}"/>
                </a:ext>
              </a:extLst>
            </p:cNvPr>
            <p:cNvSpPr/>
            <p:nvPr/>
          </p:nvSpPr>
          <p:spPr>
            <a:xfrm>
              <a:off x="7262055" y="3943801"/>
              <a:ext cx="292474" cy="183213"/>
            </a:xfrm>
            <a:custGeom>
              <a:avLst/>
              <a:gdLst/>
              <a:ahLst/>
              <a:cxnLst/>
              <a:rect l="l" t="t" r="r" b="b"/>
              <a:pathLst>
                <a:path w="5533" h="3466" extrusionOk="0">
                  <a:moveTo>
                    <a:pt x="1490" y="0"/>
                  </a:moveTo>
                  <a:cubicBezTo>
                    <a:pt x="1490" y="0"/>
                    <a:pt x="426" y="1763"/>
                    <a:pt x="0" y="3313"/>
                  </a:cubicBezTo>
                  <a:cubicBezTo>
                    <a:pt x="560" y="3118"/>
                    <a:pt x="1137" y="3028"/>
                    <a:pt x="1716" y="3028"/>
                  </a:cubicBezTo>
                  <a:cubicBezTo>
                    <a:pt x="2489" y="3028"/>
                    <a:pt x="3265" y="3187"/>
                    <a:pt x="4012" y="3465"/>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2451;p70">
              <a:extLst>
                <a:ext uri="{FF2B5EF4-FFF2-40B4-BE49-F238E27FC236}">
                  <a16:creationId xmlns:a16="http://schemas.microsoft.com/office/drawing/2014/main" id="{2DDE6E92-5868-43C2-A965-C79E1BDF6CA8}"/>
                </a:ext>
              </a:extLst>
            </p:cNvPr>
            <p:cNvSpPr/>
            <p:nvPr/>
          </p:nvSpPr>
          <p:spPr>
            <a:xfrm>
              <a:off x="7311848" y="3833907"/>
              <a:ext cx="198912" cy="170632"/>
            </a:xfrm>
            <a:custGeom>
              <a:avLst/>
              <a:gdLst/>
              <a:ahLst/>
              <a:cxnLst/>
              <a:rect l="l" t="t" r="r" b="b"/>
              <a:pathLst>
                <a:path w="3763" h="3228" extrusionOk="0">
                  <a:moveTo>
                    <a:pt x="1216" y="327"/>
                  </a:moveTo>
                  <a:cubicBezTo>
                    <a:pt x="1520" y="327"/>
                    <a:pt x="1672" y="1586"/>
                    <a:pt x="1672" y="1714"/>
                  </a:cubicBezTo>
                  <a:cubicBezTo>
                    <a:pt x="1672" y="1943"/>
                    <a:pt x="1663" y="2181"/>
                    <a:pt x="1650" y="2419"/>
                  </a:cubicBezTo>
                  <a:lnTo>
                    <a:pt x="1650" y="2419"/>
                  </a:lnTo>
                  <a:cubicBezTo>
                    <a:pt x="1554" y="2237"/>
                    <a:pt x="1461" y="2052"/>
                    <a:pt x="1368" y="1866"/>
                  </a:cubicBezTo>
                  <a:cubicBezTo>
                    <a:pt x="1216" y="1562"/>
                    <a:pt x="821" y="802"/>
                    <a:pt x="1034" y="468"/>
                  </a:cubicBezTo>
                  <a:cubicBezTo>
                    <a:pt x="1100" y="369"/>
                    <a:pt x="1160" y="327"/>
                    <a:pt x="1216" y="327"/>
                  </a:cubicBezTo>
                  <a:close/>
                  <a:moveTo>
                    <a:pt x="2589" y="989"/>
                  </a:moveTo>
                  <a:cubicBezTo>
                    <a:pt x="2743" y="989"/>
                    <a:pt x="2871" y="1154"/>
                    <a:pt x="2827" y="1350"/>
                  </a:cubicBezTo>
                  <a:cubicBezTo>
                    <a:pt x="2777" y="1900"/>
                    <a:pt x="2376" y="2348"/>
                    <a:pt x="1965" y="2727"/>
                  </a:cubicBezTo>
                  <a:lnTo>
                    <a:pt x="1965" y="2727"/>
                  </a:lnTo>
                  <a:cubicBezTo>
                    <a:pt x="1985" y="2381"/>
                    <a:pt x="2012" y="2039"/>
                    <a:pt x="2128" y="1714"/>
                  </a:cubicBezTo>
                  <a:cubicBezTo>
                    <a:pt x="2189" y="1501"/>
                    <a:pt x="2250" y="1228"/>
                    <a:pt x="2402" y="1076"/>
                  </a:cubicBezTo>
                  <a:cubicBezTo>
                    <a:pt x="2462" y="1015"/>
                    <a:pt x="2528" y="989"/>
                    <a:pt x="2589" y="989"/>
                  </a:cubicBezTo>
                  <a:close/>
                  <a:moveTo>
                    <a:pt x="1292"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3" y="1415"/>
                    <a:pt x="2918" y="711"/>
                  </a:cubicBezTo>
                  <a:cubicBezTo>
                    <a:pt x="2843" y="644"/>
                    <a:pt x="2758" y="616"/>
                    <a:pt x="2672" y="616"/>
                  </a:cubicBezTo>
                  <a:cubicBezTo>
                    <a:pt x="2446" y="616"/>
                    <a:pt x="2208" y="809"/>
                    <a:pt x="2098" y="985"/>
                  </a:cubicBezTo>
                  <a:cubicBezTo>
                    <a:pt x="2043" y="1070"/>
                    <a:pt x="1994" y="1157"/>
                    <a:pt x="1951" y="1246"/>
                  </a:cubicBezTo>
                  <a:lnTo>
                    <a:pt x="1951" y="1246"/>
                  </a:lnTo>
                  <a:cubicBezTo>
                    <a:pt x="1893" y="583"/>
                    <a:pt x="1724" y="0"/>
                    <a:pt x="1292"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2452;p70">
              <a:extLst>
                <a:ext uri="{FF2B5EF4-FFF2-40B4-BE49-F238E27FC236}">
                  <a16:creationId xmlns:a16="http://schemas.microsoft.com/office/drawing/2014/main" id="{D00CBDD4-3FF0-4ECC-92D2-268454D9845F}"/>
                </a:ext>
              </a:extLst>
            </p:cNvPr>
            <p:cNvSpPr/>
            <p:nvPr/>
          </p:nvSpPr>
          <p:spPr>
            <a:xfrm>
              <a:off x="7244347" y="4103859"/>
              <a:ext cx="229835" cy="135903"/>
            </a:xfrm>
            <a:custGeom>
              <a:avLst/>
              <a:gdLst/>
              <a:ahLst/>
              <a:cxnLst/>
              <a:rect l="l" t="t" r="r" b="b"/>
              <a:pathLst>
                <a:path w="4348" h="2571" extrusionOk="0">
                  <a:moveTo>
                    <a:pt x="2051" y="0"/>
                  </a:moveTo>
                  <a:cubicBezTo>
                    <a:pt x="1472" y="0"/>
                    <a:pt x="895" y="90"/>
                    <a:pt x="335" y="285"/>
                  </a:cubicBezTo>
                  <a:cubicBezTo>
                    <a:pt x="1" y="1471"/>
                    <a:pt x="62" y="2504"/>
                    <a:pt x="1247" y="2565"/>
                  </a:cubicBezTo>
                  <a:cubicBezTo>
                    <a:pt x="1302" y="2569"/>
                    <a:pt x="1357" y="2571"/>
                    <a:pt x="1412" y="2571"/>
                  </a:cubicBezTo>
                  <a:cubicBezTo>
                    <a:pt x="2641" y="2571"/>
                    <a:pt x="3620" y="1601"/>
                    <a:pt x="4347" y="437"/>
                  </a:cubicBezTo>
                  <a:cubicBezTo>
                    <a:pt x="3600" y="159"/>
                    <a:pt x="2824" y="0"/>
                    <a:pt x="205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453;p70">
              <a:extLst>
                <a:ext uri="{FF2B5EF4-FFF2-40B4-BE49-F238E27FC236}">
                  <a16:creationId xmlns:a16="http://schemas.microsoft.com/office/drawing/2014/main" id="{B3A55E2F-1B3E-4548-B628-A02E4A0557F1}"/>
                </a:ext>
              </a:extLst>
            </p:cNvPr>
            <p:cNvSpPr/>
            <p:nvPr/>
          </p:nvSpPr>
          <p:spPr>
            <a:xfrm>
              <a:off x="7323107" y="3999462"/>
              <a:ext cx="178032" cy="20140"/>
            </a:xfrm>
            <a:custGeom>
              <a:avLst/>
              <a:gdLst/>
              <a:ahLst/>
              <a:cxnLst/>
              <a:rect l="l" t="t" r="r" b="b"/>
              <a:pathLst>
                <a:path w="3368" h="381" extrusionOk="0">
                  <a:moveTo>
                    <a:pt x="1969" y="0"/>
                  </a:moveTo>
                  <a:cubicBezTo>
                    <a:pt x="1330" y="0"/>
                    <a:pt x="680" y="122"/>
                    <a:pt x="61" y="193"/>
                  </a:cubicBezTo>
                  <a:cubicBezTo>
                    <a:pt x="0" y="224"/>
                    <a:pt x="0" y="284"/>
                    <a:pt x="31" y="284"/>
                  </a:cubicBezTo>
                  <a:cubicBezTo>
                    <a:pt x="646" y="235"/>
                    <a:pt x="1224" y="157"/>
                    <a:pt x="1802" y="157"/>
                  </a:cubicBezTo>
                  <a:cubicBezTo>
                    <a:pt x="2280" y="157"/>
                    <a:pt x="2757" y="210"/>
                    <a:pt x="3252" y="376"/>
                  </a:cubicBezTo>
                  <a:cubicBezTo>
                    <a:pt x="3259" y="379"/>
                    <a:pt x="3266" y="380"/>
                    <a:pt x="3272" y="380"/>
                  </a:cubicBezTo>
                  <a:cubicBezTo>
                    <a:pt x="3325" y="380"/>
                    <a:pt x="3367" y="281"/>
                    <a:pt x="3313" y="254"/>
                  </a:cubicBezTo>
                  <a:cubicBezTo>
                    <a:pt x="2881" y="63"/>
                    <a:pt x="2428" y="0"/>
                    <a:pt x="1969"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2454;p70">
              <a:extLst>
                <a:ext uri="{FF2B5EF4-FFF2-40B4-BE49-F238E27FC236}">
                  <a16:creationId xmlns:a16="http://schemas.microsoft.com/office/drawing/2014/main" id="{F76FF0B7-7626-4B0A-817E-61A66404414F}"/>
                </a:ext>
              </a:extLst>
            </p:cNvPr>
            <p:cNvSpPr/>
            <p:nvPr/>
          </p:nvSpPr>
          <p:spPr>
            <a:xfrm>
              <a:off x="7305399" y="4044551"/>
              <a:ext cx="178085" cy="20034"/>
            </a:xfrm>
            <a:custGeom>
              <a:avLst/>
              <a:gdLst/>
              <a:ahLst/>
              <a:cxnLst/>
              <a:rect l="l" t="t" r="r" b="b"/>
              <a:pathLst>
                <a:path w="3369" h="379" extrusionOk="0">
                  <a:moveTo>
                    <a:pt x="1993" y="1"/>
                  </a:moveTo>
                  <a:cubicBezTo>
                    <a:pt x="1346" y="1"/>
                    <a:pt x="688" y="132"/>
                    <a:pt x="62" y="222"/>
                  </a:cubicBezTo>
                  <a:cubicBezTo>
                    <a:pt x="1" y="222"/>
                    <a:pt x="1" y="282"/>
                    <a:pt x="62" y="282"/>
                  </a:cubicBezTo>
                  <a:cubicBezTo>
                    <a:pt x="679" y="248"/>
                    <a:pt x="1277" y="165"/>
                    <a:pt x="1878" y="165"/>
                  </a:cubicBezTo>
                  <a:cubicBezTo>
                    <a:pt x="2342" y="165"/>
                    <a:pt x="2807" y="215"/>
                    <a:pt x="3284" y="374"/>
                  </a:cubicBezTo>
                  <a:cubicBezTo>
                    <a:pt x="3290" y="377"/>
                    <a:pt x="3296" y="379"/>
                    <a:pt x="3302" y="379"/>
                  </a:cubicBezTo>
                  <a:cubicBezTo>
                    <a:pt x="3350" y="379"/>
                    <a:pt x="3368" y="279"/>
                    <a:pt x="3314" y="252"/>
                  </a:cubicBezTo>
                  <a:cubicBezTo>
                    <a:pt x="2889" y="65"/>
                    <a:pt x="2444" y="1"/>
                    <a:pt x="1993"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455;p70">
              <a:extLst>
                <a:ext uri="{FF2B5EF4-FFF2-40B4-BE49-F238E27FC236}">
                  <a16:creationId xmlns:a16="http://schemas.microsoft.com/office/drawing/2014/main" id="{F35583B9-DE92-47B3-95E9-7FEF9D9D25A7}"/>
                </a:ext>
              </a:extLst>
            </p:cNvPr>
            <p:cNvSpPr/>
            <p:nvPr/>
          </p:nvSpPr>
          <p:spPr>
            <a:xfrm>
              <a:off x="6787115" y="3050481"/>
              <a:ext cx="911994" cy="426316"/>
            </a:xfrm>
            <a:custGeom>
              <a:avLst/>
              <a:gdLst/>
              <a:ahLst/>
              <a:cxnLst/>
              <a:rect l="l" t="t" r="r" b="b"/>
              <a:pathLst>
                <a:path w="17253" h="8065" extrusionOk="0">
                  <a:moveTo>
                    <a:pt x="17253" y="0"/>
                  </a:moveTo>
                  <a:lnTo>
                    <a:pt x="778" y="1337"/>
                  </a:lnTo>
                  <a:lnTo>
                    <a:pt x="596" y="4559"/>
                  </a:lnTo>
                  <a:cubicBezTo>
                    <a:pt x="596" y="4559"/>
                    <a:pt x="414" y="6869"/>
                    <a:pt x="79" y="7781"/>
                  </a:cubicBezTo>
                  <a:cubicBezTo>
                    <a:pt x="0" y="7990"/>
                    <a:pt x="769" y="8064"/>
                    <a:pt x="2026" y="8064"/>
                  </a:cubicBezTo>
                  <a:cubicBezTo>
                    <a:pt x="5103" y="8064"/>
                    <a:pt x="11101" y="7620"/>
                    <a:pt x="14711" y="7620"/>
                  </a:cubicBezTo>
                  <a:cubicBezTo>
                    <a:pt x="15853" y="7620"/>
                    <a:pt x="16757" y="7664"/>
                    <a:pt x="17253" y="7781"/>
                  </a:cubicBezTo>
                  <a:lnTo>
                    <a:pt x="17253" y="0"/>
                  </a:ln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456;p70">
              <a:extLst>
                <a:ext uri="{FF2B5EF4-FFF2-40B4-BE49-F238E27FC236}">
                  <a16:creationId xmlns:a16="http://schemas.microsoft.com/office/drawing/2014/main" id="{BE86EAC7-423A-44C3-9541-C322274B6086}"/>
                </a:ext>
              </a:extLst>
            </p:cNvPr>
            <p:cNvSpPr/>
            <p:nvPr/>
          </p:nvSpPr>
          <p:spPr>
            <a:xfrm>
              <a:off x="6187163" y="1622120"/>
              <a:ext cx="631466" cy="905016"/>
            </a:xfrm>
            <a:custGeom>
              <a:avLst/>
              <a:gdLst/>
              <a:ahLst/>
              <a:cxnLst/>
              <a:rect l="l" t="t" r="r" b="b"/>
              <a:pathLst>
                <a:path w="11946" h="17121" extrusionOk="0">
                  <a:moveTo>
                    <a:pt x="8937" y="0"/>
                  </a:moveTo>
                  <a:lnTo>
                    <a:pt x="9393" y="2341"/>
                  </a:lnTo>
                  <a:cubicBezTo>
                    <a:pt x="9393" y="2341"/>
                    <a:pt x="4013" y="3253"/>
                    <a:pt x="1642" y="9636"/>
                  </a:cubicBezTo>
                  <a:cubicBezTo>
                    <a:pt x="1642" y="9636"/>
                    <a:pt x="2158" y="8785"/>
                    <a:pt x="2614" y="8450"/>
                  </a:cubicBezTo>
                  <a:lnTo>
                    <a:pt x="2614" y="8450"/>
                  </a:lnTo>
                  <a:cubicBezTo>
                    <a:pt x="2614" y="8451"/>
                    <a:pt x="0" y="12341"/>
                    <a:pt x="791" y="17113"/>
                  </a:cubicBezTo>
                  <a:cubicBezTo>
                    <a:pt x="791" y="17118"/>
                    <a:pt x="791" y="17121"/>
                    <a:pt x="791" y="17121"/>
                  </a:cubicBezTo>
                  <a:cubicBezTo>
                    <a:pt x="796" y="17121"/>
                    <a:pt x="877" y="16444"/>
                    <a:pt x="2310" y="16444"/>
                  </a:cubicBezTo>
                  <a:cubicBezTo>
                    <a:pt x="3314" y="16444"/>
                    <a:pt x="5806" y="15958"/>
                    <a:pt x="6931" y="15137"/>
                  </a:cubicBezTo>
                  <a:cubicBezTo>
                    <a:pt x="9149" y="13496"/>
                    <a:pt x="10548" y="10305"/>
                    <a:pt x="11004" y="8572"/>
                  </a:cubicBezTo>
                  <a:cubicBezTo>
                    <a:pt x="11946" y="4803"/>
                    <a:pt x="11672" y="2979"/>
                    <a:pt x="11672" y="2979"/>
                  </a:cubicBezTo>
                  <a:cubicBezTo>
                    <a:pt x="11672" y="2979"/>
                    <a:pt x="10396" y="274"/>
                    <a:pt x="8937"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457;p70">
              <a:extLst>
                <a:ext uri="{FF2B5EF4-FFF2-40B4-BE49-F238E27FC236}">
                  <a16:creationId xmlns:a16="http://schemas.microsoft.com/office/drawing/2014/main" id="{FC9AFAF8-27C3-4361-8100-9528F1A08443}"/>
                </a:ext>
              </a:extLst>
            </p:cNvPr>
            <p:cNvSpPr/>
            <p:nvPr/>
          </p:nvSpPr>
          <p:spPr>
            <a:xfrm>
              <a:off x="6640219" y="1679948"/>
              <a:ext cx="229835" cy="197908"/>
            </a:xfrm>
            <a:custGeom>
              <a:avLst/>
              <a:gdLst/>
              <a:ahLst/>
              <a:cxnLst/>
              <a:rect l="l" t="t" r="r" b="b"/>
              <a:pathLst>
                <a:path w="4348" h="3744" extrusionOk="0">
                  <a:moveTo>
                    <a:pt x="1612" y="1"/>
                  </a:moveTo>
                  <a:cubicBezTo>
                    <a:pt x="1612" y="1"/>
                    <a:pt x="1" y="457"/>
                    <a:pt x="974" y="1976"/>
                  </a:cubicBezTo>
                  <a:cubicBezTo>
                    <a:pt x="1627" y="2977"/>
                    <a:pt x="2911" y="3744"/>
                    <a:pt x="3684" y="3744"/>
                  </a:cubicBezTo>
                  <a:cubicBezTo>
                    <a:pt x="4062" y="3744"/>
                    <a:pt x="4317" y="3561"/>
                    <a:pt x="4317" y="3131"/>
                  </a:cubicBezTo>
                  <a:cubicBezTo>
                    <a:pt x="4348" y="1824"/>
                    <a:pt x="1612" y="1"/>
                    <a:pt x="1612"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2458;p70">
              <a:extLst>
                <a:ext uri="{FF2B5EF4-FFF2-40B4-BE49-F238E27FC236}">
                  <a16:creationId xmlns:a16="http://schemas.microsoft.com/office/drawing/2014/main" id="{CB24BBC7-A62C-4D73-9AD0-C4758F779496}"/>
                </a:ext>
              </a:extLst>
            </p:cNvPr>
            <p:cNvSpPr/>
            <p:nvPr/>
          </p:nvSpPr>
          <p:spPr>
            <a:xfrm>
              <a:off x="7576937" y="1654258"/>
              <a:ext cx="618621" cy="918178"/>
            </a:xfrm>
            <a:custGeom>
              <a:avLst/>
              <a:gdLst/>
              <a:ahLst/>
              <a:cxnLst/>
              <a:rect l="l" t="t" r="r" b="b"/>
              <a:pathLst>
                <a:path w="11703" h="17370" extrusionOk="0">
                  <a:moveTo>
                    <a:pt x="3162" y="0"/>
                  </a:moveTo>
                  <a:lnTo>
                    <a:pt x="3162" y="0"/>
                  </a:lnTo>
                  <a:cubicBezTo>
                    <a:pt x="1703" y="243"/>
                    <a:pt x="305" y="2888"/>
                    <a:pt x="305" y="2888"/>
                  </a:cubicBezTo>
                  <a:cubicBezTo>
                    <a:pt x="305" y="2888"/>
                    <a:pt x="1" y="4712"/>
                    <a:pt x="821" y="8541"/>
                  </a:cubicBezTo>
                  <a:cubicBezTo>
                    <a:pt x="1217" y="10274"/>
                    <a:pt x="2524" y="13496"/>
                    <a:pt x="4682" y="15198"/>
                  </a:cubicBezTo>
                  <a:cubicBezTo>
                    <a:pt x="5776" y="16049"/>
                    <a:pt x="8268" y="16627"/>
                    <a:pt x="9271" y="16657"/>
                  </a:cubicBezTo>
                  <a:cubicBezTo>
                    <a:pt x="10679" y="16713"/>
                    <a:pt x="10757" y="17369"/>
                    <a:pt x="10785" y="17369"/>
                  </a:cubicBezTo>
                  <a:cubicBezTo>
                    <a:pt x="10787" y="17369"/>
                    <a:pt x="10789" y="17365"/>
                    <a:pt x="10791" y="17356"/>
                  </a:cubicBezTo>
                  <a:cubicBezTo>
                    <a:pt x="11703" y="12615"/>
                    <a:pt x="9211" y="8663"/>
                    <a:pt x="9211" y="8663"/>
                  </a:cubicBezTo>
                  <a:lnTo>
                    <a:pt x="9211" y="8663"/>
                  </a:lnTo>
                  <a:cubicBezTo>
                    <a:pt x="9667" y="8997"/>
                    <a:pt x="10122" y="9848"/>
                    <a:pt x="10122" y="9848"/>
                  </a:cubicBezTo>
                  <a:cubicBezTo>
                    <a:pt x="7964" y="3435"/>
                    <a:pt x="2615" y="2341"/>
                    <a:pt x="2615" y="2341"/>
                  </a:cubicBezTo>
                  <a:lnTo>
                    <a:pt x="3162" y="0"/>
                  </a:ln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2459;p70">
              <a:extLst>
                <a:ext uri="{FF2B5EF4-FFF2-40B4-BE49-F238E27FC236}">
                  <a16:creationId xmlns:a16="http://schemas.microsoft.com/office/drawing/2014/main" id="{3154C040-7185-4553-9D6A-F9CE0A4A93CC}"/>
                </a:ext>
              </a:extLst>
            </p:cNvPr>
            <p:cNvSpPr/>
            <p:nvPr/>
          </p:nvSpPr>
          <p:spPr>
            <a:xfrm>
              <a:off x="7526615" y="1710501"/>
              <a:ext cx="233535" cy="195106"/>
            </a:xfrm>
            <a:custGeom>
              <a:avLst/>
              <a:gdLst/>
              <a:ahLst/>
              <a:cxnLst/>
              <a:rect l="l" t="t" r="r" b="b"/>
              <a:pathLst>
                <a:path w="4418" h="3691" extrusionOk="0">
                  <a:moveTo>
                    <a:pt x="2807" y="0"/>
                  </a:moveTo>
                  <a:cubicBezTo>
                    <a:pt x="2807" y="0"/>
                    <a:pt x="41" y="1733"/>
                    <a:pt x="10" y="3040"/>
                  </a:cubicBezTo>
                  <a:cubicBezTo>
                    <a:pt x="0" y="3496"/>
                    <a:pt x="273" y="3691"/>
                    <a:pt x="677" y="3691"/>
                  </a:cubicBezTo>
                  <a:cubicBezTo>
                    <a:pt x="1457" y="3691"/>
                    <a:pt x="2724" y="2967"/>
                    <a:pt x="3384" y="2006"/>
                  </a:cubicBezTo>
                  <a:cubicBezTo>
                    <a:pt x="4418" y="517"/>
                    <a:pt x="2807" y="0"/>
                    <a:pt x="2807"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2460;p70">
              <a:extLst>
                <a:ext uri="{FF2B5EF4-FFF2-40B4-BE49-F238E27FC236}">
                  <a16:creationId xmlns:a16="http://schemas.microsoft.com/office/drawing/2014/main" id="{160DCB8A-769F-424C-AA54-D1E8B3242657}"/>
                </a:ext>
              </a:extLst>
            </p:cNvPr>
            <p:cNvSpPr/>
            <p:nvPr/>
          </p:nvSpPr>
          <p:spPr>
            <a:xfrm>
              <a:off x="6473131" y="1512120"/>
              <a:ext cx="228197" cy="145312"/>
            </a:xfrm>
            <a:custGeom>
              <a:avLst/>
              <a:gdLst/>
              <a:ahLst/>
              <a:cxnLst/>
              <a:rect l="l" t="t" r="r" b="b"/>
              <a:pathLst>
                <a:path w="4317" h="2749" extrusionOk="0">
                  <a:moveTo>
                    <a:pt x="2297" y="0"/>
                  </a:moveTo>
                  <a:cubicBezTo>
                    <a:pt x="1491" y="0"/>
                    <a:pt x="681" y="230"/>
                    <a:pt x="1" y="683"/>
                  </a:cubicBezTo>
                  <a:cubicBezTo>
                    <a:pt x="140" y="1725"/>
                    <a:pt x="983" y="2748"/>
                    <a:pt x="2572" y="2748"/>
                  </a:cubicBezTo>
                  <a:cubicBezTo>
                    <a:pt x="3070" y="2748"/>
                    <a:pt x="3641" y="2648"/>
                    <a:pt x="4287" y="2416"/>
                  </a:cubicBezTo>
                  <a:lnTo>
                    <a:pt x="4317" y="531"/>
                  </a:lnTo>
                  <a:cubicBezTo>
                    <a:pt x="3707" y="176"/>
                    <a:pt x="3003" y="0"/>
                    <a:pt x="229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461;p70">
              <a:extLst>
                <a:ext uri="{FF2B5EF4-FFF2-40B4-BE49-F238E27FC236}">
                  <a16:creationId xmlns:a16="http://schemas.microsoft.com/office/drawing/2014/main" id="{55D34E10-8335-4A4C-BABD-80DCE6CA5D31}"/>
                </a:ext>
              </a:extLst>
            </p:cNvPr>
            <p:cNvSpPr/>
            <p:nvPr/>
          </p:nvSpPr>
          <p:spPr>
            <a:xfrm>
              <a:off x="6468321" y="1429448"/>
              <a:ext cx="234646" cy="118829"/>
            </a:xfrm>
            <a:custGeom>
              <a:avLst/>
              <a:gdLst/>
              <a:ahLst/>
              <a:cxnLst/>
              <a:rect l="l" t="t" r="r" b="b"/>
              <a:pathLst>
                <a:path w="4439" h="2248" extrusionOk="0">
                  <a:moveTo>
                    <a:pt x="2289" y="0"/>
                  </a:moveTo>
                  <a:cubicBezTo>
                    <a:pt x="1855" y="0"/>
                    <a:pt x="1386" y="98"/>
                    <a:pt x="913" y="363"/>
                  </a:cubicBezTo>
                  <a:cubicBezTo>
                    <a:pt x="274" y="727"/>
                    <a:pt x="1" y="1487"/>
                    <a:pt x="92" y="2247"/>
                  </a:cubicBezTo>
                  <a:cubicBezTo>
                    <a:pt x="772" y="1794"/>
                    <a:pt x="1582" y="1564"/>
                    <a:pt x="2393" y="1564"/>
                  </a:cubicBezTo>
                  <a:cubicBezTo>
                    <a:pt x="3103" y="1564"/>
                    <a:pt x="3814" y="1740"/>
                    <a:pt x="4438" y="2095"/>
                  </a:cubicBezTo>
                  <a:lnTo>
                    <a:pt x="4438" y="758"/>
                  </a:lnTo>
                  <a:cubicBezTo>
                    <a:pt x="4438" y="758"/>
                    <a:pt x="3500" y="0"/>
                    <a:pt x="2289"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462;p70">
              <a:extLst>
                <a:ext uri="{FF2B5EF4-FFF2-40B4-BE49-F238E27FC236}">
                  <a16:creationId xmlns:a16="http://schemas.microsoft.com/office/drawing/2014/main" id="{C3837F8D-879E-48D6-9660-365A5A661D49}"/>
                </a:ext>
              </a:extLst>
            </p:cNvPr>
            <p:cNvSpPr/>
            <p:nvPr/>
          </p:nvSpPr>
          <p:spPr>
            <a:xfrm>
              <a:off x="6542218" y="1517829"/>
              <a:ext cx="141453" cy="122001"/>
            </a:xfrm>
            <a:custGeom>
              <a:avLst/>
              <a:gdLst/>
              <a:ahLst/>
              <a:cxnLst/>
              <a:rect l="l" t="t" r="r" b="b"/>
              <a:pathLst>
                <a:path w="2676" h="2308" extrusionOk="0">
                  <a:moveTo>
                    <a:pt x="1109" y="0"/>
                  </a:moveTo>
                  <a:cubicBezTo>
                    <a:pt x="740" y="0"/>
                    <a:pt x="359" y="78"/>
                    <a:pt x="31" y="150"/>
                  </a:cubicBezTo>
                  <a:cubicBezTo>
                    <a:pt x="1" y="180"/>
                    <a:pt x="1" y="210"/>
                    <a:pt x="31" y="210"/>
                  </a:cubicBezTo>
                  <a:cubicBezTo>
                    <a:pt x="366" y="210"/>
                    <a:pt x="756" y="134"/>
                    <a:pt x="1128" y="134"/>
                  </a:cubicBezTo>
                  <a:cubicBezTo>
                    <a:pt x="1534" y="134"/>
                    <a:pt x="1920" y="225"/>
                    <a:pt x="2189" y="606"/>
                  </a:cubicBezTo>
                  <a:cubicBezTo>
                    <a:pt x="2524" y="1062"/>
                    <a:pt x="2463" y="1700"/>
                    <a:pt x="2493" y="2217"/>
                  </a:cubicBezTo>
                  <a:cubicBezTo>
                    <a:pt x="2493" y="2277"/>
                    <a:pt x="2531" y="2308"/>
                    <a:pt x="2569" y="2308"/>
                  </a:cubicBezTo>
                  <a:cubicBezTo>
                    <a:pt x="2607" y="2308"/>
                    <a:pt x="2645" y="2277"/>
                    <a:pt x="2645" y="2217"/>
                  </a:cubicBezTo>
                  <a:cubicBezTo>
                    <a:pt x="2676" y="1639"/>
                    <a:pt x="2645" y="879"/>
                    <a:pt x="2220" y="423"/>
                  </a:cubicBezTo>
                  <a:cubicBezTo>
                    <a:pt x="1929" y="100"/>
                    <a:pt x="1527" y="0"/>
                    <a:pt x="110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463;p70">
              <a:extLst>
                <a:ext uri="{FF2B5EF4-FFF2-40B4-BE49-F238E27FC236}">
                  <a16:creationId xmlns:a16="http://schemas.microsoft.com/office/drawing/2014/main" id="{AD4658B1-EC43-4785-8129-78109B550E2D}"/>
                </a:ext>
              </a:extLst>
            </p:cNvPr>
            <p:cNvSpPr/>
            <p:nvPr/>
          </p:nvSpPr>
          <p:spPr>
            <a:xfrm>
              <a:off x="6602108" y="1551870"/>
              <a:ext cx="81140" cy="51168"/>
            </a:xfrm>
            <a:custGeom>
              <a:avLst/>
              <a:gdLst/>
              <a:ahLst/>
              <a:cxnLst/>
              <a:rect l="l" t="t" r="r" b="b"/>
              <a:pathLst>
                <a:path w="1535" h="968" extrusionOk="0">
                  <a:moveTo>
                    <a:pt x="533" y="0"/>
                  </a:moveTo>
                  <a:cubicBezTo>
                    <a:pt x="377" y="0"/>
                    <a:pt x="215" y="53"/>
                    <a:pt x="53" y="174"/>
                  </a:cubicBezTo>
                  <a:cubicBezTo>
                    <a:pt x="1" y="227"/>
                    <a:pt x="16" y="302"/>
                    <a:pt x="80" y="302"/>
                  </a:cubicBezTo>
                  <a:cubicBezTo>
                    <a:pt x="90" y="302"/>
                    <a:pt x="102" y="300"/>
                    <a:pt x="114" y="296"/>
                  </a:cubicBezTo>
                  <a:cubicBezTo>
                    <a:pt x="255" y="225"/>
                    <a:pt x="389" y="181"/>
                    <a:pt x="520" y="181"/>
                  </a:cubicBezTo>
                  <a:cubicBezTo>
                    <a:pt x="672" y="181"/>
                    <a:pt x="818" y="240"/>
                    <a:pt x="965" y="387"/>
                  </a:cubicBezTo>
                  <a:cubicBezTo>
                    <a:pt x="1117" y="539"/>
                    <a:pt x="1239" y="752"/>
                    <a:pt x="1360" y="934"/>
                  </a:cubicBezTo>
                  <a:cubicBezTo>
                    <a:pt x="1384" y="958"/>
                    <a:pt x="1407" y="967"/>
                    <a:pt x="1428" y="967"/>
                  </a:cubicBezTo>
                  <a:cubicBezTo>
                    <a:pt x="1490" y="967"/>
                    <a:pt x="1535" y="888"/>
                    <a:pt x="1512" y="843"/>
                  </a:cubicBezTo>
                  <a:cubicBezTo>
                    <a:pt x="1334" y="397"/>
                    <a:pt x="959" y="0"/>
                    <a:pt x="53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464;p70">
              <a:extLst>
                <a:ext uri="{FF2B5EF4-FFF2-40B4-BE49-F238E27FC236}">
                  <a16:creationId xmlns:a16="http://schemas.microsoft.com/office/drawing/2014/main" id="{50C65174-B467-4F12-A6C3-AF25087CB1AC}"/>
                </a:ext>
              </a:extLst>
            </p:cNvPr>
            <p:cNvSpPr/>
            <p:nvPr/>
          </p:nvSpPr>
          <p:spPr>
            <a:xfrm>
              <a:off x="7735990" y="1530885"/>
              <a:ext cx="229835" cy="144942"/>
            </a:xfrm>
            <a:custGeom>
              <a:avLst/>
              <a:gdLst/>
              <a:ahLst/>
              <a:cxnLst/>
              <a:rect l="l" t="t" r="r" b="b"/>
              <a:pathLst>
                <a:path w="4348" h="2742" extrusionOk="0">
                  <a:moveTo>
                    <a:pt x="1903" y="1"/>
                  </a:moveTo>
                  <a:cubicBezTo>
                    <a:pt x="1252" y="1"/>
                    <a:pt x="605" y="150"/>
                    <a:pt x="31" y="450"/>
                  </a:cubicBezTo>
                  <a:lnTo>
                    <a:pt x="1" y="2365"/>
                  </a:lnTo>
                  <a:cubicBezTo>
                    <a:pt x="692" y="2629"/>
                    <a:pt x="1300" y="2742"/>
                    <a:pt x="1825" y="2742"/>
                  </a:cubicBezTo>
                  <a:cubicBezTo>
                    <a:pt x="3357" y="2742"/>
                    <a:pt x="4189" y="1780"/>
                    <a:pt x="4347" y="784"/>
                  </a:cubicBezTo>
                  <a:cubicBezTo>
                    <a:pt x="3636" y="264"/>
                    <a:pt x="2767" y="1"/>
                    <a:pt x="190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465;p70">
              <a:extLst>
                <a:ext uri="{FF2B5EF4-FFF2-40B4-BE49-F238E27FC236}">
                  <a16:creationId xmlns:a16="http://schemas.microsoft.com/office/drawing/2014/main" id="{87E604D5-D699-4E16-84E5-C5CC6FDD3649}"/>
                </a:ext>
              </a:extLst>
            </p:cNvPr>
            <p:cNvSpPr/>
            <p:nvPr/>
          </p:nvSpPr>
          <p:spPr>
            <a:xfrm>
              <a:off x="7737629" y="1462432"/>
              <a:ext cx="234593" cy="109949"/>
            </a:xfrm>
            <a:custGeom>
              <a:avLst/>
              <a:gdLst/>
              <a:ahLst/>
              <a:cxnLst/>
              <a:rect l="l" t="t" r="r" b="b"/>
              <a:pathLst>
                <a:path w="4438" h="2080" extrusionOk="0">
                  <a:moveTo>
                    <a:pt x="1440" y="1"/>
                  </a:moveTo>
                  <a:cubicBezTo>
                    <a:pt x="570" y="1"/>
                    <a:pt x="20" y="438"/>
                    <a:pt x="0" y="438"/>
                  </a:cubicBezTo>
                  <a:lnTo>
                    <a:pt x="0" y="1745"/>
                  </a:lnTo>
                  <a:cubicBezTo>
                    <a:pt x="574" y="1445"/>
                    <a:pt x="1221" y="1296"/>
                    <a:pt x="1872" y="1296"/>
                  </a:cubicBezTo>
                  <a:cubicBezTo>
                    <a:pt x="2736" y="1296"/>
                    <a:pt x="3605" y="1559"/>
                    <a:pt x="4316" y="2079"/>
                  </a:cubicBezTo>
                  <a:cubicBezTo>
                    <a:pt x="4438" y="1319"/>
                    <a:pt x="3648" y="863"/>
                    <a:pt x="3009" y="468"/>
                  </a:cubicBezTo>
                  <a:cubicBezTo>
                    <a:pt x="2420" y="117"/>
                    <a:pt x="1887" y="1"/>
                    <a:pt x="1440"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466;p70">
              <a:extLst>
                <a:ext uri="{FF2B5EF4-FFF2-40B4-BE49-F238E27FC236}">
                  <a16:creationId xmlns:a16="http://schemas.microsoft.com/office/drawing/2014/main" id="{486AC98C-2867-4CDA-985D-84E6B004DC94}"/>
                </a:ext>
              </a:extLst>
            </p:cNvPr>
            <p:cNvSpPr/>
            <p:nvPr/>
          </p:nvSpPr>
          <p:spPr>
            <a:xfrm>
              <a:off x="7755284" y="1536964"/>
              <a:ext cx="143039" cy="119358"/>
            </a:xfrm>
            <a:custGeom>
              <a:avLst/>
              <a:gdLst/>
              <a:ahLst/>
              <a:cxnLst/>
              <a:rect l="l" t="t" r="r" b="b"/>
              <a:pathLst>
                <a:path w="2706" h="2258" extrusionOk="0">
                  <a:moveTo>
                    <a:pt x="1524" y="0"/>
                  </a:moveTo>
                  <a:cubicBezTo>
                    <a:pt x="1133" y="0"/>
                    <a:pt x="760" y="92"/>
                    <a:pt x="487" y="365"/>
                  </a:cubicBezTo>
                  <a:cubicBezTo>
                    <a:pt x="31" y="821"/>
                    <a:pt x="1" y="1581"/>
                    <a:pt x="1" y="2189"/>
                  </a:cubicBezTo>
                  <a:cubicBezTo>
                    <a:pt x="1" y="2235"/>
                    <a:pt x="39" y="2257"/>
                    <a:pt x="77" y="2257"/>
                  </a:cubicBezTo>
                  <a:cubicBezTo>
                    <a:pt x="115" y="2257"/>
                    <a:pt x="153" y="2235"/>
                    <a:pt x="153" y="2189"/>
                  </a:cubicBezTo>
                  <a:cubicBezTo>
                    <a:pt x="183" y="1642"/>
                    <a:pt x="153" y="943"/>
                    <a:pt x="517" y="517"/>
                  </a:cubicBezTo>
                  <a:cubicBezTo>
                    <a:pt x="773" y="219"/>
                    <a:pt x="1107" y="140"/>
                    <a:pt x="1463" y="140"/>
                  </a:cubicBezTo>
                  <a:cubicBezTo>
                    <a:pt x="1869" y="140"/>
                    <a:pt x="2303" y="244"/>
                    <a:pt x="2675" y="244"/>
                  </a:cubicBezTo>
                  <a:cubicBezTo>
                    <a:pt x="2706" y="244"/>
                    <a:pt x="2706" y="213"/>
                    <a:pt x="2675" y="183"/>
                  </a:cubicBezTo>
                  <a:cubicBezTo>
                    <a:pt x="2326" y="92"/>
                    <a:pt x="1916" y="0"/>
                    <a:pt x="152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2467;p70">
              <a:extLst>
                <a:ext uri="{FF2B5EF4-FFF2-40B4-BE49-F238E27FC236}">
                  <a16:creationId xmlns:a16="http://schemas.microsoft.com/office/drawing/2014/main" id="{222A3E7B-7062-4EFE-8A40-4FFEC2EF908D}"/>
                </a:ext>
              </a:extLst>
            </p:cNvPr>
            <p:cNvSpPr/>
            <p:nvPr/>
          </p:nvSpPr>
          <p:spPr>
            <a:xfrm>
              <a:off x="7754649" y="1571428"/>
              <a:ext cx="82409" cy="47891"/>
            </a:xfrm>
            <a:custGeom>
              <a:avLst/>
              <a:gdLst/>
              <a:ahLst/>
              <a:cxnLst/>
              <a:rect l="l" t="t" r="r" b="b"/>
              <a:pathLst>
                <a:path w="1559" h="906" extrusionOk="0">
                  <a:moveTo>
                    <a:pt x="1016" y="0"/>
                  </a:moveTo>
                  <a:cubicBezTo>
                    <a:pt x="603" y="0"/>
                    <a:pt x="238" y="366"/>
                    <a:pt x="43" y="777"/>
                  </a:cubicBezTo>
                  <a:cubicBezTo>
                    <a:pt x="0" y="842"/>
                    <a:pt x="48" y="906"/>
                    <a:pt x="102" y="906"/>
                  </a:cubicBezTo>
                  <a:cubicBezTo>
                    <a:pt x="124" y="906"/>
                    <a:pt x="147" y="895"/>
                    <a:pt x="165" y="868"/>
                  </a:cubicBezTo>
                  <a:cubicBezTo>
                    <a:pt x="317" y="686"/>
                    <a:pt x="408" y="503"/>
                    <a:pt x="590" y="351"/>
                  </a:cubicBezTo>
                  <a:cubicBezTo>
                    <a:pt x="732" y="225"/>
                    <a:pt x="874" y="173"/>
                    <a:pt x="1021" y="173"/>
                  </a:cubicBezTo>
                  <a:cubicBezTo>
                    <a:pt x="1156" y="173"/>
                    <a:pt x="1295" y="218"/>
                    <a:pt x="1441" y="291"/>
                  </a:cubicBezTo>
                  <a:cubicBezTo>
                    <a:pt x="1450" y="295"/>
                    <a:pt x="1458" y="297"/>
                    <a:pt x="1466" y="297"/>
                  </a:cubicBezTo>
                  <a:cubicBezTo>
                    <a:pt x="1517" y="297"/>
                    <a:pt x="1559" y="226"/>
                    <a:pt x="1532" y="200"/>
                  </a:cubicBezTo>
                  <a:cubicBezTo>
                    <a:pt x="1358" y="60"/>
                    <a:pt x="1183" y="0"/>
                    <a:pt x="101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2468;p70">
              <a:extLst>
                <a:ext uri="{FF2B5EF4-FFF2-40B4-BE49-F238E27FC236}">
                  <a16:creationId xmlns:a16="http://schemas.microsoft.com/office/drawing/2014/main" id="{9B4E02C8-2DF5-41D4-89B3-5C8A2CE4AEE0}"/>
                </a:ext>
              </a:extLst>
            </p:cNvPr>
            <p:cNvSpPr/>
            <p:nvPr/>
          </p:nvSpPr>
          <p:spPr>
            <a:xfrm>
              <a:off x="7102948" y="2036642"/>
              <a:ext cx="266784" cy="134317"/>
            </a:xfrm>
            <a:custGeom>
              <a:avLst/>
              <a:gdLst/>
              <a:ahLst/>
              <a:cxnLst/>
              <a:rect l="l" t="t" r="r" b="b"/>
              <a:pathLst>
                <a:path w="5047" h="2541" extrusionOk="0">
                  <a:moveTo>
                    <a:pt x="5047" y="0"/>
                  </a:moveTo>
                  <a:cubicBezTo>
                    <a:pt x="3405" y="92"/>
                    <a:pt x="1794" y="335"/>
                    <a:pt x="183" y="852"/>
                  </a:cubicBezTo>
                  <a:cubicBezTo>
                    <a:pt x="153" y="1034"/>
                    <a:pt x="92" y="1186"/>
                    <a:pt x="1" y="1338"/>
                  </a:cubicBezTo>
                  <a:cubicBezTo>
                    <a:pt x="1" y="1338"/>
                    <a:pt x="1096" y="2541"/>
                    <a:pt x="2759" y="2541"/>
                  </a:cubicBezTo>
                  <a:cubicBezTo>
                    <a:pt x="3430" y="2541"/>
                    <a:pt x="4194" y="2345"/>
                    <a:pt x="5016" y="1794"/>
                  </a:cubicBezTo>
                  <a:cubicBezTo>
                    <a:pt x="5016" y="1794"/>
                    <a:pt x="4955" y="973"/>
                    <a:pt x="504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2469;p70">
              <a:extLst>
                <a:ext uri="{FF2B5EF4-FFF2-40B4-BE49-F238E27FC236}">
                  <a16:creationId xmlns:a16="http://schemas.microsoft.com/office/drawing/2014/main" id="{EF70D451-F780-497F-8073-0E278B7DACD8}"/>
                </a:ext>
              </a:extLst>
            </p:cNvPr>
            <p:cNvSpPr/>
            <p:nvPr/>
          </p:nvSpPr>
          <p:spPr>
            <a:xfrm>
              <a:off x="7106173" y="1937002"/>
              <a:ext cx="286078" cy="144678"/>
            </a:xfrm>
            <a:custGeom>
              <a:avLst/>
              <a:gdLst/>
              <a:ahLst/>
              <a:cxnLst/>
              <a:rect l="l" t="t" r="r" b="b"/>
              <a:pathLst>
                <a:path w="5412" h="2737" extrusionOk="0">
                  <a:moveTo>
                    <a:pt x="5411" y="1"/>
                  </a:moveTo>
                  <a:lnTo>
                    <a:pt x="1" y="366"/>
                  </a:lnTo>
                  <a:cubicBezTo>
                    <a:pt x="1" y="366"/>
                    <a:pt x="396" y="1703"/>
                    <a:pt x="122" y="2737"/>
                  </a:cubicBezTo>
                  <a:cubicBezTo>
                    <a:pt x="1733" y="2220"/>
                    <a:pt x="3344" y="1977"/>
                    <a:pt x="5016" y="1885"/>
                  </a:cubicBezTo>
                  <a:cubicBezTo>
                    <a:pt x="5077" y="1247"/>
                    <a:pt x="5168" y="578"/>
                    <a:pt x="5411"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2470;p70">
              <a:extLst>
                <a:ext uri="{FF2B5EF4-FFF2-40B4-BE49-F238E27FC236}">
                  <a16:creationId xmlns:a16="http://schemas.microsoft.com/office/drawing/2014/main" id="{0EB456FB-0A5A-4077-9240-305E877803CE}"/>
                </a:ext>
              </a:extLst>
            </p:cNvPr>
            <p:cNvSpPr/>
            <p:nvPr/>
          </p:nvSpPr>
          <p:spPr>
            <a:xfrm>
              <a:off x="6680392" y="916555"/>
              <a:ext cx="1102290" cy="1044196"/>
            </a:xfrm>
            <a:custGeom>
              <a:avLst/>
              <a:gdLst/>
              <a:ahLst/>
              <a:cxnLst/>
              <a:rect l="l" t="t" r="r" b="b"/>
              <a:pathLst>
                <a:path w="20853" h="19754" extrusionOk="0">
                  <a:moveTo>
                    <a:pt x="7821" y="1"/>
                  </a:moveTo>
                  <a:cubicBezTo>
                    <a:pt x="3793" y="1"/>
                    <a:pt x="92" y="2084"/>
                    <a:pt x="153" y="9792"/>
                  </a:cubicBezTo>
                  <a:cubicBezTo>
                    <a:pt x="153" y="9792"/>
                    <a:pt x="1" y="13470"/>
                    <a:pt x="852" y="15324"/>
                  </a:cubicBezTo>
                  <a:cubicBezTo>
                    <a:pt x="1703" y="17178"/>
                    <a:pt x="4651" y="19245"/>
                    <a:pt x="8633" y="19671"/>
                  </a:cubicBezTo>
                  <a:cubicBezTo>
                    <a:pt x="9145" y="19726"/>
                    <a:pt x="9680" y="19753"/>
                    <a:pt x="10226" y="19753"/>
                  </a:cubicBezTo>
                  <a:cubicBezTo>
                    <a:pt x="13888" y="19753"/>
                    <a:pt x="18035" y="18510"/>
                    <a:pt x="19120" y="16023"/>
                  </a:cubicBezTo>
                  <a:cubicBezTo>
                    <a:pt x="20366" y="13166"/>
                    <a:pt x="20852" y="11190"/>
                    <a:pt x="20548" y="8272"/>
                  </a:cubicBezTo>
                  <a:cubicBezTo>
                    <a:pt x="20214" y="5324"/>
                    <a:pt x="20092" y="4017"/>
                    <a:pt x="17387" y="2680"/>
                  </a:cubicBezTo>
                  <a:cubicBezTo>
                    <a:pt x="16061" y="2016"/>
                    <a:pt x="11782" y="1"/>
                    <a:pt x="7821"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2471;p70">
              <a:extLst>
                <a:ext uri="{FF2B5EF4-FFF2-40B4-BE49-F238E27FC236}">
                  <a16:creationId xmlns:a16="http://schemas.microsoft.com/office/drawing/2014/main" id="{EB33928C-6785-411C-B9E5-D099590639EC}"/>
                </a:ext>
              </a:extLst>
            </p:cNvPr>
            <p:cNvSpPr/>
            <p:nvPr/>
          </p:nvSpPr>
          <p:spPr>
            <a:xfrm>
              <a:off x="6931050" y="1472687"/>
              <a:ext cx="62745" cy="74057"/>
            </a:xfrm>
            <a:custGeom>
              <a:avLst/>
              <a:gdLst/>
              <a:ahLst/>
              <a:cxnLst/>
              <a:rect l="l" t="t" r="r" b="b"/>
              <a:pathLst>
                <a:path w="1187" h="1401" extrusionOk="0">
                  <a:moveTo>
                    <a:pt x="609" y="1"/>
                  </a:moveTo>
                  <a:cubicBezTo>
                    <a:pt x="305" y="1"/>
                    <a:pt x="31" y="305"/>
                    <a:pt x="31" y="700"/>
                  </a:cubicBezTo>
                  <a:cubicBezTo>
                    <a:pt x="1" y="1095"/>
                    <a:pt x="274" y="1399"/>
                    <a:pt x="609" y="1399"/>
                  </a:cubicBezTo>
                  <a:cubicBezTo>
                    <a:pt x="621" y="1400"/>
                    <a:pt x="634" y="1401"/>
                    <a:pt x="647" y="1401"/>
                  </a:cubicBezTo>
                  <a:cubicBezTo>
                    <a:pt x="935" y="1401"/>
                    <a:pt x="1186" y="1079"/>
                    <a:pt x="1186" y="730"/>
                  </a:cubicBezTo>
                  <a:cubicBezTo>
                    <a:pt x="1186" y="335"/>
                    <a:pt x="943" y="1"/>
                    <a:pt x="609"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2472;p70">
              <a:extLst>
                <a:ext uri="{FF2B5EF4-FFF2-40B4-BE49-F238E27FC236}">
                  <a16:creationId xmlns:a16="http://schemas.microsoft.com/office/drawing/2014/main" id="{A8FABD3D-542E-40A9-81DD-539231A0860A}"/>
                </a:ext>
              </a:extLst>
            </p:cNvPr>
            <p:cNvSpPr/>
            <p:nvPr/>
          </p:nvSpPr>
          <p:spPr>
            <a:xfrm>
              <a:off x="7440402" y="1480722"/>
              <a:ext cx="62692" cy="73951"/>
            </a:xfrm>
            <a:custGeom>
              <a:avLst/>
              <a:gdLst/>
              <a:ahLst/>
              <a:cxnLst/>
              <a:rect l="l" t="t" r="r" b="b"/>
              <a:pathLst>
                <a:path w="1186" h="1399" extrusionOk="0">
                  <a:moveTo>
                    <a:pt x="608" y="1"/>
                  </a:moveTo>
                  <a:cubicBezTo>
                    <a:pt x="274" y="1"/>
                    <a:pt x="0" y="305"/>
                    <a:pt x="0" y="700"/>
                  </a:cubicBezTo>
                  <a:cubicBezTo>
                    <a:pt x="0" y="1095"/>
                    <a:pt x="274" y="1399"/>
                    <a:pt x="578" y="1399"/>
                  </a:cubicBezTo>
                  <a:cubicBezTo>
                    <a:pt x="912" y="1399"/>
                    <a:pt x="1185" y="1095"/>
                    <a:pt x="1185" y="700"/>
                  </a:cubicBezTo>
                  <a:cubicBezTo>
                    <a:pt x="1185" y="335"/>
                    <a:pt x="942" y="1"/>
                    <a:pt x="60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2473;p70">
              <a:extLst>
                <a:ext uri="{FF2B5EF4-FFF2-40B4-BE49-F238E27FC236}">
                  <a16:creationId xmlns:a16="http://schemas.microsoft.com/office/drawing/2014/main" id="{FB21EFA2-14A6-4E55-B44C-ABDD91E453AD}"/>
                </a:ext>
              </a:extLst>
            </p:cNvPr>
            <p:cNvSpPr/>
            <p:nvPr/>
          </p:nvSpPr>
          <p:spPr>
            <a:xfrm>
              <a:off x="7183294" y="1441447"/>
              <a:ext cx="77176" cy="134317"/>
            </a:xfrm>
            <a:custGeom>
              <a:avLst/>
              <a:gdLst/>
              <a:ahLst/>
              <a:cxnLst/>
              <a:rect l="l" t="t" r="r" b="b"/>
              <a:pathLst>
                <a:path w="1460" h="2541" extrusionOk="0">
                  <a:moveTo>
                    <a:pt x="365" y="1"/>
                  </a:moveTo>
                  <a:cubicBezTo>
                    <a:pt x="345" y="1"/>
                    <a:pt x="325" y="14"/>
                    <a:pt x="305" y="14"/>
                  </a:cubicBezTo>
                  <a:cubicBezTo>
                    <a:pt x="213" y="318"/>
                    <a:pt x="183" y="652"/>
                    <a:pt x="122" y="956"/>
                  </a:cubicBezTo>
                  <a:cubicBezTo>
                    <a:pt x="62" y="1169"/>
                    <a:pt x="1" y="1473"/>
                    <a:pt x="92" y="1686"/>
                  </a:cubicBezTo>
                  <a:cubicBezTo>
                    <a:pt x="153" y="1838"/>
                    <a:pt x="305" y="1959"/>
                    <a:pt x="457" y="1959"/>
                  </a:cubicBezTo>
                  <a:cubicBezTo>
                    <a:pt x="517" y="1959"/>
                    <a:pt x="578" y="1929"/>
                    <a:pt x="669" y="1899"/>
                  </a:cubicBezTo>
                  <a:cubicBezTo>
                    <a:pt x="700" y="1868"/>
                    <a:pt x="730" y="1807"/>
                    <a:pt x="791" y="1807"/>
                  </a:cubicBezTo>
                  <a:cubicBezTo>
                    <a:pt x="819" y="1770"/>
                    <a:pt x="847" y="1753"/>
                    <a:pt x="873" y="1753"/>
                  </a:cubicBezTo>
                  <a:cubicBezTo>
                    <a:pt x="932" y="1753"/>
                    <a:pt x="983" y="1842"/>
                    <a:pt x="1004" y="1990"/>
                  </a:cubicBezTo>
                  <a:cubicBezTo>
                    <a:pt x="1217" y="2172"/>
                    <a:pt x="1186" y="2294"/>
                    <a:pt x="913" y="2355"/>
                  </a:cubicBezTo>
                  <a:cubicBezTo>
                    <a:pt x="800" y="2383"/>
                    <a:pt x="844" y="2540"/>
                    <a:pt x="947" y="2540"/>
                  </a:cubicBezTo>
                  <a:cubicBezTo>
                    <a:pt x="955" y="2540"/>
                    <a:pt x="964" y="2539"/>
                    <a:pt x="973" y="2537"/>
                  </a:cubicBezTo>
                  <a:cubicBezTo>
                    <a:pt x="1217" y="2446"/>
                    <a:pt x="1460" y="2203"/>
                    <a:pt x="1429" y="1929"/>
                  </a:cubicBezTo>
                  <a:cubicBezTo>
                    <a:pt x="1429" y="1704"/>
                    <a:pt x="1247" y="1531"/>
                    <a:pt x="1051" y="1531"/>
                  </a:cubicBezTo>
                  <a:cubicBezTo>
                    <a:pt x="1035" y="1531"/>
                    <a:pt x="1019" y="1532"/>
                    <a:pt x="1004" y="1534"/>
                  </a:cubicBezTo>
                  <a:cubicBezTo>
                    <a:pt x="852" y="1534"/>
                    <a:pt x="761" y="1655"/>
                    <a:pt x="639" y="1716"/>
                  </a:cubicBezTo>
                  <a:cubicBezTo>
                    <a:pt x="566" y="1745"/>
                    <a:pt x="505" y="1757"/>
                    <a:pt x="454" y="1757"/>
                  </a:cubicBezTo>
                  <a:cubicBezTo>
                    <a:pt x="123" y="1757"/>
                    <a:pt x="222" y="1224"/>
                    <a:pt x="274" y="987"/>
                  </a:cubicBezTo>
                  <a:cubicBezTo>
                    <a:pt x="335" y="713"/>
                    <a:pt x="517" y="288"/>
                    <a:pt x="396" y="14"/>
                  </a:cubicBezTo>
                  <a:cubicBezTo>
                    <a:pt x="386" y="4"/>
                    <a:pt x="376" y="1"/>
                    <a:pt x="36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2474;p70">
              <a:extLst>
                <a:ext uri="{FF2B5EF4-FFF2-40B4-BE49-F238E27FC236}">
                  <a16:creationId xmlns:a16="http://schemas.microsoft.com/office/drawing/2014/main" id="{4E232D26-7ABC-4DA2-A520-08ACE651E4F9}"/>
                </a:ext>
              </a:extLst>
            </p:cNvPr>
            <p:cNvSpPr/>
            <p:nvPr/>
          </p:nvSpPr>
          <p:spPr>
            <a:xfrm>
              <a:off x="7168864" y="1653360"/>
              <a:ext cx="114125" cy="55662"/>
            </a:xfrm>
            <a:custGeom>
              <a:avLst/>
              <a:gdLst/>
              <a:ahLst/>
              <a:cxnLst/>
              <a:rect l="l" t="t" r="r" b="b"/>
              <a:pathLst>
                <a:path w="2159" h="1053" extrusionOk="0">
                  <a:moveTo>
                    <a:pt x="2045" y="1"/>
                  </a:moveTo>
                  <a:cubicBezTo>
                    <a:pt x="2001" y="1"/>
                    <a:pt x="1959" y="25"/>
                    <a:pt x="1945" y="78"/>
                  </a:cubicBezTo>
                  <a:cubicBezTo>
                    <a:pt x="1885" y="534"/>
                    <a:pt x="1611" y="838"/>
                    <a:pt x="1125" y="838"/>
                  </a:cubicBezTo>
                  <a:cubicBezTo>
                    <a:pt x="912" y="838"/>
                    <a:pt x="730" y="747"/>
                    <a:pt x="578" y="625"/>
                  </a:cubicBezTo>
                  <a:cubicBezTo>
                    <a:pt x="395" y="504"/>
                    <a:pt x="365" y="321"/>
                    <a:pt x="243" y="139"/>
                  </a:cubicBezTo>
                  <a:cubicBezTo>
                    <a:pt x="213" y="139"/>
                    <a:pt x="183" y="139"/>
                    <a:pt x="183" y="169"/>
                  </a:cubicBezTo>
                  <a:cubicBezTo>
                    <a:pt x="0" y="656"/>
                    <a:pt x="730" y="1020"/>
                    <a:pt x="1125" y="1051"/>
                  </a:cubicBezTo>
                  <a:cubicBezTo>
                    <a:pt x="1145" y="1052"/>
                    <a:pt x="1164" y="1052"/>
                    <a:pt x="1184" y="1052"/>
                  </a:cubicBezTo>
                  <a:cubicBezTo>
                    <a:pt x="1706" y="1052"/>
                    <a:pt x="2158" y="665"/>
                    <a:pt x="2158" y="109"/>
                  </a:cubicBezTo>
                  <a:cubicBezTo>
                    <a:pt x="2158" y="40"/>
                    <a:pt x="2101" y="1"/>
                    <a:pt x="204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2475;p70">
              <a:extLst>
                <a:ext uri="{FF2B5EF4-FFF2-40B4-BE49-F238E27FC236}">
                  <a16:creationId xmlns:a16="http://schemas.microsoft.com/office/drawing/2014/main" id="{16C51931-62F9-4D69-A007-3050A99F7A4C}"/>
                </a:ext>
              </a:extLst>
            </p:cNvPr>
            <p:cNvSpPr/>
            <p:nvPr/>
          </p:nvSpPr>
          <p:spPr>
            <a:xfrm>
              <a:off x="6837860" y="1294287"/>
              <a:ext cx="104504" cy="71890"/>
            </a:xfrm>
            <a:custGeom>
              <a:avLst/>
              <a:gdLst/>
              <a:ahLst/>
              <a:cxnLst/>
              <a:rect l="l" t="t" r="r" b="b"/>
              <a:pathLst>
                <a:path w="1977" h="1360" extrusionOk="0">
                  <a:moveTo>
                    <a:pt x="1808" y="1"/>
                  </a:moveTo>
                  <a:cubicBezTo>
                    <a:pt x="1139" y="1"/>
                    <a:pt x="149" y="626"/>
                    <a:pt x="1" y="1309"/>
                  </a:cubicBezTo>
                  <a:cubicBezTo>
                    <a:pt x="1" y="1344"/>
                    <a:pt x="22" y="1359"/>
                    <a:pt x="45" y="1359"/>
                  </a:cubicBezTo>
                  <a:cubicBezTo>
                    <a:pt x="61" y="1359"/>
                    <a:pt x="79" y="1352"/>
                    <a:pt x="92" y="1339"/>
                  </a:cubicBezTo>
                  <a:cubicBezTo>
                    <a:pt x="548" y="701"/>
                    <a:pt x="1095" y="336"/>
                    <a:pt x="1885" y="184"/>
                  </a:cubicBezTo>
                  <a:cubicBezTo>
                    <a:pt x="1976" y="154"/>
                    <a:pt x="1946" y="2"/>
                    <a:pt x="1855" y="2"/>
                  </a:cubicBezTo>
                  <a:cubicBezTo>
                    <a:pt x="1839" y="1"/>
                    <a:pt x="1824" y="1"/>
                    <a:pt x="1808"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2476;p70">
              <a:extLst>
                <a:ext uri="{FF2B5EF4-FFF2-40B4-BE49-F238E27FC236}">
                  <a16:creationId xmlns:a16="http://schemas.microsoft.com/office/drawing/2014/main" id="{002D39E0-8D48-4B20-8802-48A121BFA70F}"/>
                </a:ext>
              </a:extLst>
            </p:cNvPr>
            <p:cNvSpPr/>
            <p:nvPr/>
          </p:nvSpPr>
          <p:spPr>
            <a:xfrm>
              <a:off x="7456418" y="1290376"/>
              <a:ext cx="111535" cy="52067"/>
            </a:xfrm>
            <a:custGeom>
              <a:avLst/>
              <a:gdLst/>
              <a:ahLst/>
              <a:cxnLst/>
              <a:rect l="l" t="t" r="r" b="b"/>
              <a:pathLst>
                <a:path w="2110" h="985" extrusionOk="0">
                  <a:moveTo>
                    <a:pt x="247" y="1"/>
                  </a:moveTo>
                  <a:cubicBezTo>
                    <a:pt x="173" y="1"/>
                    <a:pt x="101" y="5"/>
                    <a:pt x="31" y="15"/>
                  </a:cubicBezTo>
                  <a:cubicBezTo>
                    <a:pt x="1" y="45"/>
                    <a:pt x="1" y="137"/>
                    <a:pt x="31" y="137"/>
                  </a:cubicBezTo>
                  <a:cubicBezTo>
                    <a:pt x="700" y="319"/>
                    <a:pt x="1369" y="410"/>
                    <a:pt x="1886" y="957"/>
                  </a:cubicBezTo>
                  <a:cubicBezTo>
                    <a:pt x="1905" y="977"/>
                    <a:pt x="1927" y="985"/>
                    <a:pt x="1949" y="985"/>
                  </a:cubicBezTo>
                  <a:cubicBezTo>
                    <a:pt x="2030" y="985"/>
                    <a:pt x="2109" y="870"/>
                    <a:pt x="2038" y="775"/>
                  </a:cubicBezTo>
                  <a:cubicBezTo>
                    <a:pt x="1656" y="339"/>
                    <a:pt x="884" y="1"/>
                    <a:pt x="24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2477;p70">
              <a:extLst>
                <a:ext uri="{FF2B5EF4-FFF2-40B4-BE49-F238E27FC236}">
                  <a16:creationId xmlns:a16="http://schemas.microsoft.com/office/drawing/2014/main" id="{1AE0B181-78F0-4339-AFAB-BE15261B77E2}"/>
                </a:ext>
              </a:extLst>
            </p:cNvPr>
            <p:cNvSpPr/>
            <p:nvPr/>
          </p:nvSpPr>
          <p:spPr>
            <a:xfrm>
              <a:off x="6834635" y="1602773"/>
              <a:ext cx="207317" cy="192939"/>
            </a:xfrm>
            <a:custGeom>
              <a:avLst/>
              <a:gdLst/>
              <a:ahLst/>
              <a:cxnLst/>
              <a:rect l="l" t="t" r="r" b="b"/>
              <a:pathLst>
                <a:path w="3922" h="3650" extrusionOk="0">
                  <a:moveTo>
                    <a:pt x="1917" y="1"/>
                  </a:moveTo>
                  <a:cubicBezTo>
                    <a:pt x="880" y="1"/>
                    <a:pt x="31" y="781"/>
                    <a:pt x="1" y="1795"/>
                  </a:cubicBezTo>
                  <a:cubicBezTo>
                    <a:pt x="1" y="2798"/>
                    <a:pt x="852" y="3619"/>
                    <a:pt x="1916" y="3649"/>
                  </a:cubicBezTo>
                  <a:cubicBezTo>
                    <a:pt x="3010" y="3649"/>
                    <a:pt x="3892" y="2859"/>
                    <a:pt x="3892" y="1856"/>
                  </a:cubicBezTo>
                  <a:cubicBezTo>
                    <a:pt x="3922" y="822"/>
                    <a:pt x="3071" y="2"/>
                    <a:pt x="1977" y="2"/>
                  </a:cubicBezTo>
                  <a:cubicBezTo>
                    <a:pt x="1957" y="1"/>
                    <a:pt x="1937" y="1"/>
                    <a:pt x="1917"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2478;p70">
              <a:extLst>
                <a:ext uri="{FF2B5EF4-FFF2-40B4-BE49-F238E27FC236}">
                  <a16:creationId xmlns:a16="http://schemas.microsoft.com/office/drawing/2014/main" id="{20200D5A-23B5-4D29-BC9F-ADCADE0395A3}"/>
                </a:ext>
              </a:extLst>
            </p:cNvPr>
            <p:cNvSpPr/>
            <p:nvPr/>
          </p:nvSpPr>
          <p:spPr>
            <a:xfrm>
              <a:off x="7397004" y="1610808"/>
              <a:ext cx="207317" cy="192939"/>
            </a:xfrm>
            <a:custGeom>
              <a:avLst/>
              <a:gdLst/>
              <a:ahLst/>
              <a:cxnLst/>
              <a:rect l="l" t="t" r="r" b="b"/>
              <a:pathLst>
                <a:path w="3922" h="3650" extrusionOk="0">
                  <a:moveTo>
                    <a:pt x="1919" y="1"/>
                  </a:moveTo>
                  <a:cubicBezTo>
                    <a:pt x="881" y="1"/>
                    <a:pt x="30" y="810"/>
                    <a:pt x="0" y="1795"/>
                  </a:cubicBezTo>
                  <a:cubicBezTo>
                    <a:pt x="0" y="2798"/>
                    <a:pt x="851" y="3649"/>
                    <a:pt x="1915" y="3649"/>
                  </a:cubicBezTo>
                  <a:cubicBezTo>
                    <a:pt x="1934" y="3650"/>
                    <a:pt x="1953" y="3650"/>
                    <a:pt x="1973" y="3650"/>
                  </a:cubicBezTo>
                  <a:cubicBezTo>
                    <a:pt x="3012" y="3650"/>
                    <a:pt x="3891" y="2841"/>
                    <a:pt x="3891" y="1856"/>
                  </a:cubicBezTo>
                  <a:cubicBezTo>
                    <a:pt x="3921" y="853"/>
                    <a:pt x="3040" y="2"/>
                    <a:pt x="1976" y="2"/>
                  </a:cubicBezTo>
                  <a:cubicBezTo>
                    <a:pt x="1957" y="1"/>
                    <a:pt x="1938" y="1"/>
                    <a:pt x="1919"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2479;p70">
              <a:extLst>
                <a:ext uri="{FF2B5EF4-FFF2-40B4-BE49-F238E27FC236}">
                  <a16:creationId xmlns:a16="http://schemas.microsoft.com/office/drawing/2014/main" id="{60CDB099-9CD5-4618-AE19-D928F9EF4C27}"/>
                </a:ext>
              </a:extLst>
            </p:cNvPr>
            <p:cNvSpPr/>
            <p:nvPr/>
          </p:nvSpPr>
          <p:spPr>
            <a:xfrm>
              <a:off x="6892516" y="1654258"/>
              <a:ext cx="19294" cy="22518"/>
            </a:xfrm>
            <a:custGeom>
              <a:avLst/>
              <a:gdLst/>
              <a:ahLst/>
              <a:cxnLst/>
              <a:rect l="l" t="t" r="r" b="b"/>
              <a:pathLst>
                <a:path w="365" h="426" extrusionOk="0">
                  <a:moveTo>
                    <a:pt x="182" y="0"/>
                  </a:moveTo>
                  <a:cubicBezTo>
                    <a:pt x="91" y="0"/>
                    <a:pt x="0" y="92"/>
                    <a:pt x="0" y="213"/>
                  </a:cubicBezTo>
                  <a:cubicBezTo>
                    <a:pt x="0" y="335"/>
                    <a:pt x="91" y="426"/>
                    <a:pt x="182" y="426"/>
                  </a:cubicBezTo>
                  <a:cubicBezTo>
                    <a:pt x="274" y="426"/>
                    <a:pt x="365" y="335"/>
                    <a:pt x="365" y="213"/>
                  </a:cubicBezTo>
                  <a:cubicBezTo>
                    <a:pt x="365" y="92"/>
                    <a:pt x="274" y="0"/>
                    <a:pt x="18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2480;p70">
              <a:extLst>
                <a:ext uri="{FF2B5EF4-FFF2-40B4-BE49-F238E27FC236}">
                  <a16:creationId xmlns:a16="http://schemas.microsoft.com/office/drawing/2014/main" id="{23266BA5-1423-4479-901B-0FED5D804B81}"/>
                </a:ext>
              </a:extLst>
            </p:cNvPr>
            <p:cNvSpPr/>
            <p:nvPr/>
          </p:nvSpPr>
          <p:spPr>
            <a:xfrm>
              <a:off x="6956740" y="1718535"/>
              <a:ext cx="19347" cy="20933"/>
            </a:xfrm>
            <a:custGeom>
              <a:avLst/>
              <a:gdLst/>
              <a:ahLst/>
              <a:cxnLst/>
              <a:rect l="l" t="t" r="r" b="b"/>
              <a:pathLst>
                <a:path w="366" h="396" extrusionOk="0">
                  <a:moveTo>
                    <a:pt x="183" y="0"/>
                  </a:moveTo>
                  <a:cubicBezTo>
                    <a:pt x="92" y="0"/>
                    <a:pt x="1" y="91"/>
                    <a:pt x="1" y="183"/>
                  </a:cubicBezTo>
                  <a:cubicBezTo>
                    <a:pt x="1" y="304"/>
                    <a:pt x="92" y="395"/>
                    <a:pt x="183" y="395"/>
                  </a:cubicBezTo>
                  <a:cubicBezTo>
                    <a:pt x="305" y="395"/>
                    <a:pt x="366" y="304"/>
                    <a:pt x="366" y="213"/>
                  </a:cubicBezTo>
                  <a:cubicBezTo>
                    <a:pt x="366"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2481;p70">
              <a:extLst>
                <a:ext uri="{FF2B5EF4-FFF2-40B4-BE49-F238E27FC236}">
                  <a16:creationId xmlns:a16="http://schemas.microsoft.com/office/drawing/2014/main" id="{BFC3AF5F-2777-4E00-85FF-BAAB9C532391}"/>
                </a:ext>
              </a:extLst>
            </p:cNvPr>
            <p:cNvSpPr/>
            <p:nvPr/>
          </p:nvSpPr>
          <p:spPr>
            <a:xfrm>
              <a:off x="6876447" y="1758708"/>
              <a:ext cx="19294" cy="22518"/>
            </a:xfrm>
            <a:custGeom>
              <a:avLst/>
              <a:gdLst/>
              <a:ahLst/>
              <a:cxnLst/>
              <a:rect l="l" t="t" r="r" b="b"/>
              <a:pathLst>
                <a:path w="365" h="426" extrusionOk="0">
                  <a:moveTo>
                    <a:pt x="183" y="0"/>
                  </a:moveTo>
                  <a:cubicBezTo>
                    <a:pt x="91" y="0"/>
                    <a:pt x="0" y="91"/>
                    <a:pt x="0" y="213"/>
                  </a:cubicBezTo>
                  <a:cubicBezTo>
                    <a:pt x="0" y="334"/>
                    <a:pt x="91"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2482;p70">
              <a:extLst>
                <a:ext uri="{FF2B5EF4-FFF2-40B4-BE49-F238E27FC236}">
                  <a16:creationId xmlns:a16="http://schemas.microsoft.com/office/drawing/2014/main" id="{C4710C17-CA34-41B6-BC4B-A23B3E0EAEDE}"/>
                </a:ext>
              </a:extLst>
            </p:cNvPr>
            <p:cNvSpPr/>
            <p:nvPr/>
          </p:nvSpPr>
          <p:spPr>
            <a:xfrm>
              <a:off x="7004948" y="1641414"/>
              <a:ext cx="20933" cy="20933"/>
            </a:xfrm>
            <a:custGeom>
              <a:avLst/>
              <a:gdLst/>
              <a:ahLst/>
              <a:cxnLst/>
              <a:rect l="l" t="t" r="r" b="b"/>
              <a:pathLst>
                <a:path w="396" h="396" extrusionOk="0">
                  <a:moveTo>
                    <a:pt x="214" y="0"/>
                  </a:moveTo>
                  <a:cubicBezTo>
                    <a:pt x="92" y="0"/>
                    <a:pt x="1" y="91"/>
                    <a:pt x="1" y="183"/>
                  </a:cubicBezTo>
                  <a:cubicBezTo>
                    <a:pt x="1" y="304"/>
                    <a:pt x="92" y="395"/>
                    <a:pt x="183" y="395"/>
                  </a:cubicBezTo>
                  <a:cubicBezTo>
                    <a:pt x="305" y="395"/>
                    <a:pt x="366" y="304"/>
                    <a:pt x="366" y="213"/>
                  </a:cubicBezTo>
                  <a:cubicBezTo>
                    <a:pt x="396" y="91"/>
                    <a:pt x="305" y="0"/>
                    <a:pt x="21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2483;p70">
              <a:extLst>
                <a:ext uri="{FF2B5EF4-FFF2-40B4-BE49-F238E27FC236}">
                  <a16:creationId xmlns:a16="http://schemas.microsoft.com/office/drawing/2014/main" id="{20A40F46-8A79-4061-862D-09EFDAB98B72}"/>
                </a:ext>
              </a:extLst>
            </p:cNvPr>
            <p:cNvSpPr/>
            <p:nvPr/>
          </p:nvSpPr>
          <p:spPr>
            <a:xfrm>
              <a:off x="7061190" y="1741000"/>
              <a:ext cx="19347" cy="22571"/>
            </a:xfrm>
            <a:custGeom>
              <a:avLst/>
              <a:gdLst/>
              <a:ahLst/>
              <a:cxnLst/>
              <a:rect l="l" t="t" r="r" b="b"/>
              <a:pathLst>
                <a:path w="366" h="427" extrusionOk="0">
                  <a:moveTo>
                    <a:pt x="183" y="1"/>
                  </a:moveTo>
                  <a:cubicBezTo>
                    <a:pt x="61" y="1"/>
                    <a:pt x="1" y="92"/>
                    <a:pt x="1" y="213"/>
                  </a:cubicBezTo>
                  <a:cubicBezTo>
                    <a:pt x="1" y="335"/>
                    <a:pt x="61"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2484;p70">
              <a:extLst>
                <a:ext uri="{FF2B5EF4-FFF2-40B4-BE49-F238E27FC236}">
                  <a16:creationId xmlns:a16="http://schemas.microsoft.com/office/drawing/2014/main" id="{136D23A1-9FBE-4F78-9A6F-930B17883C08}"/>
                </a:ext>
              </a:extLst>
            </p:cNvPr>
            <p:cNvSpPr/>
            <p:nvPr/>
          </p:nvSpPr>
          <p:spPr>
            <a:xfrm>
              <a:off x="7382521" y="1662293"/>
              <a:ext cx="19347" cy="22518"/>
            </a:xfrm>
            <a:custGeom>
              <a:avLst/>
              <a:gdLst/>
              <a:ahLst/>
              <a:cxnLst/>
              <a:rect l="l" t="t" r="r" b="b"/>
              <a:pathLst>
                <a:path w="366" h="426" extrusionOk="0">
                  <a:moveTo>
                    <a:pt x="183" y="0"/>
                  </a:moveTo>
                  <a:cubicBezTo>
                    <a:pt x="92" y="0"/>
                    <a:pt x="1" y="91"/>
                    <a:pt x="1" y="213"/>
                  </a:cubicBezTo>
                  <a:cubicBezTo>
                    <a:pt x="1" y="304"/>
                    <a:pt x="92" y="426"/>
                    <a:pt x="183" y="426"/>
                  </a:cubicBezTo>
                  <a:cubicBezTo>
                    <a:pt x="274" y="426"/>
                    <a:pt x="366" y="335"/>
                    <a:pt x="366" y="213"/>
                  </a:cubicBezTo>
                  <a:cubicBezTo>
                    <a:pt x="366"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2485;p70">
              <a:extLst>
                <a:ext uri="{FF2B5EF4-FFF2-40B4-BE49-F238E27FC236}">
                  <a16:creationId xmlns:a16="http://schemas.microsoft.com/office/drawing/2014/main" id="{2B27711A-7AD3-4479-AF2F-6E3337F3EB27}"/>
                </a:ext>
              </a:extLst>
            </p:cNvPr>
            <p:cNvSpPr/>
            <p:nvPr/>
          </p:nvSpPr>
          <p:spPr>
            <a:xfrm>
              <a:off x="7419469" y="1766743"/>
              <a:ext cx="19347" cy="22518"/>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6" y="334"/>
                    <a:pt x="366" y="213"/>
                  </a:cubicBezTo>
                  <a:cubicBezTo>
                    <a:pt x="366" y="122"/>
                    <a:pt x="30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2486;p70">
              <a:extLst>
                <a:ext uri="{FF2B5EF4-FFF2-40B4-BE49-F238E27FC236}">
                  <a16:creationId xmlns:a16="http://schemas.microsoft.com/office/drawing/2014/main" id="{ADB9809E-C1C5-479B-A71D-6E0BE82419B4}"/>
                </a:ext>
              </a:extLst>
            </p:cNvPr>
            <p:cNvSpPr/>
            <p:nvPr/>
          </p:nvSpPr>
          <p:spPr>
            <a:xfrm>
              <a:off x="7501454" y="1670328"/>
              <a:ext cx="19294" cy="20933"/>
            </a:xfrm>
            <a:custGeom>
              <a:avLst/>
              <a:gdLst/>
              <a:ahLst/>
              <a:cxnLst/>
              <a:rect l="l" t="t" r="r" b="b"/>
              <a:pathLst>
                <a:path w="365" h="396" extrusionOk="0">
                  <a:moveTo>
                    <a:pt x="182" y="0"/>
                  </a:moveTo>
                  <a:cubicBezTo>
                    <a:pt x="91" y="0"/>
                    <a:pt x="0" y="91"/>
                    <a:pt x="0" y="213"/>
                  </a:cubicBezTo>
                  <a:cubicBezTo>
                    <a:pt x="0" y="304"/>
                    <a:pt x="91" y="395"/>
                    <a:pt x="182" y="395"/>
                  </a:cubicBezTo>
                  <a:cubicBezTo>
                    <a:pt x="274" y="395"/>
                    <a:pt x="365" y="335"/>
                    <a:pt x="365" y="213"/>
                  </a:cubicBezTo>
                  <a:cubicBezTo>
                    <a:pt x="365" y="91"/>
                    <a:pt x="304" y="0"/>
                    <a:pt x="18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2487;p70">
              <a:extLst>
                <a:ext uri="{FF2B5EF4-FFF2-40B4-BE49-F238E27FC236}">
                  <a16:creationId xmlns:a16="http://schemas.microsoft.com/office/drawing/2014/main" id="{26CEB259-552D-4732-84C3-1E0C85DD0232}"/>
                </a:ext>
              </a:extLst>
            </p:cNvPr>
            <p:cNvSpPr/>
            <p:nvPr/>
          </p:nvSpPr>
          <p:spPr>
            <a:xfrm>
              <a:off x="7557643" y="1749035"/>
              <a:ext cx="19347" cy="20933"/>
            </a:xfrm>
            <a:custGeom>
              <a:avLst/>
              <a:gdLst/>
              <a:ahLst/>
              <a:cxnLst/>
              <a:rect l="l" t="t" r="r" b="b"/>
              <a:pathLst>
                <a:path w="366" h="396" extrusionOk="0">
                  <a:moveTo>
                    <a:pt x="183" y="1"/>
                  </a:moveTo>
                  <a:cubicBezTo>
                    <a:pt x="92" y="1"/>
                    <a:pt x="1" y="92"/>
                    <a:pt x="1" y="213"/>
                  </a:cubicBezTo>
                  <a:cubicBezTo>
                    <a:pt x="1" y="305"/>
                    <a:pt x="92" y="396"/>
                    <a:pt x="183" y="396"/>
                  </a:cubicBezTo>
                  <a:cubicBezTo>
                    <a:pt x="274" y="396"/>
                    <a:pt x="366" y="335"/>
                    <a:pt x="366" y="213"/>
                  </a:cubicBezTo>
                  <a:cubicBezTo>
                    <a:pt x="36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2488;p70">
              <a:extLst>
                <a:ext uri="{FF2B5EF4-FFF2-40B4-BE49-F238E27FC236}">
                  <a16:creationId xmlns:a16="http://schemas.microsoft.com/office/drawing/2014/main" id="{A81528B9-AF5C-4F59-BAA0-FBD5BAFFABE2}"/>
                </a:ext>
              </a:extLst>
            </p:cNvPr>
            <p:cNvSpPr/>
            <p:nvPr/>
          </p:nvSpPr>
          <p:spPr>
            <a:xfrm>
              <a:off x="7480522" y="1737776"/>
              <a:ext cx="19347" cy="20933"/>
            </a:xfrm>
            <a:custGeom>
              <a:avLst/>
              <a:gdLst/>
              <a:ahLst/>
              <a:cxnLst/>
              <a:rect l="l" t="t" r="r" b="b"/>
              <a:pathLst>
                <a:path w="366" h="396" extrusionOk="0">
                  <a:moveTo>
                    <a:pt x="183" y="1"/>
                  </a:moveTo>
                  <a:cubicBezTo>
                    <a:pt x="62" y="1"/>
                    <a:pt x="1" y="62"/>
                    <a:pt x="1" y="183"/>
                  </a:cubicBezTo>
                  <a:cubicBezTo>
                    <a:pt x="1" y="305"/>
                    <a:pt x="62" y="396"/>
                    <a:pt x="153" y="396"/>
                  </a:cubicBezTo>
                  <a:cubicBezTo>
                    <a:pt x="274" y="396"/>
                    <a:pt x="335" y="305"/>
                    <a:pt x="335"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2489;p70">
              <a:extLst>
                <a:ext uri="{FF2B5EF4-FFF2-40B4-BE49-F238E27FC236}">
                  <a16:creationId xmlns:a16="http://schemas.microsoft.com/office/drawing/2014/main" id="{FABFCD86-FD92-464B-AB84-A96AC0342328}"/>
                </a:ext>
              </a:extLst>
            </p:cNvPr>
            <p:cNvSpPr/>
            <p:nvPr/>
          </p:nvSpPr>
          <p:spPr>
            <a:xfrm>
              <a:off x="6555116" y="777007"/>
              <a:ext cx="570412" cy="678088"/>
            </a:xfrm>
            <a:custGeom>
              <a:avLst/>
              <a:gdLst/>
              <a:ahLst/>
              <a:cxnLst/>
              <a:rect l="l" t="t" r="r" b="b"/>
              <a:pathLst>
                <a:path w="10791" h="12828" extrusionOk="0">
                  <a:moveTo>
                    <a:pt x="10790" y="0"/>
                  </a:moveTo>
                  <a:lnTo>
                    <a:pt x="10790" y="0"/>
                  </a:lnTo>
                  <a:cubicBezTo>
                    <a:pt x="10000" y="31"/>
                    <a:pt x="9180" y="183"/>
                    <a:pt x="8328" y="456"/>
                  </a:cubicBezTo>
                  <a:cubicBezTo>
                    <a:pt x="6110" y="3982"/>
                    <a:pt x="3374" y="7113"/>
                    <a:pt x="0" y="9545"/>
                  </a:cubicBezTo>
                  <a:cubicBezTo>
                    <a:pt x="274" y="10426"/>
                    <a:pt x="699" y="11368"/>
                    <a:pt x="1337" y="12432"/>
                  </a:cubicBezTo>
                  <a:lnTo>
                    <a:pt x="2371" y="12827"/>
                  </a:lnTo>
                  <a:cubicBezTo>
                    <a:pt x="2371" y="12827"/>
                    <a:pt x="2553" y="12827"/>
                    <a:pt x="2888" y="12766"/>
                  </a:cubicBezTo>
                  <a:cubicBezTo>
                    <a:pt x="6839" y="9484"/>
                    <a:pt x="9240" y="4955"/>
                    <a:pt x="10790"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2490;p70">
              <a:extLst>
                <a:ext uri="{FF2B5EF4-FFF2-40B4-BE49-F238E27FC236}">
                  <a16:creationId xmlns:a16="http://schemas.microsoft.com/office/drawing/2014/main" id="{51F3F556-0D2B-40D6-92B5-4A889D085B8F}"/>
                </a:ext>
              </a:extLst>
            </p:cNvPr>
            <p:cNvSpPr/>
            <p:nvPr/>
          </p:nvSpPr>
          <p:spPr>
            <a:xfrm>
              <a:off x="6709306" y="775950"/>
              <a:ext cx="541551" cy="675921"/>
            </a:xfrm>
            <a:custGeom>
              <a:avLst/>
              <a:gdLst/>
              <a:ahLst/>
              <a:cxnLst/>
              <a:rect l="l" t="t" r="r" b="b"/>
              <a:pathLst>
                <a:path w="10245" h="12787" extrusionOk="0">
                  <a:moveTo>
                    <a:pt x="8424" y="1"/>
                  </a:moveTo>
                  <a:cubicBezTo>
                    <a:pt x="8244" y="1"/>
                    <a:pt x="8060" y="7"/>
                    <a:pt x="7873" y="20"/>
                  </a:cubicBezTo>
                  <a:cubicBezTo>
                    <a:pt x="6323" y="4975"/>
                    <a:pt x="3922" y="9504"/>
                    <a:pt x="1" y="12786"/>
                  </a:cubicBezTo>
                  <a:cubicBezTo>
                    <a:pt x="1126" y="12634"/>
                    <a:pt x="3892" y="12057"/>
                    <a:pt x="6779" y="10081"/>
                  </a:cubicBezTo>
                  <a:lnTo>
                    <a:pt x="6779" y="10081"/>
                  </a:lnTo>
                  <a:cubicBezTo>
                    <a:pt x="6779" y="10081"/>
                    <a:pt x="6658" y="11115"/>
                    <a:pt x="6050" y="11510"/>
                  </a:cubicBezTo>
                  <a:cubicBezTo>
                    <a:pt x="5928" y="11601"/>
                    <a:pt x="6141" y="11662"/>
                    <a:pt x="6566" y="11662"/>
                  </a:cubicBezTo>
                  <a:cubicBezTo>
                    <a:pt x="8481" y="8106"/>
                    <a:pt x="9636" y="4185"/>
                    <a:pt x="10244" y="172"/>
                  </a:cubicBezTo>
                  <a:cubicBezTo>
                    <a:pt x="9675" y="77"/>
                    <a:pt x="9068" y="1"/>
                    <a:pt x="8424"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2491;p70">
              <a:extLst>
                <a:ext uri="{FF2B5EF4-FFF2-40B4-BE49-F238E27FC236}">
                  <a16:creationId xmlns:a16="http://schemas.microsoft.com/office/drawing/2014/main" id="{C743589F-6759-41C5-8659-19C3C60305DB}"/>
                </a:ext>
              </a:extLst>
            </p:cNvPr>
            <p:cNvSpPr/>
            <p:nvPr/>
          </p:nvSpPr>
          <p:spPr>
            <a:xfrm>
              <a:off x="7056380" y="785042"/>
              <a:ext cx="305319" cy="607573"/>
            </a:xfrm>
            <a:custGeom>
              <a:avLst/>
              <a:gdLst/>
              <a:ahLst/>
              <a:cxnLst/>
              <a:rect l="l" t="t" r="r" b="b"/>
              <a:pathLst>
                <a:path w="5776" h="11494" extrusionOk="0">
                  <a:moveTo>
                    <a:pt x="3678" y="0"/>
                  </a:moveTo>
                  <a:cubicBezTo>
                    <a:pt x="3070" y="4013"/>
                    <a:pt x="1915" y="7934"/>
                    <a:pt x="0" y="11490"/>
                  </a:cubicBezTo>
                  <a:cubicBezTo>
                    <a:pt x="61" y="11492"/>
                    <a:pt x="126" y="11494"/>
                    <a:pt x="195" y="11494"/>
                  </a:cubicBezTo>
                  <a:cubicBezTo>
                    <a:pt x="980" y="11494"/>
                    <a:pt x="2240" y="11327"/>
                    <a:pt x="3526" y="10852"/>
                  </a:cubicBezTo>
                  <a:cubicBezTo>
                    <a:pt x="4377" y="7478"/>
                    <a:pt x="5289" y="4043"/>
                    <a:pt x="5776" y="608"/>
                  </a:cubicBezTo>
                  <a:cubicBezTo>
                    <a:pt x="5137" y="365"/>
                    <a:pt x="4438" y="152"/>
                    <a:pt x="3678"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2492;p70">
              <a:extLst>
                <a:ext uri="{FF2B5EF4-FFF2-40B4-BE49-F238E27FC236}">
                  <a16:creationId xmlns:a16="http://schemas.microsoft.com/office/drawing/2014/main" id="{D9AC4FDC-1FF5-47F2-94C5-F73A49FD32A8}"/>
                </a:ext>
              </a:extLst>
            </p:cNvPr>
            <p:cNvSpPr/>
            <p:nvPr/>
          </p:nvSpPr>
          <p:spPr>
            <a:xfrm>
              <a:off x="7242761" y="739900"/>
              <a:ext cx="621845" cy="721592"/>
            </a:xfrm>
            <a:custGeom>
              <a:avLst/>
              <a:gdLst/>
              <a:ahLst/>
              <a:cxnLst/>
              <a:rect l="l" t="t" r="r" b="b"/>
              <a:pathLst>
                <a:path w="11764" h="13651" extrusionOk="0">
                  <a:moveTo>
                    <a:pt x="3558" y="0"/>
                  </a:moveTo>
                  <a:cubicBezTo>
                    <a:pt x="3547" y="0"/>
                    <a:pt x="3537" y="1"/>
                    <a:pt x="3526" y="3"/>
                  </a:cubicBezTo>
                  <a:cubicBezTo>
                    <a:pt x="3162" y="94"/>
                    <a:pt x="3496" y="1310"/>
                    <a:pt x="3800" y="2161"/>
                  </a:cubicBezTo>
                  <a:cubicBezTo>
                    <a:pt x="3374" y="1949"/>
                    <a:pt x="2858" y="1675"/>
                    <a:pt x="2250" y="1462"/>
                  </a:cubicBezTo>
                  <a:cubicBezTo>
                    <a:pt x="1763" y="4897"/>
                    <a:pt x="851" y="8362"/>
                    <a:pt x="0" y="11706"/>
                  </a:cubicBezTo>
                  <a:cubicBezTo>
                    <a:pt x="1399" y="11189"/>
                    <a:pt x="2827" y="10338"/>
                    <a:pt x="3526" y="8940"/>
                  </a:cubicBezTo>
                  <a:lnTo>
                    <a:pt x="4438" y="7481"/>
                  </a:lnTo>
                  <a:cubicBezTo>
                    <a:pt x="4438" y="7481"/>
                    <a:pt x="7083" y="12830"/>
                    <a:pt x="10001" y="13651"/>
                  </a:cubicBezTo>
                  <a:cubicBezTo>
                    <a:pt x="10001" y="13651"/>
                    <a:pt x="10730" y="12526"/>
                    <a:pt x="11247" y="9669"/>
                  </a:cubicBezTo>
                  <a:cubicBezTo>
                    <a:pt x="11764" y="6964"/>
                    <a:pt x="9849" y="3590"/>
                    <a:pt x="5411" y="2830"/>
                  </a:cubicBezTo>
                  <a:cubicBezTo>
                    <a:pt x="5928" y="2040"/>
                    <a:pt x="6809" y="1158"/>
                    <a:pt x="5958" y="1158"/>
                  </a:cubicBezTo>
                  <a:cubicBezTo>
                    <a:pt x="5624" y="1158"/>
                    <a:pt x="5046" y="2009"/>
                    <a:pt x="4772" y="2526"/>
                  </a:cubicBezTo>
                  <a:cubicBezTo>
                    <a:pt x="4654" y="1873"/>
                    <a:pt x="4012" y="0"/>
                    <a:pt x="3558"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2493;p70">
              <a:extLst>
                <a:ext uri="{FF2B5EF4-FFF2-40B4-BE49-F238E27FC236}">
                  <a16:creationId xmlns:a16="http://schemas.microsoft.com/office/drawing/2014/main" id="{B42A6BB3-F6FF-4C01-9450-B661E85C093C}"/>
                </a:ext>
              </a:extLst>
            </p:cNvPr>
            <p:cNvSpPr/>
            <p:nvPr/>
          </p:nvSpPr>
          <p:spPr>
            <a:xfrm>
              <a:off x="6453890" y="801111"/>
              <a:ext cx="541498" cy="480445"/>
            </a:xfrm>
            <a:custGeom>
              <a:avLst/>
              <a:gdLst/>
              <a:ahLst/>
              <a:cxnLst/>
              <a:rect l="l" t="t" r="r" b="b"/>
              <a:pathLst>
                <a:path w="10244" h="9089" extrusionOk="0">
                  <a:moveTo>
                    <a:pt x="10243" y="0"/>
                  </a:moveTo>
                  <a:lnTo>
                    <a:pt x="10243" y="0"/>
                  </a:lnTo>
                  <a:cubicBezTo>
                    <a:pt x="10213" y="31"/>
                    <a:pt x="10183" y="31"/>
                    <a:pt x="10152" y="31"/>
                  </a:cubicBezTo>
                  <a:cubicBezTo>
                    <a:pt x="5745" y="1581"/>
                    <a:pt x="0" y="3192"/>
                    <a:pt x="1885" y="9089"/>
                  </a:cubicBezTo>
                  <a:cubicBezTo>
                    <a:pt x="5289" y="6657"/>
                    <a:pt x="8025" y="3526"/>
                    <a:pt x="10243"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2494;p70">
              <a:extLst>
                <a:ext uri="{FF2B5EF4-FFF2-40B4-BE49-F238E27FC236}">
                  <a16:creationId xmlns:a16="http://schemas.microsoft.com/office/drawing/2014/main" id="{67F1E1B7-771A-45CD-8D81-C6E9B75307EF}"/>
                </a:ext>
              </a:extLst>
            </p:cNvPr>
            <p:cNvSpPr/>
            <p:nvPr/>
          </p:nvSpPr>
          <p:spPr>
            <a:xfrm>
              <a:off x="7726370" y="1911313"/>
              <a:ext cx="337458" cy="419391"/>
            </a:xfrm>
            <a:custGeom>
              <a:avLst/>
              <a:gdLst/>
              <a:ahLst/>
              <a:cxnLst/>
              <a:rect l="l" t="t" r="r" b="b"/>
              <a:pathLst>
                <a:path w="6384" h="7934" extrusionOk="0">
                  <a:moveTo>
                    <a:pt x="6384" y="1"/>
                  </a:moveTo>
                  <a:cubicBezTo>
                    <a:pt x="4854" y="861"/>
                    <a:pt x="3193" y="1402"/>
                    <a:pt x="1445" y="1402"/>
                  </a:cubicBezTo>
                  <a:cubicBezTo>
                    <a:pt x="970" y="1402"/>
                    <a:pt x="488" y="1362"/>
                    <a:pt x="0" y="1277"/>
                  </a:cubicBezTo>
                  <a:lnTo>
                    <a:pt x="0" y="1277"/>
                  </a:lnTo>
                  <a:lnTo>
                    <a:pt x="973" y="7934"/>
                  </a:lnTo>
                  <a:cubicBezTo>
                    <a:pt x="2493" y="6718"/>
                    <a:pt x="4712" y="3496"/>
                    <a:pt x="638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2495;p70">
              <a:extLst>
                <a:ext uri="{FF2B5EF4-FFF2-40B4-BE49-F238E27FC236}">
                  <a16:creationId xmlns:a16="http://schemas.microsoft.com/office/drawing/2014/main" id="{557EA39B-0A50-4A88-B6BF-85ABCF36543B}"/>
                </a:ext>
              </a:extLst>
            </p:cNvPr>
            <p:cNvSpPr/>
            <p:nvPr/>
          </p:nvSpPr>
          <p:spPr>
            <a:xfrm>
              <a:off x="7723145" y="1217166"/>
              <a:ext cx="506187" cy="767633"/>
            </a:xfrm>
            <a:custGeom>
              <a:avLst/>
              <a:gdLst/>
              <a:ahLst/>
              <a:cxnLst/>
              <a:rect l="l" t="t" r="r" b="b"/>
              <a:pathLst>
                <a:path w="9576" h="14522" extrusionOk="0">
                  <a:moveTo>
                    <a:pt x="6059" y="1"/>
                  </a:moveTo>
                  <a:cubicBezTo>
                    <a:pt x="5467" y="1"/>
                    <a:pt x="5259" y="2585"/>
                    <a:pt x="5259" y="2585"/>
                  </a:cubicBezTo>
                  <a:cubicBezTo>
                    <a:pt x="5259" y="2585"/>
                    <a:pt x="5195" y="1751"/>
                    <a:pt x="4780" y="1751"/>
                  </a:cubicBezTo>
                  <a:cubicBezTo>
                    <a:pt x="4700" y="1751"/>
                    <a:pt x="4607" y="1782"/>
                    <a:pt x="4499" y="1856"/>
                  </a:cubicBezTo>
                  <a:cubicBezTo>
                    <a:pt x="3831" y="2312"/>
                    <a:pt x="5046" y="4531"/>
                    <a:pt x="5046" y="4531"/>
                  </a:cubicBezTo>
                  <a:cubicBezTo>
                    <a:pt x="5046" y="4531"/>
                    <a:pt x="5016" y="4926"/>
                    <a:pt x="4347" y="6993"/>
                  </a:cubicBezTo>
                  <a:cubicBezTo>
                    <a:pt x="3679" y="9060"/>
                    <a:pt x="1" y="13892"/>
                    <a:pt x="1" y="13892"/>
                  </a:cubicBezTo>
                  <a:lnTo>
                    <a:pt x="61" y="14409"/>
                  </a:lnTo>
                  <a:cubicBezTo>
                    <a:pt x="537" y="14485"/>
                    <a:pt x="1008" y="14522"/>
                    <a:pt x="1472" y="14522"/>
                  </a:cubicBezTo>
                  <a:cubicBezTo>
                    <a:pt x="3233" y="14522"/>
                    <a:pt x="4905" y="13998"/>
                    <a:pt x="6445" y="13133"/>
                  </a:cubicBezTo>
                  <a:cubicBezTo>
                    <a:pt x="7113" y="11765"/>
                    <a:pt x="7691" y="10336"/>
                    <a:pt x="8086" y="8999"/>
                  </a:cubicBezTo>
                  <a:cubicBezTo>
                    <a:pt x="9575" y="4196"/>
                    <a:pt x="8937" y="518"/>
                    <a:pt x="8420" y="458"/>
                  </a:cubicBezTo>
                  <a:cubicBezTo>
                    <a:pt x="8413" y="457"/>
                    <a:pt x="8405" y="456"/>
                    <a:pt x="8398" y="456"/>
                  </a:cubicBezTo>
                  <a:cubicBezTo>
                    <a:pt x="7922" y="456"/>
                    <a:pt x="7538" y="2347"/>
                    <a:pt x="7478" y="2646"/>
                  </a:cubicBezTo>
                  <a:cubicBezTo>
                    <a:pt x="7539" y="2312"/>
                    <a:pt x="7934" y="154"/>
                    <a:pt x="7356" y="32"/>
                  </a:cubicBezTo>
                  <a:cubicBezTo>
                    <a:pt x="7342" y="29"/>
                    <a:pt x="7328" y="28"/>
                    <a:pt x="7314" y="28"/>
                  </a:cubicBezTo>
                  <a:cubicBezTo>
                    <a:pt x="6754" y="28"/>
                    <a:pt x="6262" y="2312"/>
                    <a:pt x="6262" y="2312"/>
                  </a:cubicBezTo>
                  <a:cubicBezTo>
                    <a:pt x="6262" y="2312"/>
                    <a:pt x="6688" y="63"/>
                    <a:pt x="6080" y="2"/>
                  </a:cubicBezTo>
                  <a:cubicBezTo>
                    <a:pt x="6073" y="1"/>
                    <a:pt x="6066" y="1"/>
                    <a:pt x="605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2496;p70">
              <a:extLst>
                <a:ext uri="{FF2B5EF4-FFF2-40B4-BE49-F238E27FC236}">
                  <a16:creationId xmlns:a16="http://schemas.microsoft.com/office/drawing/2014/main" id="{43DBAAA3-D651-47ED-860B-720D7DEDE271}"/>
                </a:ext>
              </a:extLst>
            </p:cNvPr>
            <p:cNvSpPr/>
            <p:nvPr/>
          </p:nvSpPr>
          <p:spPr>
            <a:xfrm>
              <a:off x="6780032" y="1940227"/>
              <a:ext cx="1002648" cy="560792"/>
            </a:xfrm>
            <a:custGeom>
              <a:avLst/>
              <a:gdLst/>
              <a:ahLst/>
              <a:cxnLst/>
              <a:rect l="l" t="t" r="r" b="b"/>
              <a:pathLst>
                <a:path w="18968" h="10609" extrusionOk="0">
                  <a:moveTo>
                    <a:pt x="17782" y="1"/>
                  </a:moveTo>
                  <a:cubicBezTo>
                    <a:pt x="17782" y="1"/>
                    <a:pt x="14013" y="1460"/>
                    <a:pt x="13496" y="1885"/>
                  </a:cubicBezTo>
                  <a:lnTo>
                    <a:pt x="11399" y="2220"/>
                  </a:lnTo>
                  <a:cubicBezTo>
                    <a:pt x="11399" y="2220"/>
                    <a:pt x="10362" y="2732"/>
                    <a:pt x="9084" y="2732"/>
                  </a:cubicBezTo>
                  <a:cubicBezTo>
                    <a:pt x="8274" y="2732"/>
                    <a:pt x="7367" y="2527"/>
                    <a:pt x="6566" y="1855"/>
                  </a:cubicBezTo>
                  <a:cubicBezTo>
                    <a:pt x="6566" y="1855"/>
                    <a:pt x="6287" y="1775"/>
                    <a:pt x="5819" y="1775"/>
                  </a:cubicBezTo>
                  <a:cubicBezTo>
                    <a:pt x="5132" y="1775"/>
                    <a:pt x="4039" y="1947"/>
                    <a:pt x="2827" y="2797"/>
                  </a:cubicBezTo>
                  <a:cubicBezTo>
                    <a:pt x="2523" y="3040"/>
                    <a:pt x="2189" y="3314"/>
                    <a:pt x="1855" y="3648"/>
                  </a:cubicBezTo>
                  <a:cubicBezTo>
                    <a:pt x="1459" y="4074"/>
                    <a:pt x="1064" y="4560"/>
                    <a:pt x="669" y="5077"/>
                  </a:cubicBezTo>
                  <a:cubicBezTo>
                    <a:pt x="426" y="5381"/>
                    <a:pt x="213" y="5685"/>
                    <a:pt x="0" y="6019"/>
                  </a:cubicBezTo>
                  <a:cubicBezTo>
                    <a:pt x="4773" y="9028"/>
                    <a:pt x="10609" y="10426"/>
                    <a:pt x="16475" y="10609"/>
                  </a:cubicBezTo>
                  <a:cubicBezTo>
                    <a:pt x="16444" y="10457"/>
                    <a:pt x="16444" y="10366"/>
                    <a:pt x="16444" y="10366"/>
                  </a:cubicBezTo>
                  <a:cubicBezTo>
                    <a:pt x="16444" y="10366"/>
                    <a:pt x="17265" y="9667"/>
                    <a:pt x="17995" y="8846"/>
                  </a:cubicBezTo>
                  <a:cubicBezTo>
                    <a:pt x="18268" y="8511"/>
                    <a:pt x="18542" y="8177"/>
                    <a:pt x="18724" y="7843"/>
                  </a:cubicBezTo>
                  <a:cubicBezTo>
                    <a:pt x="18967" y="7417"/>
                    <a:pt x="18937" y="6353"/>
                    <a:pt x="18785" y="5138"/>
                  </a:cubicBezTo>
                  <a:cubicBezTo>
                    <a:pt x="18663" y="4165"/>
                    <a:pt x="18451" y="3101"/>
                    <a:pt x="18268" y="2220"/>
                  </a:cubicBezTo>
                  <a:cubicBezTo>
                    <a:pt x="18025" y="973"/>
                    <a:pt x="17782" y="1"/>
                    <a:pt x="17782" y="1"/>
                  </a:cubicBezTo>
                  <a:close/>
                </a:path>
              </a:pathLst>
            </a:custGeom>
            <a:solidFill>
              <a:srgbClr val="C4BA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2497;p70">
              <a:extLst>
                <a:ext uri="{FF2B5EF4-FFF2-40B4-BE49-F238E27FC236}">
                  <a16:creationId xmlns:a16="http://schemas.microsoft.com/office/drawing/2014/main" id="{5535EF91-967F-4B22-9E49-E48DA04D5914}"/>
                </a:ext>
              </a:extLst>
            </p:cNvPr>
            <p:cNvSpPr/>
            <p:nvPr/>
          </p:nvSpPr>
          <p:spPr>
            <a:xfrm>
              <a:off x="6707720" y="2258386"/>
              <a:ext cx="1044144" cy="857283"/>
            </a:xfrm>
            <a:custGeom>
              <a:avLst/>
              <a:gdLst/>
              <a:ahLst/>
              <a:cxnLst/>
              <a:rect l="l" t="t" r="r" b="b"/>
              <a:pathLst>
                <a:path w="19753" h="16218" extrusionOk="0">
                  <a:moveTo>
                    <a:pt x="1368" y="0"/>
                  </a:moveTo>
                  <a:cubicBezTo>
                    <a:pt x="1064" y="486"/>
                    <a:pt x="760" y="973"/>
                    <a:pt x="487" y="1459"/>
                  </a:cubicBezTo>
                  <a:cubicBezTo>
                    <a:pt x="305" y="1763"/>
                    <a:pt x="122" y="2067"/>
                    <a:pt x="1" y="2371"/>
                  </a:cubicBezTo>
                  <a:cubicBezTo>
                    <a:pt x="1" y="2371"/>
                    <a:pt x="1368" y="4316"/>
                    <a:pt x="3678" y="4681"/>
                  </a:cubicBezTo>
                  <a:cubicBezTo>
                    <a:pt x="3678" y="4681"/>
                    <a:pt x="4165" y="5684"/>
                    <a:pt x="4043" y="6930"/>
                  </a:cubicBezTo>
                  <a:cubicBezTo>
                    <a:pt x="3952" y="7903"/>
                    <a:pt x="3861" y="9058"/>
                    <a:pt x="3770" y="10183"/>
                  </a:cubicBezTo>
                  <a:cubicBezTo>
                    <a:pt x="3678" y="11338"/>
                    <a:pt x="3587" y="12432"/>
                    <a:pt x="3526" y="13222"/>
                  </a:cubicBezTo>
                  <a:cubicBezTo>
                    <a:pt x="3466" y="13708"/>
                    <a:pt x="3466" y="14073"/>
                    <a:pt x="3435" y="14256"/>
                  </a:cubicBezTo>
                  <a:cubicBezTo>
                    <a:pt x="3407" y="15380"/>
                    <a:pt x="7536" y="16218"/>
                    <a:pt x="10730" y="16218"/>
                  </a:cubicBezTo>
                  <a:cubicBezTo>
                    <a:pt x="10990" y="16218"/>
                    <a:pt x="11245" y="16212"/>
                    <a:pt x="11490" y="16201"/>
                  </a:cubicBezTo>
                  <a:cubicBezTo>
                    <a:pt x="14736" y="16081"/>
                    <a:pt x="19497" y="14772"/>
                    <a:pt x="19722" y="14772"/>
                  </a:cubicBezTo>
                  <a:cubicBezTo>
                    <a:pt x="19724" y="14772"/>
                    <a:pt x="19726" y="14772"/>
                    <a:pt x="19727" y="14772"/>
                  </a:cubicBezTo>
                  <a:cubicBezTo>
                    <a:pt x="19728" y="14773"/>
                    <a:pt x="19728" y="14773"/>
                    <a:pt x="19729" y="14773"/>
                  </a:cubicBezTo>
                  <a:cubicBezTo>
                    <a:pt x="19753" y="14773"/>
                    <a:pt x="19602" y="13931"/>
                    <a:pt x="19393" y="12766"/>
                  </a:cubicBezTo>
                  <a:cubicBezTo>
                    <a:pt x="19241" y="11885"/>
                    <a:pt x="19059" y="10790"/>
                    <a:pt x="18846" y="9696"/>
                  </a:cubicBezTo>
                  <a:cubicBezTo>
                    <a:pt x="18633" y="8602"/>
                    <a:pt x="18420" y="7477"/>
                    <a:pt x="18238" y="6535"/>
                  </a:cubicBezTo>
                  <a:cubicBezTo>
                    <a:pt x="18056" y="5654"/>
                    <a:pt x="17934" y="4955"/>
                    <a:pt x="17843" y="4590"/>
                  </a:cubicBezTo>
                  <a:cubicBezTo>
                    <a:pt x="11977" y="4407"/>
                    <a:pt x="6141" y="3009"/>
                    <a:pt x="1368"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2498;p70">
              <a:extLst>
                <a:ext uri="{FF2B5EF4-FFF2-40B4-BE49-F238E27FC236}">
                  <a16:creationId xmlns:a16="http://schemas.microsoft.com/office/drawing/2014/main" id="{B93FE1A2-16C6-42C2-A285-521F4322E673}"/>
                </a:ext>
              </a:extLst>
            </p:cNvPr>
            <p:cNvSpPr/>
            <p:nvPr/>
          </p:nvSpPr>
          <p:spPr>
            <a:xfrm>
              <a:off x="6938133" y="2193739"/>
              <a:ext cx="702774" cy="614392"/>
            </a:xfrm>
            <a:custGeom>
              <a:avLst/>
              <a:gdLst/>
              <a:ahLst/>
              <a:cxnLst/>
              <a:rect l="l" t="t" r="r" b="b"/>
              <a:pathLst>
                <a:path w="13295" h="11623" extrusionOk="0">
                  <a:moveTo>
                    <a:pt x="10402" y="1"/>
                  </a:moveTo>
                  <a:cubicBezTo>
                    <a:pt x="10356" y="1"/>
                    <a:pt x="10310" y="3"/>
                    <a:pt x="10262" y="7"/>
                  </a:cubicBezTo>
                  <a:cubicBezTo>
                    <a:pt x="7222" y="281"/>
                    <a:pt x="6888" y="4962"/>
                    <a:pt x="6888" y="4962"/>
                  </a:cubicBezTo>
                  <a:cubicBezTo>
                    <a:pt x="6888" y="4962"/>
                    <a:pt x="5856" y="2217"/>
                    <a:pt x="4178" y="2217"/>
                  </a:cubicBezTo>
                  <a:cubicBezTo>
                    <a:pt x="3643" y="2217"/>
                    <a:pt x="3043" y="2495"/>
                    <a:pt x="2389" y="3229"/>
                  </a:cubicBezTo>
                  <a:cubicBezTo>
                    <a:pt x="0" y="7470"/>
                    <a:pt x="6560" y="11622"/>
                    <a:pt x="7021" y="11622"/>
                  </a:cubicBezTo>
                  <a:cubicBezTo>
                    <a:pt x="7029" y="11622"/>
                    <a:pt x="7036" y="11621"/>
                    <a:pt x="7040" y="11618"/>
                  </a:cubicBezTo>
                  <a:cubicBezTo>
                    <a:pt x="12067" y="8446"/>
                    <a:pt x="13294" y="1"/>
                    <a:pt x="1040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2499;p70">
              <a:extLst>
                <a:ext uri="{FF2B5EF4-FFF2-40B4-BE49-F238E27FC236}">
                  <a16:creationId xmlns:a16="http://schemas.microsoft.com/office/drawing/2014/main" id="{3CC20DD1-E4C5-4732-B2A3-490A0B1E176C}"/>
                </a:ext>
              </a:extLst>
            </p:cNvPr>
            <p:cNvSpPr/>
            <p:nvPr/>
          </p:nvSpPr>
          <p:spPr>
            <a:xfrm>
              <a:off x="6098782" y="2594148"/>
              <a:ext cx="2064712" cy="441910"/>
            </a:xfrm>
            <a:custGeom>
              <a:avLst/>
              <a:gdLst/>
              <a:ahLst/>
              <a:cxnLst/>
              <a:rect l="l" t="t" r="r" b="b"/>
              <a:pathLst>
                <a:path w="39060" h="8360" extrusionOk="0">
                  <a:moveTo>
                    <a:pt x="8511" y="1"/>
                  </a:moveTo>
                  <a:lnTo>
                    <a:pt x="1" y="8360"/>
                  </a:lnTo>
                  <a:lnTo>
                    <a:pt x="34105" y="8360"/>
                  </a:lnTo>
                  <a:lnTo>
                    <a:pt x="39059" y="609"/>
                  </a:lnTo>
                  <a:lnTo>
                    <a:pt x="8511" y="1"/>
                  </a:lnTo>
                  <a:close/>
                </a:path>
              </a:pathLst>
            </a:custGeom>
            <a:solidFill>
              <a:srgbClr val="FFCB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2500;p70">
              <a:extLst>
                <a:ext uri="{FF2B5EF4-FFF2-40B4-BE49-F238E27FC236}">
                  <a16:creationId xmlns:a16="http://schemas.microsoft.com/office/drawing/2014/main" id="{1101E3C7-282A-40C9-9E4B-8C4E195A4FEA}"/>
                </a:ext>
              </a:extLst>
            </p:cNvPr>
            <p:cNvSpPr/>
            <p:nvPr/>
          </p:nvSpPr>
          <p:spPr>
            <a:xfrm>
              <a:off x="7874164" y="2626286"/>
              <a:ext cx="282854" cy="578500"/>
            </a:xfrm>
            <a:custGeom>
              <a:avLst/>
              <a:gdLst/>
              <a:ahLst/>
              <a:cxnLst/>
              <a:rect l="l" t="t" r="r" b="b"/>
              <a:pathLst>
                <a:path w="5351" h="10944" extrusionOk="0">
                  <a:moveTo>
                    <a:pt x="5351" y="1"/>
                  </a:moveTo>
                  <a:lnTo>
                    <a:pt x="426" y="7752"/>
                  </a:lnTo>
                  <a:lnTo>
                    <a:pt x="1" y="10943"/>
                  </a:lnTo>
                  <a:lnTo>
                    <a:pt x="5351" y="2827"/>
                  </a:lnTo>
                  <a:lnTo>
                    <a:pt x="5351"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2501;p70">
              <a:extLst>
                <a:ext uri="{FF2B5EF4-FFF2-40B4-BE49-F238E27FC236}">
                  <a16:creationId xmlns:a16="http://schemas.microsoft.com/office/drawing/2014/main" id="{720B536E-7B6F-4080-A06B-876F057BF88A}"/>
                </a:ext>
              </a:extLst>
            </p:cNvPr>
            <p:cNvSpPr/>
            <p:nvPr/>
          </p:nvSpPr>
          <p:spPr>
            <a:xfrm>
              <a:off x="6702910" y="3121154"/>
              <a:ext cx="155884" cy="1044408"/>
            </a:xfrm>
            <a:custGeom>
              <a:avLst/>
              <a:gdLst/>
              <a:ahLst/>
              <a:cxnLst/>
              <a:rect l="l" t="t" r="r" b="b"/>
              <a:pathLst>
                <a:path w="2949" h="19758" extrusionOk="0">
                  <a:moveTo>
                    <a:pt x="0" y="0"/>
                  </a:moveTo>
                  <a:lnTo>
                    <a:pt x="1034" y="19758"/>
                  </a:lnTo>
                  <a:lnTo>
                    <a:pt x="2949" y="19758"/>
                  </a:lnTo>
                  <a:lnTo>
                    <a:pt x="2371" y="0"/>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2502;p70">
              <a:extLst>
                <a:ext uri="{FF2B5EF4-FFF2-40B4-BE49-F238E27FC236}">
                  <a16:creationId xmlns:a16="http://schemas.microsoft.com/office/drawing/2014/main" id="{94DD2853-F959-4CE9-9612-C4C2E1504FAC}"/>
                </a:ext>
              </a:extLst>
            </p:cNvPr>
            <p:cNvSpPr/>
            <p:nvPr/>
          </p:nvSpPr>
          <p:spPr>
            <a:xfrm>
              <a:off x="6828239" y="3121154"/>
              <a:ext cx="101280" cy="1044408"/>
            </a:xfrm>
            <a:custGeom>
              <a:avLst/>
              <a:gdLst/>
              <a:ahLst/>
              <a:cxnLst/>
              <a:rect l="l" t="t" r="r" b="b"/>
              <a:pathLst>
                <a:path w="1916" h="19758" extrusionOk="0">
                  <a:moveTo>
                    <a:pt x="0" y="0"/>
                  </a:moveTo>
                  <a:lnTo>
                    <a:pt x="578" y="19758"/>
                  </a:lnTo>
                  <a:lnTo>
                    <a:pt x="1915" y="18694"/>
                  </a:lnTo>
                  <a:lnTo>
                    <a:pt x="1246" y="0"/>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2503;p70">
              <a:extLst>
                <a:ext uri="{FF2B5EF4-FFF2-40B4-BE49-F238E27FC236}">
                  <a16:creationId xmlns:a16="http://schemas.microsoft.com/office/drawing/2014/main" id="{8EFE0854-3240-4512-9B7C-7D18271478C5}"/>
                </a:ext>
              </a:extLst>
            </p:cNvPr>
            <p:cNvSpPr/>
            <p:nvPr/>
          </p:nvSpPr>
          <p:spPr>
            <a:xfrm>
              <a:off x="7911113" y="3105085"/>
              <a:ext cx="130247" cy="1060477"/>
            </a:xfrm>
            <a:custGeom>
              <a:avLst/>
              <a:gdLst/>
              <a:ahLst/>
              <a:cxnLst/>
              <a:rect l="l" t="t" r="r" b="b"/>
              <a:pathLst>
                <a:path w="2464" h="20062" extrusionOk="0">
                  <a:moveTo>
                    <a:pt x="1" y="1"/>
                  </a:moveTo>
                  <a:lnTo>
                    <a:pt x="578" y="20062"/>
                  </a:lnTo>
                  <a:lnTo>
                    <a:pt x="2463" y="20062"/>
                  </a:lnTo>
                  <a:lnTo>
                    <a:pt x="1886" y="304"/>
                  </a:lnTo>
                  <a:lnTo>
                    <a:pt x="1"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2504;p70">
              <a:extLst>
                <a:ext uri="{FF2B5EF4-FFF2-40B4-BE49-F238E27FC236}">
                  <a16:creationId xmlns:a16="http://schemas.microsoft.com/office/drawing/2014/main" id="{2C4AED36-E7FD-4823-A097-8A37525228DF}"/>
                </a:ext>
              </a:extLst>
            </p:cNvPr>
            <p:cNvSpPr/>
            <p:nvPr/>
          </p:nvSpPr>
          <p:spPr>
            <a:xfrm>
              <a:off x="8010752" y="3015118"/>
              <a:ext cx="101280" cy="1150445"/>
            </a:xfrm>
            <a:custGeom>
              <a:avLst/>
              <a:gdLst/>
              <a:ahLst/>
              <a:cxnLst/>
              <a:rect l="l" t="t" r="r" b="b"/>
              <a:pathLst>
                <a:path w="1916" h="21764" extrusionOk="0">
                  <a:moveTo>
                    <a:pt x="1368" y="0"/>
                  </a:moveTo>
                  <a:lnTo>
                    <a:pt x="1" y="2006"/>
                  </a:lnTo>
                  <a:lnTo>
                    <a:pt x="578" y="21764"/>
                  </a:lnTo>
                  <a:lnTo>
                    <a:pt x="1915" y="20700"/>
                  </a:lnTo>
                  <a:lnTo>
                    <a:pt x="1368" y="0"/>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2505;p70">
              <a:extLst>
                <a:ext uri="{FF2B5EF4-FFF2-40B4-BE49-F238E27FC236}">
                  <a16:creationId xmlns:a16="http://schemas.microsoft.com/office/drawing/2014/main" id="{D9BC7CB2-25E4-4BD9-9681-AD35E3016662}"/>
                </a:ext>
              </a:extLst>
            </p:cNvPr>
            <p:cNvSpPr/>
            <p:nvPr/>
          </p:nvSpPr>
          <p:spPr>
            <a:xfrm>
              <a:off x="6220887" y="3204724"/>
              <a:ext cx="1669425" cy="173539"/>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2506;p70">
              <a:extLst>
                <a:ext uri="{FF2B5EF4-FFF2-40B4-BE49-F238E27FC236}">
                  <a16:creationId xmlns:a16="http://schemas.microsoft.com/office/drawing/2014/main" id="{AC3FAEFD-EE69-4B91-A657-39759EAD1332}"/>
                </a:ext>
              </a:extLst>
            </p:cNvPr>
            <p:cNvSpPr/>
            <p:nvPr/>
          </p:nvSpPr>
          <p:spPr>
            <a:xfrm>
              <a:off x="7874164" y="2825512"/>
              <a:ext cx="250715" cy="552757"/>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2507;p70">
              <a:extLst>
                <a:ext uri="{FF2B5EF4-FFF2-40B4-BE49-F238E27FC236}">
                  <a16:creationId xmlns:a16="http://schemas.microsoft.com/office/drawing/2014/main" id="{6EE92121-B80B-430A-9E9F-395634980A00}"/>
                </a:ext>
              </a:extLst>
            </p:cNvPr>
            <p:cNvSpPr/>
            <p:nvPr/>
          </p:nvSpPr>
          <p:spPr>
            <a:xfrm>
              <a:off x="6286750" y="3378208"/>
              <a:ext cx="155937" cy="1044408"/>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2508;p70">
              <a:extLst>
                <a:ext uri="{FF2B5EF4-FFF2-40B4-BE49-F238E27FC236}">
                  <a16:creationId xmlns:a16="http://schemas.microsoft.com/office/drawing/2014/main" id="{138D4076-089F-428A-8538-0EAD0344E126}"/>
                </a:ext>
              </a:extLst>
            </p:cNvPr>
            <p:cNvSpPr/>
            <p:nvPr/>
          </p:nvSpPr>
          <p:spPr>
            <a:xfrm>
              <a:off x="641207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2509;p70">
              <a:extLst>
                <a:ext uri="{FF2B5EF4-FFF2-40B4-BE49-F238E27FC236}">
                  <a16:creationId xmlns:a16="http://schemas.microsoft.com/office/drawing/2014/main" id="{C9D82F5B-74E8-43B2-8FFB-3C64FE968511}"/>
                </a:ext>
              </a:extLst>
            </p:cNvPr>
            <p:cNvSpPr/>
            <p:nvPr/>
          </p:nvSpPr>
          <p:spPr>
            <a:xfrm>
              <a:off x="7647662" y="3378208"/>
              <a:ext cx="155884" cy="1044408"/>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2510;p70">
              <a:extLst>
                <a:ext uri="{FF2B5EF4-FFF2-40B4-BE49-F238E27FC236}">
                  <a16:creationId xmlns:a16="http://schemas.microsoft.com/office/drawing/2014/main" id="{6F8B24DE-18FB-4410-8331-0FB95B9DE735}"/>
                </a:ext>
              </a:extLst>
            </p:cNvPr>
            <p:cNvSpPr/>
            <p:nvPr/>
          </p:nvSpPr>
          <p:spPr>
            <a:xfrm>
              <a:off x="777293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2511;p70">
              <a:extLst>
                <a:ext uri="{FF2B5EF4-FFF2-40B4-BE49-F238E27FC236}">
                  <a16:creationId xmlns:a16="http://schemas.microsoft.com/office/drawing/2014/main" id="{BB155CD2-1EE9-48A8-ACA0-D386687B6BA2}"/>
                </a:ext>
              </a:extLst>
            </p:cNvPr>
            <p:cNvSpPr/>
            <p:nvPr/>
          </p:nvSpPr>
          <p:spPr>
            <a:xfrm>
              <a:off x="6093972" y="3035998"/>
              <a:ext cx="464375" cy="168782"/>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2512;p70">
              <a:extLst>
                <a:ext uri="{FF2B5EF4-FFF2-40B4-BE49-F238E27FC236}">
                  <a16:creationId xmlns:a16="http://schemas.microsoft.com/office/drawing/2014/main" id="{C9C83945-0D1D-42E3-9A65-E81ED15C685F}"/>
                </a:ext>
              </a:extLst>
            </p:cNvPr>
            <p:cNvSpPr/>
            <p:nvPr/>
          </p:nvSpPr>
          <p:spPr>
            <a:xfrm>
              <a:off x="6442631" y="3035998"/>
              <a:ext cx="245852" cy="168782"/>
            </a:xfrm>
            <a:custGeom>
              <a:avLst/>
              <a:gdLst/>
              <a:ahLst/>
              <a:cxnLst/>
              <a:rect l="l" t="t" r="r" b="b"/>
              <a:pathLst>
                <a:path w="4651" h="3193" extrusionOk="0">
                  <a:moveTo>
                    <a:pt x="0" y="1"/>
                  </a:moveTo>
                  <a:cubicBezTo>
                    <a:pt x="699" y="943"/>
                    <a:pt x="1459" y="2341"/>
                    <a:pt x="2189" y="3192"/>
                  </a:cubicBezTo>
                  <a:lnTo>
                    <a:pt x="4651" y="3192"/>
                  </a:lnTo>
                  <a:cubicBezTo>
                    <a:pt x="3982" y="2280"/>
                    <a:pt x="3070" y="912"/>
                    <a:pt x="2310" y="1"/>
                  </a:cubicBezTo>
                  <a:close/>
                </a:path>
              </a:pathLst>
            </a:custGeom>
            <a:solidFill>
              <a:srgbClr val="FFBB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2513;p70">
              <a:extLst>
                <a:ext uri="{FF2B5EF4-FFF2-40B4-BE49-F238E27FC236}">
                  <a16:creationId xmlns:a16="http://schemas.microsoft.com/office/drawing/2014/main" id="{79634F04-E7C7-4F2D-88B8-498C514CB279}"/>
                </a:ext>
              </a:extLst>
            </p:cNvPr>
            <p:cNvSpPr/>
            <p:nvPr/>
          </p:nvSpPr>
          <p:spPr>
            <a:xfrm>
              <a:off x="6566322" y="3035998"/>
              <a:ext cx="273233" cy="168782"/>
            </a:xfrm>
            <a:custGeom>
              <a:avLst/>
              <a:gdLst/>
              <a:ahLst/>
              <a:cxnLst/>
              <a:rect l="l" t="t" r="r" b="b"/>
              <a:pathLst>
                <a:path w="5169" h="3193" extrusionOk="0">
                  <a:moveTo>
                    <a:pt x="1" y="1"/>
                  </a:moveTo>
                  <a:cubicBezTo>
                    <a:pt x="730" y="912"/>
                    <a:pt x="1642" y="2280"/>
                    <a:pt x="2311" y="3192"/>
                  </a:cubicBezTo>
                  <a:lnTo>
                    <a:pt x="5168" y="3192"/>
                  </a:lnTo>
                  <a:cubicBezTo>
                    <a:pt x="4651" y="2250"/>
                    <a:pt x="3831" y="912"/>
                    <a:pt x="3344" y="1"/>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2514;p70">
              <a:extLst>
                <a:ext uri="{FF2B5EF4-FFF2-40B4-BE49-F238E27FC236}">
                  <a16:creationId xmlns:a16="http://schemas.microsoft.com/office/drawing/2014/main" id="{E215384A-0EA7-40E4-A478-EFEDB9B62EFA}"/>
                </a:ext>
              </a:extLst>
            </p:cNvPr>
            <p:cNvSpPr/>
            <p:nvPr/>
          </p:nvSpPr>
          <p:spPr>
            <a:xfrm>
              <a:off x="6976034" y="3035998"/>
              <a:ext cx="920715" cy="168782"/>
            </a:xfrm>
            <a:custGeom>
              <a:avLst/>
              <a:gdLst/>
              <a:ahLst/>
              <a:cxnLst/>
              <a:rect l="l" t="t" r="r" b="b"/>
              <a:pathLst>
                <a:path w="17418" h="3193" extrusionOk="0">
                  <a:moveTo>
                    <a:pt x="1" y="1"/>
                  </a:moveTo>
                  <a:cubicBezTo>
                    <a:pt x="457" y="973"/>
                    <a:pt x="1277"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2515;p70">
              <a:extLst>
                <a:ext uri="{FF2B5EF4-FFF2-40B4-BE49-F238E27FC236}">
                  <a16:creationId xmlns:a16="http://schemas.microsoft.com/office/drawing/2014/main" id="{9187833B-646C-4006-950D-19FAF073ED04}"/>
                </a:ext>
              </a:extLst>
            </p:cNvPr>
            <p:cNvSpPr/>
            <p:nvPr/>
          </p:nvSpPr>
          <p:spPr>
            <a:xfrm>
              <a:off x="6743083" y="3035998"/>
              <a:ext cx="332648" cy="168782"/>
            </a:xfrm>
            <a:custGeom>
              <a:avLst/>
              <a:gdLst/>
              <a:ahLst/>
              <a:cxnLst/>
              <a:rect l="l" t="t" r="r" b="b"/>
              <a:pathLst>
                <a:path w="6293" h="3193" extrusionOk="0">
                  <a:moveTo>
                    <a:pt x="0" y="1"/>
                  </a:moveTo>
                  <a:cubicBezTo>
                    <a:pt x="487" y="912"/>
                    <a:pt x="1307" y="2250"/>
                    <a:pt x="1824" y="3192"/>
                  </a:cubicBezTo>
                  <a:lnTo>
                    <a:pt x="6292" y="3192"/>
                  </a:lnTo>
                  <a:cubicBezTo>
                    <a:pt x="5684" y="2250"/>
                    <a:pt x="4864" y="973"/>
                    <a:pt x="4408" y="1"/>
                  </a:cubicBezTo>
                  <a:close/>
                </a:path>
              </a:pathLst>
            </a:custGeom>
            <a:solidFill>
              <a:srgbClr val="FFBB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2516;p70">
              <a:extLst>
                <a:ext uri="{FF2B5EF4-FFF2-40B4-BE49-F238E27FC236}">
                  <a16:creationId xmlns:a16="http://schemas.microsoft.com/office/drawing/2014/main" id="{E7CE62AB-282A-4E2A-A3B7-974BFB825E98}"/>
                </a:ext>
              </a:extLst>
            </p:cNvPr>
            <p:cNvSpPr/>
            <p:nvPr/>
          </p:nvSpPr>
          <p:spPr>
            <a:xfrm>
              <a:off x="6662737" y="2404595"/>
              <a:ext cx="263560" cy="212127"/>
            </a:xfrm>
            <a:custGeom>
              <a:avLst/>
              <a:gdLst/>
              <a:ahLst/>
              <a:cxnLst/>
              <a:rect l="l" t="t" r="r" b="b"/>
              <a:pathLst>
                <a:path w="4986" h="4013" extrusionOk="0">
                  <a:moveTo>
                    <a:pt x="1156" y="0"/>
                  </a:moveTo>
                  <a:cubicBezTo>
                    <a:pt x="1156" y="0"/>
                    <a:pt x="548" y="1125"/>
                    <a:pt x="1" y="2492"/>
                  </a:cubicBezTo>
                  <a:cubicBezTo>
                    <a:pt x="1642" y="2766"/>
                    <a:pt x="3192" y="3526"/>
                    <a:pt x="4803" y="4012"/>
                  </a:cubicBezTo>
                  <a:cubicBezTo>
                    <a:pt x="4833" y="3100"/>
                    <a:pt x="4985" y="2037"/>
                    <a:pt x="4985" y="2037"/>
                  </a:cubicBezTo>
                  <a:cubicBezTo>
                    <a:pt x="4985" y="2037"/>
                    <a:pt x="2159" y="973"/>
                    <a:pt x="115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2517;p70">
              <a:extLst>
                <a:ext uri="{FF2B5EF4-FFF2-40B4-BE49-F238E27FC236}">
                  <a16:creationId xmlns:a16="http://schemas.microsoft.com/office/drawing/2014/main" id="{21BACBD5-E974-4FB2-AD9A-B149E6D4882B}"/>
                </a:ext>
              </a:extLst>
            </p:cNvPr>
            <p:cNvSpPr/>
            <p:nvPr/>
          </p:nvSpPr>
          <p:spPr>
            <a:xfrm>
              <a:off x="6624203" y="2695373"/>
              <a:ext cx="772866" cy="154298"/>
            </a:xfrm>
            <a:custGeom>
              <a:avLst/>
              <a:gdLst/>
              <a:ahLst/>
              <a:cxnLst/>
              <a:rect l="l" t="t" r="r" b="b"/>
              <a:pathLst>
                <a:path w="14621" h="2919" extrusionOk="0">
                  <a:moveTo>
                    <a:pt x="0" y="1"/>
                  </a:moveTo>
                  <a:cubicBezTo>
                    <a:pt x="0" y="761"/>
                    <a:pt x="152" y="1368"/>
                    <a:pt x="638" y="1764"/>
                  </a:cubicBezTo>
                  <a:cubicBezTo>
                    <a:pt x="1775" y="2638"/>
                    <a:pt x="5745" y="2918"/>
                    <a:pt x="9094" y="2918"/>
                  </a:cubicBezTo>
                  <a:cubicBezTo>
                    <a:pt x="11568" y="2918"/>
                    <a:pt x="13703" y="2765"/>
                    <a:pt x="14104" y="2584"/>
                  </a:cubicBezTo>
                  <a:cubicBezTo>
                    <a:pt x="14620" y="2341"/>
                    <a:pt x="14438" y="2128"/>
                    <a:pt x="14134" y="1976"/>
                  </a:cubicBezTo>
                  <a:lnTo>
                    <a:pt x="14134" y="1976"/>
                  </a:lnTo>
                  <a:cubicBezTo>
                    <a:pt x="12964" y="2164"/>
                    <a:pt x="11779" y="2253"/>
                    <a:pt x="10592" y="2253"/>
                  </a:cubicBezTo>
                  <a:cubicBezTo>
                    <a:pt x="6967" y="2253"/>
                    <a:pt x="3320" y="1420"/>
                    <a:pt x="0" y="1"/>
                  </a:cubicBezTo>
                  <a:close/>
                </a:path>
              </a:pathLst>
            </a:custGeom>
            <a:solidFill>
              <a:srgbClr val="F4B2A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2518;p70">
              <a:extLst>
                <a:ext uri="{FF2B5EF4-FFF2-40B4-BE49-F238E27FC236}">
                  <a16:creationId xmlns:a16="http://schemas.microsoft.com/office/drawing/2014/main" id="{7F15D9FB-8684-46D7-A13F-3A04F1B4FA07}"/>
                </a:ext>
              </a:extLst>
            </p:cNvPr>
            <p:cNvSpPr/>
            <p:nvPr/>
          </p:nvSpPr>
          <p:spPr>
            <a:xfrm>
              <a:off x="6895688" y="2626286"/>
              <a:ext cx="633104" cy="359977"/>
            </a:xfrm>
            <a:custGeom>
              <a:avLst/>
              <a:gdLst/>
              <a:ahLst/>
              <a:cxnLst/>
              <a:rect l="l" t="t" r="r" b="b"/>
              <a:pathLst>
                <a:path w="11977" h="6810" extrusionOk="0">
                  <a:moveTo>
                    <a:pt x="10822" y="578"/>
                  </a:moveTo>
                  <a:cubicBezTo>
                    <a:pt x="11004" y="578"/>
                    <a:pt x="11156" y="700"/>
                    <a:pt x="11156" y="852"/>
                  </a:cubicBezTo>
                  <a:cubicBezTo>
                    <a:pt x="11156" y="1004"/>
                    <a:pt x="11004" y="1125"/>
                    <a:pt x="10822" y="1125"/>
                  </a:cubicBezTo>
                  <a:cubicBezTo>
                    <a:pt x="10639" y="1125"/>
                    <a:pt x="10487" y="1004"/>
                    <a:pt x="10487" y="852"/>
                  </a:cubicBezTo>
                  <a:cubicBezTo>
                    <a:pt x="10487" y="700"/>
                    <a:pt x="10639" y="578"/>
                    <a:pt x="10822" y="578"/>
                  </a:cubicBezTo>
                  <a:close/>
                  <a:moveTo>
                    <a:pt x="10153" y="2858"/>
                  </a:moveTo>
                  <a:cubicBezTo>
                    <a:pt x="10366" y="2858"/>
                    <a:pt x="10487" y="2979"/>
                    <a:pt x="10487" y="3131"/>
                  </a:cubicBezTo>
                  <a:cubicBezTo>
                    <a:pt x="10487" y="3283"/>
                    <a:pt x="10335" y="3405"/>
                    <a:pt x="10153" y="3405"/>
                  </a:cubicBezTo>
                  <a:cubicBezTo>
                    <a:pt x="9971" y="3405"/>
                    <a:pt x="9819" y="3283"/>
                    <a:pt x="9819" y="3131"/>
                  </a:cubicBezTo>
                  <a:cubicBezTo>
                    <a:pt x="9819" y="2979"/>
                    <a:pt x="9971" y="2858"/>
                    <a:pt x="10153" y="2858"/>
                  </a:cubicBezTo>
                  <a:close/>
                  <a:moveTo>
                    <a:pt x="9180" y="5593"/>
                  </a:moveTo>
                  <a:cubicBezTo>
                    <a:pt x="9363" y="5593"/>
                    <a:pt x="9515" y="5715"/>
                    <a:pt x="9515" y="5867"/>
                  </a:cubicBezTo>
                  <a:cubicBezTo>
                    <a:pt x="9515" y="6019"/>
                    <a:pt x="9363" y="6141"/>
                    <a:pt x="9180" y="6141"/>
                  </a:cubicBezTo>
                  <a:cubicBezTo>
                    <a:pt x="8998" y="6141"/>
                    <a:pt x="8846" y="6019"/>
                    <a:pt x="8846" y="5867"/>
                  </a:cubicBezTo>
                  <a:cubicBezTo>
                    <a:pt x="8846" y="5715"/>
                    <a:pt x="8998" y="5593"/>
                    <a:pt x="9180" y="5593"/>
                  </a:cubicBezTo>
                  <a:close/>
                  <a:moveTo>
                    <a:pt x="3132" y="1"/>
                  </a:moveTo>
                  <a:lnTo>
                    <a:pt x="1" y="6809"/>
                  </a:lnTo>
                  <a:lnTo>
                    <a:pt x="9819" y="6809"/>
                  </a:lnTo>
                  <a:lnTo>
                    <a:pt x="11977" y="1"/>
                  </a:ln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2519;p70">
              <a:extLst>
                <a:ext uri="{FF2B5EF4-FFF2-40B4-BE49-F238E27FC236}">
                  <a16:creationId xmlns:a16="http://schemas.microsoft.com/office/drawing/2014/main" id="{7A7E9ADA-C1AB-456A-992B-185C4895589F}"/>
                </a:ext>
              </a:extLst>
            </p:cNvPr>
            <p:cNvSpPr/>
            <p:nvPr/>
          </p:nvSpPr>
          <p:spPr>
            <a:xfrm>
              <a:off x="7321468" y="2639448"/>
              <a:ext cx="110266" cy="327203"/>
            </a:xfrm>
            <a:custGeom>
              <a:avLst/>
              <a:gdLst/>
              <a:ahLst/>
              <a:cxnLst/>
              <a:rect l="l" t="t" r="r" b="b"/>
              <a:pathLst>
                <a:path w="2086" h="6190" extrusionOk="0">
                  <a:moveTo>
                    <a:pt x="1996" y="1"/>
                  </a:moveTo>
                  <a:cubicBezTo>
                    <a:pt x="1962" y="1"/>
                    <a:pt x="1928" y="17"/>
                    <a:pt x="1916" y="56"/>
                  </a:cubicBezTo>
                  <a:cubicBezTo>
                    <a:pt x="1156" y="2001"/>
                    <a:pt x="548" y="4098"/>
                    <a:pt x="1" y="6104"/>
                  </a:cubicBezTo>
                  <a:cubicBezTo>
                    <a:pt x="1" y="6157"/>
                    <a:pt x="42" y="6190"/>
                    <a:pt x="82" y="6190"/>
                  </a:cubicBezTo>
                  <a:cubicBezTo>
                    <a:pt x="111" y="6190"/>
                    <a:pt x="140" y="6173"/>
                    <a:pt x="153" y="6135"/>
                  </a:cubicBezTo>
                  <a:cubicBezTo>
                    <a:pt x="913" y="4189"/>
                    <a:pt x="1581" y="2122"/>
                    <a:pt x="2068" y="86"/>
                  </a:cubicBezTo>
                  <a:cubicBezTo>
                    <a:pt x="2085" y="33"/>
                    <a:pt x="2041" y="1"/>
                    <a:pt x="1996"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2520;p70">
              <a:extLst>
                <a:ext uri="{FF2B5EF4-FFF2-40B4-BE49-F238E27FC236}">
                  <a16:creationId xmlns:a16="http://schemas.microsoft.com/office/drawing/2014/main" id="{E7368917-CFD7-47EA-99A4-F0D2E6495F7B}"/>
                </a:ext>
              </a:extLst>
            </p:cNvPr>
            <p:cNvSpPr/>
            <p:nvPr/>
          </p:nvSpPr>
          <p:spPr>
            <a:xfrm>
              <a:off x="6958379" y="2876627"/>
              <a:ext cx="438685" cy="18025"/>
            </a:xfrm>
            <a:custGeom>
              <a:avLst/>
              <a:gdLst/>
              <a:ahLst/>
              <a:cxnLst/>
              <a:rect l="l" t="t" r="r" b="b"/>
              <a:pathLst>
                <a:path w="8299" h="341" extrusionOk="0">
                  <a:moveTo>
                    <a:pt x="5202" y="1"/>
                  </a:moveTo>
                  <a:cubicBezTo>
                    <a:pt x="3381" y="1"/>
                    <a:pt x="1388" y="53"/>
                    <a:pt x="92" y="128"/>
                  </a:cubicBezTo>
                  <a:cubicBezTo>
                    <a:pt x="0" y="128"/>
                    <a:pt x="31" y="250"/>
                    <a:pt x="122" y="250"/>
                  </a:cubicBezTo>
                  <a:cubicBezTo>
                    <a:pt x="1155" y="310"/>
                    <a:pt x="2652" y="341"/>
                    <a:pt x="4153" y="341"/>
                  </a:cubicBezTo>
                  <a:cubicBezTo>
                    <a:pt x="5654" y="341"/>
                    <a:pt x="7159" y="310"/>
                    <a:pt x="8207" y="250"/>
                  </a:cubicBezTo>
                  <a:cubicBezTo>
                    <a:pt x="8298" y="219"/>
                    <a:pt x="8298" y="67"/>
                    <a:pt x="8177" y="67"/>
                  </a:cubicBezTo>
                  <a:cubicBezTo>
                    <a:pt x="7387" y="21"/>
                    <a:pt x="6327" y="1"/>
                    <a:pt x="5202" y="1"/>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2521;p70">
              <a:extLst>
                <a:ext uri="{FF2B5EF4-FFF2-40B4-BE49-F238E27FC236}">
                  <a16:creationId xmlns:a16="http://schemas.microsoft.com/office/drawing/2014/main" id="{F9DDA9F8-715E-4B9C-B1FF-BACD8C622F9D}"/>
                </a:ext>
              </a:extLst>
            </p:cNvPr>
            <p:cNvSpPr/>
            <p:nvPr/>
          </p:nvSpPr>
          <p:spPr>
            <a:xfrm>
              <a:off x="6974448" y="2815522"/>
              <a:ext cx="437046" cy="17920"/>
            </a:xfrm>
            <a:custGeom>
              <a:avLst/>
              <a:gdLst/>
              <a:ahLst/>
              <a:cxnLst/>
              <a:rect l="l" t="t" r="r" b="b"/>
              <a:pathLst>
                <a:path w="8268" h="339" extrusionOk="0">
                  <a:moveTo>
                    <a:pt x="5020" y="0"/>
                  </a:moveTo>
                  <a:cubicBezTo>
                    <a:pt x="3239" y="0"/>
                    <a:pt x="1332" y="44"/>
                    <a:pt x="91" y="99"/>
                  </a:cubicBezTo>
                  <a:cubicBezTo>
                    <a:pt x="0" y="99"/>
                    <a:pt x="0" y="220"/>
                    <a:pt x="91" y="250"/>
                  </a:cubicBezTo>
                  <a:cubicBezTo>
                    <a:pt x="1067" y="308"/>
                    <a:pt x="2463" y="338"/>
                    <a:pt x="3883" y="338"/>
                  </a:cubicBezTo>
                  <a:cubicBezTo>
                    <a:pt x="5470" y="338"/>
                    <a:pt x="7086" y="300"/>
                    <a:pt x="8177" y="220"/>
                  </a:cubicBezTo>
                  <a:cubicBezTo>
                    <a:pt x="8268" y="220"/>
                    <a:pt x="8268" y="68"/>
                    <a:pt x="8177" y="68"/>
                  </a:cubicBezTo>
                  <a:cubicBezTo>
                    <a:pt x="7338" y="19"/>
                    <a:pt x="6207" y="0"/>
                    <a:pt x="5020" y="0"/>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2522;p70">
              <a:extLst>
                <a:ext uri="{FF2B5EF4-FFF2-40B4-BE49-F238E27FC236}">
                  <a16:creationId xmlns:a16="http://schemas.microsoft.com/office/drawing/2014/main" id="{8ED435AA-C519-4977-9C30-8DDC7D032A9C}"/>
                </a:ext>
              </a:extLst>
            </p:cNvPr>
            <p:cNvSpPr/>
            <p:nvPr/>
          </p:nvSpPr>
          <p:spPr>
            <a:xfrm>
              <a:off x="7014621" y="2764196"/>
              <a:ext cx="408132" cy="17127"/>
            </a:xfrm>
            <a:custGeom>
              <a:avLst/>
              <a:gdLst/>
              <a:ahLst/>
              <a:cxnLst/>
              <a:rect l="l" t="t" r="r" b="b"/>
              <a:pathLst>
                <a:path w="7721" h="324" extrusionOk="0">
                  <a:moveTo>
                    <a:pt x="4845" y="0"/>
                  </a:moveTo>
                  <a:cubicBezTo>
                    <a:pt x="3146" y="0"/>
                    <a:pt x="1294" y="52"/>
                    <a:pt x="91" y="127"/>
                  </a:cubicBezTo>
                  <a:cubicBezTo>
                    <a:pt x="0" y="127"/>
                    <a:pt x="31" y="249"/>
                    <a:pt x="91" y="249"/>
                  </a:cubicBezTo>
                  <a:cubicBezTo>
                    <a:pt x="903" y="300"/>
                    <a:pt x="2017" y="324"/>
                    <a:pt x="3179" y="324"/>
                  </a:cubicBezTo>
                  <a:cubicBezTo>
                    <a:pt x="4800" y="324"/>
                    <a:pt x="6514" y="277"/>
                    <a:pt x="7629" y="188"/>
                  </a:cubicBezTo>
                  <a:cubicBezTo>
                    <a:pt x="7721" y="188"/>
                    <a:pt x="7721" y="66"/>
                    <a:pt x="7629" y="66"/>
                  </a:cubicBezTo>
                  <a:cubicBezTo>
                    <a:pt x="6886" y="20"/>
                    <a:pt x="5895" y="0"/>
                    <a:pt x="4845" y="0"/>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2523;p70">
              <a:extLst>
                <a:ext uri="{FF2B5EF4-FFF2-40B4-BE49-F238E27FC236}">
                  <a16:creationId xmlns:a16="http://schemas.microsoft.com/office/drawing/2014/main" id="{57B0784E-6793-4537-857E-0B42A50F2B94}"/>
                </a:ext>
              </a:extLst>
            </p:cNvPr>
            <p:cNvSpPr/>
            <p:nvPr/>
          </p:nvSpPr>
          <p:spPr>
            <a:xfrm>
              <a:off x="7024241" y="2714772"/>
              <a:ext cx="408185" cy="16862"/>
            </a:xfrm>
            <a:custGeom>
              <a:avLst/>
              <a:gdLst/>
              <a:ahLst/>
              <a:cxnLst/>
              <a:rect l="l" t="t" r="r" b="b"/>
              <a:pathLst>
                <a:path w="7722" h="319" extrusionOk="0">
                  <a:moveTo>
                    <a:pt x="5130" y="1"/>
                  </a:moveTo>
                  <a:cubicBezTo>
                    <a:pt x="3355" y="1"/>
                    <a:pt x="1345" y="60"/>
                    <a:pt x="92" y="120"/>
                  </a:cubicBezTo>
                  <a:cubicBezTo>
                    <a:pt x="1" y="120"/>
                    <a:pt x="1" y="242"/>
                    <a:pt x="92" y="242"/>
                  </a:cubicBezTo>
                  <a:cubicBezTo>
                    <a:pt x="931" y="295"/>
                    <a:pt x="2110" y="319"/>
                    <a:pt x="3333" y="319"/>
                  </a:cubicBezTo>
                  <a:cubicBezTo>
                    <a:pt x="4899" y="319"/>
                    <a:pt x="6537" y="279"/>
                    <a:pt x="7630" y="211"/>
                  </a:cubicBezTo>
                  <a:cubicBezTo>
                    <a:pt x="7721" y="181"/>
                    <a:pt x="7721" y="59"/>
                    <a:pt x="7599" y="59"/>
                  </a:cubicBezTo>
                  <a:cubicBezTo>
                    <a:pt x="6938" y="17"/>
                    <a:pt x="6067" y="1"/>
                    <a:pt x="5130" y="1"/>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2524;p70">
              <a:extLst>
                <a:ext uri="{FF2B5EF4-FFF2-40B4-BE49-F238E27FC236}">
                  <a16:creationId xmlns:a16="http://schemas.microsoft.com/office/drawing/2014/main" id="{4520D5CE-35F3-4105-A581-174662FFCE51}"/>
                </a:ext>
              </a:extLst>
            </p:cNvPr>
            <p:cNvSpPr/>
            <p:nvPr/>
          </p:nvSpPr>
          <p:spPr>
            <a:xfrm>
              <a:off x="7040310" y="2664556"/>
              <a:ext cx="406546" cy="17179"/>
            </a:xfrm>
            <a:custGeom>
              <a:avLst/>
              <a:gdLst/>
              <a:ahLst/>
              <a:cxnLst/>
              <a:rect l="l" t="t" r="r" b="b"/>
              <a:pathLst>
                <a:path w="7691" h="325" extrusionOk="0">
                  <a:moveTo>
                    <a:pt x="4815" y="1"/>
                  </a:moveTo>
                  <a:cubicBezTo>
                    <a:pt x="3116" y="1"/>
                    <a:pt x="1264" y="53"/>
                    <a:pt x="61" y="128"/>
                  </a:cubicBezTo>
                  <a:cubicBezTo>
                    <a:pt x="1" y="128"/>
                    <a:pt x="1" y="249"/>
                    <a:pt x="61" y="249"/>
                  </a:cubicBezTo>
                  <a:cubicBezTo>
                    <a:pt x="873" y="300"/>
                    <a:pt x="1987" y="324"/>
                    <a:pt x="3149" y="324"/>
                  </a:cubicBezTo>
                  <a:cubicBezTo>
                    <a:pt x="4770" y="324"/>
                    <a:pt x="6484" y="277"/>
                    <a:pt x="7599" y="189"/>
                  </a:cubicBezTo>
                  <a:cubicBezTo>
                    <a:pt x="7691" y="189"/>
                    <a:pt x="7691" y="67"/>
                    <a:pt x="7599" y="67"/>
                  </a:cubicBezTo>
                  <a:cubicBezTo>
                    <a:pt x="6856" y="20"/>
                    <a:pt x="5865" y="1"/>
                    <a:pt x="4815" y="1"/>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2525;p70">
              <a:extLst>
                <a:ext uri="{FF2B5EF4-FFF2-40B4-BE49-F238E27FC236}">
                  <a16:creationId xmlns:a16="http://schemas.microsoft.com/office/drawing/2014/main" id="{CCCC9578-EE4F-4B13-81B9-E01F92E64225}"/>
                </a:ext>
              </a:extLst>
            </p:cNvPr>
            <p:cNvSpPr/>
            <p:nvPr/>
          </p:nvSpPr>
          <p:spPr>
            <a:xfrm>
              <a:off x="6164645" y="2674494"/>
              <a:ext cx="807066" cy="306958"/>
            </a:xfrm>
            <a:custGeom>
              <a:avLst/>
              <a:gdLst/>
              <a:ahLst/>
              <a:cxnLst/>
              <a:rect l="l" t="t" r="r" b="b"/>
              <a:pathLst>
                <a:path w="15268" h="5807" extrusionOk="0">
                  <a:moveTo>
                    <a:pt x="4864" y="1"/>
                  </a:moveTo>
                  <a:cubicBezTo>
                    <a:pt x="4074" y="1703"/>
                    <a:pt x="1" y="4377"/>
                    <a:pt x="1" y="4377"/>
                  </a:cubicBezTo>
                  <a:lnTo>
                    <a:pt x="9545" y="5806"/>
                  </a:lnTo>
                  <a:cubicBezTo>
                    <a:pt x="10031" y="5411"/>
                    <a:pt x="14256" y="3678"/>
                    <a:pt x="14864" y="2219"/>
                  </a:cubicBezTo>
                  <a:cubicBezTo>
                    <a:pt x="15267" y="1298"/>
                    <a:pt x="14288" y="1128"/>
                    <a:pt x="13512" y="1128"/>
                  </a:cubicBezTo>
                  <a:cubicBezTo>
                    <a:pt x="13060" y="1128"/>
                    <a:pt x="12676" y="1186"/>
                    <a:pt x="12676" y="1186"/>
                  </a:cubicBezTo>
                  <a:lnTo>
                    <a:pt x="4864" y="1"/>
                  </a:ln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2526;p70">
              <a:extLst>
                <a:ext uri="{FF2B5EF4-FFF2-40B4-BE49-F238E27FC236}">
                  <a16:creationId xmlns:a16="http://schemas.microsoft.com/office/drawing/2014/main" id="{1F779F9D-82BB-4D4B-B2A7-3A3FC7921215}"/>
                </a:ext>
              </a:extLst>
            </p:cNvPr>
            <p:cNvSpPr/>
            <p:nvPr/>
          </p:nvSpPr>
          <p:spPr>
            <a:xfrm>
              <a:off x="6209628" y="2674494"/>
              <a:ext cx="731107" cy="266784"/>
            </a:xfrm>
            <a:custGeom>
              <a:avLst/>
              <a:gdLst/>
              <a:ahLst/>
              <a:cxnLst/>
              <a:rect l="l" t="t" r="r" b="b"/>
              <a:pathLst>
                <a:path w="13831" h="5047" extrusionOk="0">
                  <a:moveTo>
                    <a:pt x="4013" y="1"/>
                  </a:moveTo>
                  <a:lnTo>
                    <a:pt x="1" y="3678"/>
                  </a:lnTo>
                  <a:lnTo>
                    <a:pt x="9272" y="5046"/>
                  </a:lnTo>
                  <a:cubicBezTo>
                    <a:pt x="11491" y="4560"/>
                    <a:pt x="13831" y="2159"/>
                    <a:pt x="13831" y="2159"/>
                  </a:cubicBezTo>
                  <a:lnTo>
                    <a:pt x="11825"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2527;p70">
              <a:extLst>
                <a:ext uri="{FF2B5EF4-FFF2-40B4-BE49-F238E27FC236}">
                  <a16:creationId xmlns:a16="http://schemas.microsoft.com/office/drawing/2014/main" id="{CEE79695-F22E-4972-BE18-E6990280A449}"/>
                </a:ext>
              </a:extLst>
            </p:cNvPr>
            <p:cNvSpPr/>
            <p:nvPr/>
          </p:nvSpPr>
          <p:spPr>
            <a:xfrm>
              <a:off x="6203232" y="2647165"/>
              <a:ext cx="731107" cy="268370"/>
            </a:xfrm>
            <a:custGeom>
              <a:avLst/>
              <a:gdLst/>
              <a:ahLst/>
              <a:cxnLst/>
              <a:rect l="l" t="t" r="r" b="b"/>
              <a:pathLst>
                <a:path w="13831" h="5077" extrusionOk="0">
                  <a:moveTo>
                    <a:pt x="4013" y="1"/>
                  </a:moveTo>
                  <a:lnTo>
                    <a:pt x="0" y="3709"/>
                  </a:lnTo>
                  <a:lnTo>
                    <a:pt x="9271" y="5077"/>
                  </a:lnTo>
                  <a:cubicBezTo>
                    <a:pt x="11490" y="4560"/>
                    <a:pt x="13830" y="2189"/>
                    <a:pt x="13830" y="2189"/>
                  </a:cubicBezTo>
                  <a:lnTo>
                    <a:pt x="11824"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2528;p70">
              <a:extLst>
                <a:ext uri="{FF2B5EF4-FFF2-40B4-BE49-F238E27FC236}">
                  <a16:creationId xmlns:a16="http://schemas.microsoft.com/office/drawing/2014/main" id="{A4720E85-80E3-43A0-B3D0-5A722DEA9466}"/>
                </a:ext>
              </a:extLst>
            </p:cNvPr>
            <p:cNvSpPr/>
            <p:nvPr/>
          </p:nvSpPr>
          <p:spPr>
            <a:xfrm>
              <a:off x="6166284" y="2626603"/>
              <a:ext cx="790521" cy="268053"/>
            </a:xfrm>
            <a:custGeom>
              <a:avLst/>
              <a:gdLst/>
              <a:ahLst/>
              <a:cxnLst/>
              <a:rect l="l" t="t" r="r" b="b"/>
              <a:pathLst>
                <a:path w="14955" h="5071" extrusionOk="0">
                  <a:moveTo>
                    <a:pt x="6067" y="1"/>
                  </a:moveTo>
                  <a:cubicBezTo>
                    <a:pt x="5725" y="1"/>
                    <a:pt x="5464" y="26"/>
                    <a:pt x="5319" y="86"/>
                  </a:cubicBezTo>
                  <a:cubicBezTo>
                    <a:pt x="4164" y="572"/>
                    <a:pt x="0" y="3642"/>
                    <a:pt x="0" y="3642"/>
                  </a:cubicBezTo>
                  <a:lnTo>
                    <a:pt x="9696" y="5071"/>
                  </a:lnTo>
                  <a:cubicBezTo>
                    <a:pt x="10122" y="4828"/>
                    <a:pt x="14073" y="3004"/>
                    <a:pt x="14529" y="2062"/>
                  </a:cubicBezTo>
                  <a:cubicBezTo>
                    <a:pt x="14955" y="1089"/>
                    <a:pt x="13314" y="967"/>
                    <a:pt x="13314" y="967"/>
                  </a:cubicBezTo>
                  <a:cubicBezTo>
                    <a:pt x="13314" y="967"/>
                    <a:pt x="8165" y="1"/>
                    <a:pt x="6067"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2529;p70">
              <a:extLst>
                <a:ext uri="{FF2B5EF4-FFF2-40B4-BE49-F238E27FC236}">
                  <a16:creationId xmlns:a16="http://schemas.microsoft.com/office/drawing/2014/main" id="{A333123B-A5DE-4EEE-84E6-9CF6BE18CCDA}"/>
                </a:ext>
              </a:extLst>
            </p:cNvPr>
            <p:cNvSpPr/>
            <p:nvPr/>
          </p:nvSpPr>
          <p:spPr>
            <a:xfrm>
              <a:off x="6137370" y="2819116"/>
              <a:ext cx="568826" cy="162333"/>
            </a:xfrm>
            <a:custGeom>
              <a:avLst/>
              <a:gdLst/>
              <a:ahLst/>
              <a:cxnLst/>
              <a:rect l="l" t="t" r="r" b="b"/>
              <a:pathLst>
                <a:path w="10761" h="3071" extrusionOk="0">
                  <a:moveTo>
                    <a:pt x="547" y="0"/>
                  </a:moveTo>
                  <a:cubicBezTo>
                    <a:pt x="0" y="1307"/>
                    <a:pt x="517" y="1641"/>
                    <a:pt x="517" y="1641"/>
                  </a:cubicBezTo>
                  <a:lnTo>
                    <a:pt x="10061" y="3070"/>
                  </a:lnTo>
                  <a:cubicBezTo>
                    <a:pt x="10760" y="2584"/>
                    <a:pt x="10243" y="1429"/>
                    <a:pt x="10243" y="1429"/>
                  </a:cubicBezTo>
                  <a:lnTo>
                    <a:pt x="547" y="0"/>
                  </a:lnTo>
                  <a:close/>
                </a:path>
              </a:pathLst>
            </a:custGeom>
            <a:solidFill>
              <a:srgbClr val="0095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2530;p70">
              <a:extLst>
                <a:ext uri="{FF2B5EF4-FFF2-40B4-BE49-F238E27FC236}">
                  <a16:creationId xmlns:a16="http://schemas.microsoft.com/office/drawing/2014/main" id="{1F2E0F82-DEF4-475B-A0C0-EA9E7CF72698}"/>
                </a:ext>
              </a:extLst>
            </p:cNvPr>
            <p:cNvSpPr/>
            <p:nvPr/>
          </p:nvSpPr>
          <p:spPr>
            <a:xfrm>
              <a:off x="7867768" y="2751615"/>
              <a:ext cx="16122" cy="16122"/>
            </a:xfrm>
            <a:custGeom>
              <a:avLst/>
              <a:gdLst/>
              <a:ahLst/>
              <a:cxnLst/>
              <a:rect l="l" t="t" r="r" b="b"/>
              <a:pathLst>
                <a:path w="305" h="305" extrusionOk="0">
                  <a:moveTo>
                    <a:pt x="91" y="0"/>
                  </a:moveTo>
                  <a:lnTo>
                    <a:pt x="0" y="61"/>
                  </a:lnTo>
                  <a:lnTo>
                    <a:pt x="183" y="304"/>
                  </a:lnTo>
                  <a:lnTo>
                    <a:pt x="274" y="304"/>
                  </a:lnTo>
                  <a:cubicBezTo>
                    <a:pt x="304" y="304"/>
                    <a:pt x="304" y="274"/>
                    <a:pt x="274" y="244"/>
                  </a:cubicBezTo>
                  <a:lnTo>
                    <a:pt x="9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2531;p70">
              <a:extLst>
                <a:ext uri="{FF2B5EF4-FFF2-40B4-BE49-F238E27FC236}">
                  <a16:creationId xmlns:a16="http://schemas.microsoft.com/office/drawing/2014/main" id="{59E774D6-3BA6-41C2-A7B9-3D9F606226BB}"/>
                </a:ext>
              </a:extLst>
            </p:cNvPr>
            <p:cNvSpPr/>
            <p:nvPr/>
          </p:nvSpPr>
          <p:spPr>
            <a:xfrm>
              <a:off x="7817975" y="2778943"/>
              <a:ext cx="16069" cy="16122"/>
            </a:xfrm>
            <a:custGeom>
              <a:avLst/>
              <a:gdLst/>
              <a:ahLst/>
              <a:cxnLst/>
              <a:rect l="l" t="t" r="r" b="b"/>
              <a:pathLst>
                <a:path w="304" h="305" extrusionOk="0">
                  <a:moveTo>
                    <a:pt x="91" y="0"/>
                  </a:moveTo>
                  <a:lnTo>
                    <a:pt x="0" y="61"/>
                  </a:lnTo>
                  <a:lnTo>
                    <a:pt x="213" y="304"/>
                  </a:lnTo>
                  <a:lnTo>
                    <a:pt x="274" y="304"/>
                  </a:lnTo>
                  <a:cubicBezTo>
                    <a:pt x="304" y="304"/>
                    <a:pt x="304" y="274"/>
                    <a:pt x="274" y="243"/>
                  </a:cubicBezTo>
                  <a:lnTo>
                    <a:pt x="9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2532;p70">
              <a:extLst>
                <a:ext uri="{FF2B5EF4-FFF2-40B4-BE49-F238E27FC236}">
                  <a16:creationId xmlns:a16="http://schemas.microsoft.com/office/drawing/2014/main" id="{AED12D1E-5586-4B39-B7F3-FB7159F3E48F}"/>
                </a:ext>
              </a:extLst>
            </p:cNvPr>
            <p:cNvSpPr/>
            <p:nvPr/>
          </p:nvSpPr>
          <p:spPr>
            <a:xfrm>
              <a:off x="7769767" y="2806219"/>
              <a:ext cx="14484" cy="16862"/>
            </a:xfrm>
            <a:custGeom>
              <a:avLst/>
              <a:gdLst/>
              <a:ahLst/>
              <a:cxnLst/>
              <a:rect l="l" t="t" r="r" b="b"/>
              <a:pathLst>
                <a:path w="274" h="319" extrusionOk="0">
                  <a:moveTo>
                    <a:pt x="61" y="1"/>
                  </a:moveTo>
                  <a:lnTo>
                    <a:pt x="0" y="62"/>
                  </a:lnTo>
                  <a:lnTo>
                    <a:pt x="183" y="305"/>
                  </a:lnTo>
                  <a:cubicBezTo>
                    <a:pt x="203" y="305"/>
                    <a:pt x="223" y="318"/>
                    <a:pt x="234" y="318"/>
                  </a:cubicBezTo>
                  <a:cubicBezTo>
                    <a:pt x="240" y="318"/>
                    <a:pt x="243" y="315"/>
                    <a:pt x="243" y="305"/>
                  </a:cubicBezTo>
                  <a:cubicBezTo>
                    <a:pt x="274" y="305"/>
                    <a:pt x="274" y="275"/>
                    <a:pt x="274" y="244"/>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2533;p70">
              <a:extLst>
                <a:ext uri="{FF2B5EF4-FFF2-40B4-BE49-F238E27FC236}">
                  <a16:creationId xmlns:a16="http://schemas.microsoft.com/office/drawing/2014/main" id="{0729F13C-E2C0-40C3-BD58-42C8687F193D}"/>
                </a:ext>
              </a:extLst>
            </p:cNvPr>
            <p:cNvSpPr/>
            <p:nvPr/>
          </p:nvSpPr>
          <p:spPr>
            <a:xfrm>
              <a:off x="7719921" y="2833547"/>
              <a:ext cx="14537" cy="16862"/>
            </a:xfrm>
            <a:custGeom>
              <a:avLst/>
              <a:gdLst/>
              <a:ahLst/>
              <a:cxnLst/>
              <a:rect l="l" t="t" r="r" b="b"/>
              <a:pathLst>
                <a:path w="275" h="319" extrusionOk="0">
                  <a:moveTo>
                    <a:pt x="62" y="1"/>
                  </a:moveTo>
                  <a:lnTo>
                    <a:pt x="1" y="61"/>
                  </a:lnTo>
                  <a:lnTo>
                    <a:pt x="183" y="305"/>
                  </a:lnTo>
                  <a:cubicBezTo>
                    <a:pt x="204" y="305"/>
                    <a:pt x="224" y="318"/>
                    <a:pt x="235" y="318"/>
                  </a:cubicBezTo>
                  <a:cubicBezTo>
                    <a:pt x="241" y="318"/>
                    <a:pt x="244" y="315"/>
                    <a:pt x="244" y="305"/>
                  </a:cubicBezTo>
                  <a:cubicBezTo>
                    <a:pt x="274" y="305"/>
                    <a:pt x="274" y="274"/>
                    <a:pt x="274" y="244"/>
                  </a:cubicBezTo>
                  <a:lnTo>
                    <a:pt x="62"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2534;p70">
              <a:extLst>
                <a:ext uri="{FF2B5EF4-FFF2-40B4-BE49-F238E27FC236}">
                  <a16:creationId xmlns:a16="http://schemas.microsoft.com/office/drawing/2014/main" id="{F9ABD32A-8FEF-419D-B165-6B2798B22455}"/>
                </a:ext>
              </a:extLst>
            </p:cNvPr>
            <p:cNvSpPr/>
            <p:nvPr/>
          </p:nvSpPr>
          <p:spPr>
            <a:xfrm>
              <a:off x="7670128" y="2860875"/>
              <a:ext cx="16122" cy="16809"/>
            </a:xfrm>
            <a:custGeom>
              <a:avLst/>
              <a:gdLst/>
              <a:ahLst/>
              <a:cxnLst/>
              <a:rect l="l" t="t" r="r" b="b"/>
              <a:pathLst>
                <a:path w="305" h="318" extrusionOk="0">
                  <a:moveTo>
                    <a:pt x="92" y="0"/>
                  </a:moveTo>
                  <a:lnTo>
                    <a:pt x="1" y="61"/>
                  </a:lnTo>
                  <a:lnTo>
                    <a:pt x="183" y="304"/>
                  </a:lnTo>
                  <a:cubicBezTo>
                    <a:pt x="203" y="304"/>
                    <a:pt x="224" y="318"/>
                    <a:pt x="244" y="318"/>
                  </a:cubicBezTo>
                  <a:cubicBezTo>
                    <a:pt x="254" y="318"/>
                    <a:pt x="264" y="314"/>
                    <a:pt x="274" y="304"/>
                  </a:cubicBezTo>
                  <a:cubicBezTo>
                    <a:pt x="274" y="304"/>
                    <a:pt x="305" y="274"/>
                    <a:pt x="274" y="244"/>
                  </a:cubicBezTo>
                  <a:lnTo>
                    <a:pt x="92"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2535;p70">
              <a:extLst>
                <a:ext uri="{FF2B5EF4-FFF2-40B4-BE49-F238E27FC236}">
                  <a16:creationId xmlns:a16="http://schemas.microsoft.com/office/drawing/2014/main" id="{FB379FB2-E63F-444C-B4B1-7EC91C47FCF6}"/>
                </a:ext>
              </a:extLst>
            </p:cNvPr>
            <p:cNvSpPr/>
            <p:nvPr/>
          </p:nvSpPr>
          <p:spPr>
            <a:xfrm>
              <a:off x="7620334" y="2888203"/>
              <a:ext cx="16122" cy="16809"/>
            </a:xfrm>
            <a:custGeom>
              <a:avLst/>
              <a:gdLst/>
              <a:ahLst/>
              <a:cxnLst/>
              <a:rect l="l" t="t" r="r" b="b"/>
              <a:pathLst>
                <a:path w="305" h="318" extrusionOk="0">
                  <a:moveTo>
                    <a:pt x="92" y="0"/>
                  </a:moveTo>
                  <a:lnTo>
                    <a:pt x="0" y="61"/>
                  </a:lnTo>
                  <a:lnTo>
                    <a:pt x="183" y="304"/>
                  </a:lnTo>
                  <a:cubicBezTo>
                    <a:pt x="203" y="304"/>
                    <a:pt x="223" y="318"/>
                    <a:pt x="244" y="318"/>
                  </a:cubicBezTo>
                  <a:cubicBezTo>
                    <a:pt x="254" y="318"/>
                    <a:pt x="264" y="314"/>
                    <a:pt x="274" y="304"/>
                  </a:cubicBezTo>
                  <a:cubicBezTo>
                    <a:pt x="304" y="304"/>
                    <a:pt x="304" y="274"/>
                    <a:pt x="274" y="243"/>
                  </a:cubicBezTo>
                  <a:lnTo>
                    <a:pt x="92"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2536;p70">
              <a:extLst>
                <a:ext uri="{FF2B5EF4-FFF2-40B4-BE49-F238E27FC236}">
                  <a16:creationId xmlns:a16="http://schemas.microsoft.com/office/drawing/2014/main" id="{C6D88C42-663B-4918-85C0-EE037BC90A7E}"/>
                </a:ext>
              </a:extLst>
            </p:cNvPr>
            <p:cNvSpPr/>
            <p:nvPr/>
          </p:nvSpPr>
          <p:spPr>
            <a:xfrm>
              <a:off x="7570541" y="2915479"/>
              <a:ext cx="16122" cy="16862"/>
            </a:xfrm>
            <a:custGeom>
              <a:avLst/>
              <a:gdLst/>
              <a:ahLst/>
              <a:cxnLst/>
              <a:rect l="l" t="t" r="r" b="b"/>
              <a:pathLst>
                <a:path w="305" h="319" extrusionOk="0">
                  <a:moveTo>
                    <a:pt x="91" y="1"/>
                  </a:moveTo>
                  <a:lnTo>
                    <a:pt x="0" y="62"/>
                  </a:lnTo>
                  <a:lnTo>
                    <a:pt x="213" y="305"/>
                  </a:lnTo>
                  <a:cubicBezTo>
                    <a:pt x="213" y="305"/>
                    <a:pt x="226" y="318"/>
                    <a:pt x="244" y="318"/>
                  </a:cubicBezTo>
                  <a:cubicBezTo>
                    <a:pt x="253" y="318"/>
                    <a:pt x="264" y="315"/>
                    <a:pt x="274" y="305"/>
                  </a:cubicBezTo>
                  <a:cubicBezTo>
                    <a:pt x="304" y="305"/>
                    <a:pt x="304" y="274"/>
                    <a:pt x="274" y="244"/>
                  </a:cubicBezTo>
                  <a:lnTo>
                    <a:pt x="9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2537;p70">
              <a:extLst>
                <a:ext uri="{FF2B5EF4-FFF2-40B4-BE49-F238E27FC236}">
                  <a16:creationId xmlns:a16="http://schemas.microsoft.com/office/drawing/2014/main" id="{40370C54-0BC5-4650-850D-BF9EE25C9BF8}"/>
                </a:ext>
              </a:extLst>
            </p:cNvPr>
            <p:cNvSpPr/>
            <p:nvPr/>
          </p:nvSpPr>
          <p:spPr>
            <a:xfrm>
              <a:off x="7859734" y="2756425"/>
              <a:ext cx="9673" cy="11312"/>
            </a:xfrm>
            <a:custGeom>
              <a:avLst/>
              <a:gdLst/>
              <a:ahLst/>
              <a:cxnLst/>
              <a:rect l="l" t="t" r="r" b="b"/>
              <a:pathLst>
                <a:path w="183" h="214" extrusionOk="0">
                  <a:moveTo>
                    <a:pt x="61" y="1"/>
                  </a:moveTo>
                  <a:lnTo>
                    <a:pt x="0" y="31"/>
                  </a:lnTo>
                  <a:lnTo>
                    <a:pt x="152" y="183"/>
                  </a:lnTo>
                  <a:cubicBezTo>
                    <a:pt x="152" y="213"/>
                    <a:pt x="152" y="213"/>
                    <a:pt x="183" y="213"/>
                  </a:cubicBezTo>
                  <a:cubicBezTo>
                    <a:pt x="183" y="183"/>
                    <a:pt x="183" y="183"/>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2538;p70">
              <a:extLst>
                <a:ext uri="{FF2B5EF4-FFF2-40B4-BE49-F238E27FC236}">
                  <a16:creationId xmlns:a16="http://schemas.microsoft.com/office/drawing/2014/main" id="{86524FB6-F677-4789-844C-F834D227C0C2}"/>
                </a:ext>
              </a:extLst>
            </p:cNvPr>
            <p:cNvSpPr/>
            <p:nvPr/>
          </p:nvSpPr>
          <p:spPr>
            <a:xfrm>
              <a:off x="7811526" y="2783754"/>
              <a:ext cx="8088" cy="11312"/>
            </a:xfrm>
            <a:custGeom>
              <a:avLst/>
              <a:gdLst/>
              <a:ahLst/>
              <a:cxnLst/>
              <a:rect l="l" t="t" r="r" b="b"/>
              <a:pathLst>
                <a:path w="153" h="214" extrusionOk="0">
                  <a:moveTo>
                    <a:pt x="31" y="0"/>
                  </a:moveTo>
                  <a:lnTo>
                    <a:pt x="0" y="31"/>
                  </a:lnTo>
                  <a:lnTo>
                    <a:pt x="122" y="183"/>
                  </a:lnTo>
                  <a:cubicBezTo>
                    <a:pt x="122" y="213"/>
                    <a:pt x="152" y="213"/>
                    <a:pt x="152" y="213"/>
                  </a:cubicBezTo>
                  <a:cubicBezTo>
                    <a:pt x="152" y="21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2539;p70">
              <a:extLst>
                <a:ext uri="{FF2B5EF4-FFF2-40B4-BE49-F238E27FC236}">
                  <a16:creationId xmlns:a16="http://schemas.microsoft.com/office/drawing/2014/main" id="{F7AD1139-CF84-4646-AD85-A952B01D1665}"/>
                </a:ext>
              </a:extLst>
            </p:cNvPr>
            <p:cNvSpPr/>
            <p:nvPr/>
          </p:nvSpPr>
          <p:spPr>
            <a:xfrm>
              <a:off x="7761733" y="2812668"/>
              <a:ext cx="8088" cy="9673"/>
            </a:xfrm>
            <a:custGeom>
              <a:avLst/>
              <a:gdLst/>
              <a:ahLst/>
              <a:cxnLst/>
              <a:rect l="l" t="t" r="r" b="b"/>
              <a:pathLst>
                <a:path w="153" h="183"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2540;p70">
              <a:extLst>
                <a:ext uri="{FF2B5EF4-FFF2-40B4-BE49-F238E27FC236}">
                  <a16:creationId xmlns:a16="http://schemas.microsoft.com/office/drawing/2014/main" id="{79876500-2A7C-4927-891A-E59BC9B8DE48}"/>
                </a:ext>
              </a:extLst>
            </p:cNvPr>
            <p:cNvSpPr/>
            <p:nvPr/>
          </p:nvSpPr>
          <p:spPr>
            <a:xfrm>
              <a:off x="7711886" y="2839996"/>
              <a:ext cx="9726" cy="9673"/>
            </a:xfrm>
            <a:custGeom>
              <a:avLst/>
              <a:gdLst/>
              <a:ahLst/>
              <a:cxnLst/>
              <a:rect l="l" t="t" r="r" b="b"/>
              <a:pathLst>
                <a:path w="184" h="183" extrusionOk="0">
                  <a:moveTo>
                    <a:pt x="1" y="0"/>
                  </a:moveTo>
                  <a:lnTo>
                    <a:pt x="122" y="152"/>
                  </a:lnTo>
                  <a:cubicBezTo>
                    <a:pt x="153" y="183"/>
                    <a:pt x="153" y="183"/>
                    <a:pt x="153" y="183"/>
                  </a:cubicBez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2541;p70">
              <a:extLst>
                <a:ext uri="{FF2B5EF4-FFF2-40B4-BE49-F238E27FC236}">
                  <a16:creationId xmlns:a16="http://schemas.microsoft.com/office/drawing/2014/main" id="{57940C0B-8DFA-437E-A3CF-7DB1CE0F6671}"/>
                </a:ext>
              </a:extLst>
            </p:cNvPr>
            <p:cNvSpPr/>
            <p:nvPr/>
          </p:nvSpPr>
          <p:spPr>
            <a:xfrm>
              <a:off x="7612300" y="2894599"/>
              <a:ext cx="9673" cy="9726"/>
            </a:xfrm>
            <a:custGeom>
              <a:avLst/>
              <a:gdLst/>
              <a:ahLst/>
              <a:cxnLst/>
              <a:rect l="l" t="t" r="r" b="b"/>
              <a:pathLst>
                <a:path w="183" h="184" extrusionOk="0">
                  <a:moveTo>
                    <a:pt x="0" y="1"/>
                  </a:moveTo>
                  <a:lnTo>
                    <a:pt x="152" y="183"/>
                  </a:lnTo>
                  <a:lnTo>
                    <a:pt x="183" y="183"/>
                  </a:lnTo>
                  <a:cubicBezTo>
                    <a:pt x="183" y="183"/>
                    <a:pt x="183" y="153"/>
                    <a:pt x="183" y="153"/>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2542;p70">
              <a:extLst>
                <a:ext uri="{FF2B5EF4-FFF2-40B4-BE49-F238E27FC236}">
                  <a16:creationId xmlns:a16="http://schemas.microsoft.com/office/drawing/2014/main" id="{0B9BD2C2-C351-4C90-9355-BD2013D4B4A6}"/>
                </a:ext>
              </a:extLst>
            </p:cNvPr>
            <p:cNvSpPr/>
            <p:nvPr/>
          </p:nvSpPr>
          <p:spPr>
            <a:xfrm>
              <a:off x="7564092" y="2921928"/>
              <a:ext cx="8088" cy="9673"/>
            </a:xfrm>
            <a:custGeom>
              <a:avLst/>
              <a:gdLst/>
              <a:ahLst/>
              <a:cxnLst/>
              <a:rect l="l" t="t" r="r" b="b"/>
              <a:pathLst>
                <a:path w="153" h="183" extrusionOk="0">
                  <a:moveTo>
                    <a:pt x="1" y="0"/>
                  </a:moveTo>
                  <a:lnTo>
                    <a:pt x="122" y="183"/>
                  </a:lnTo>
                  <a:lnTo>
                    <a:pt x="152" y="183"/>
                  </a:lnTo>
                  <a:cubicBezTo>
                    <a:pt x="152" y="183"/>
                    <a:pt x="152" y="152"/>
                    <a:pt x="152"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2543;p70">
              <a:extLst>
                <a:ext uri="{FF2B5EF4-FFF2-40B4-BE49-F238E27FC236}">
                  <a16:creationId xmlns:a16="http://schemas.microsoft.com/office/drawing/2014/main" id="{0B4DEE25-22FA-4C82-B1F3-895ABEB523D4}"/>
                </a:ext>
              </a:extLst>
            </p:cNvPr>
            <p:cNvSpPr/>
            <p:nvPr/>
          </p:nvSpPr>
          <p:spPr>
            <a:xfrm>
              <a:off x="7851699" y="2761236"/>
              <a:ext cx="9673" cy="11312"/>
            </a:xfrm>
            <a:custGeom>
              <a:avLst/>
              <a:gdLst/>
              <a:ahLst/>
              <a:cxnLst/>
              <a:rect l="l" t="t" r="r" b="b"/>
              <a:pathLst>
                <a:path w="183" h="214" extrusionOk="0">
                  <a:moveTo>
                    <a:pt x="31" y="1"/>
                  </a:moveTo>
                  <a:lnTo>
                    <a:pt x="0" y="31"/>
                  </a:lnTo>
                  <a:lnTo>
                    <a:pt x="152" y="183"/>
                  </a:lnTo>
                  <a:cubicBezTo>
                    <a:pt x="152" y="214"/>
                    <a:pt x="152" y="214"/>
                    <a:pt x="183" y="214"/>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2544;p70">
              <a:extLst>
                <a:ext uri="{FF2B5EF4-FFF2-40B4-BE49-F238E27FC236}">
                  <a16:creationId xmlns:a16="http://schemas.microsoft.com/office/drawing/2014/main" id="{B29C9558-1BC9-44CE-B493-7729D74007F0}"/>
                </a:ext>
              </a:extLst>
            </p:cNvPr>
            <p:cNvSpPr/>
            <p:nvPr/>
          </p:nvSpPr>
          <p:spPr>
            <a:xfrm>
              <a:off x="7801906" y="2788564"/>
              <a:ext cx="9673" cy="11312"/>
            </a:xfrm>
            <a:custGeom>
              <a:avLst/>
              <a:gdLst/>
              <a:ahLst/>
              <a:cxnLst/>
              <a:rect l="l" t="t" r="r" b="b"/>
              <a:pathLst>
                <a:path w="183" h="214" extrusionOk="0">
                  <a:moveTo>
                    <a:pt x="61" y="1"/>
                  </a:moveTo>
                  <a:lnTo>
                    <a:pt x="0" y="31"/>
                  </a:lnTo>
                  <a:lnTo>
                    <a:pt x="152" y="183"/>
                  </a:lnTo>
                  <a:cubicBezTo>
                    <a:pt x="152" y="213"/>
                    <a:pt x="152" y="213"/>
                    <a:pt x="182" y="213"/>
                  </a:cubicBezTo>
                  <a:cubicBezTo>
                    <a:pt x="182" y="183"/>
                    <a:pt x="182" y="18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2545;p70">
              <a:extLst>
                <a:ext uri="{FF2B5EF4-FFF2-40B4-BE49-F238E27FC236}">
                  <a16:creationId xmlns:a16="http://schemas.microsoft.com/office/drawing/2014/main" id="{B8CAC8F3-60F9-4653-9845-F879EBFCC595}"/>
                </a:ext>
              </a:extLst>
            </p:cNvPr>
            <p:cNvSpPr/>
            <p:nvPr/>
          </p:nvSpPr>
          <p:spPr>
            <a:xfrm>
              <a:off x="7753698" y="2817478"/>
              <a:ext cx="8088" cy="9726"/>
            </a:xfrm>
            <a:custGeom>
              <a:avLst/>
              <a:gdLst/>
              <a:ahLst/>
              <a:cxnLst/>
              <a:rect l="l" t="t" r="r" b="b"/>
              <a:pathLst>
                <a:path w="153" h="184"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2546;p70">
              <a:extLst>
                <a:ext uri="{FF2B5EF4-FFF2-40B4-BE49-F238E27FC236}">
                  <a16:creationId xmlns:a16="http://schemas.microsoft.com/office/drawing/2014/main" id="{CD504681-E15B-44B2-9C0D-F50C9591859C}"/>
                </a:ext>
              </a:extLst>
            </p:cNvPr>
            <p:cNvSpPr/>
            <p:nvPr/>
          </p:nvSpPr>
          <p:spPr>
            <a:xfrm>
              <a:off x="7703852" y="2843220"/>
              <a:ext cx="8088" cy="11259"/>
            </a:xfrm>
            <a:custGeom>
              <a:avLst/>
              <a:gdLst/>
              <a:ahLst/>
              <a:cxnLst/>
              <a:rect l="l" t="t" r="r" b="b"/>
              <a:pathLst>
                <a:path w="153" h="213" extrusionOk="0">
                  <a:moveTo>
                    <a:pt x="31" y="0"/>
                  </a:moveTo>
                  <a:lnTo>
                    <a:pt x="1" y="30"/>
                  </a:lnTo>
                  <a:lnTo>
                    <a:pt x="123" y="182"/>
                  </a:lnTo>
                  <a:cubicBezTo>
                    <a:pt x="123" y="213"/>
                    <a:pt x="153" y="213"/>
                    <a:pt x="153" y="213"/>
                  </a:cubicBezTo>
                  <a:cubicBezTo>
                    <a:pt x="153" y="213"/>
                    <a:pt x="153" y="182"/>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2547;p70">
              <a:extLst>
                <a:ext uri="{FF2B5EF4-FFF2-40B4-BE49-F238E27FC236}">
                  <a16:creationId xmlns:a16="http://schemas.microsoft.com/office/drawing/2014/main" id="{10452C43-DD4E-41F0-B7DC-A1A9F8F6FFD9}"/>
                </a:ext>
              </a:extLst>
            </p:cNvPr>
            <p:cNvSpPr/>
            <p:nvPr/>
          </p:nvSpPr>
          <p:spPr>
            <a:xfrm>
              <a:off x="7654058" y="2870496"/>
              <a:ext cx="9726" cy="11312"/>
            </a:xfrm>
            <a:custGeom>
              <a:avLst/>
              <a:gdLst/>
              <a:ahLst/>
              <a:cxnLst/>
              <a:rect l="l" t="t" r="r" b="b"/>
              <a:pathLst>
                <a:path w="184" h="214" extrusionOk="0">
                  <a:moveTo>
                    <a:pt x="31" y="1"/>
                  </a:moveTo>
                  <a:lnTo>
                    <a:pt x="1" y="31"/>
                  </a:lnTo>
                  <a:lnTo>
                    <a:pt x="122" y="183"/>
                  </a:lnTo>
                  <a:cubicBezTo>
                    <a:pt x="153" y="214"/>
                    <a:pt x="153" y="214"/>
                    <a:pt x="153" y="214"/>
                  </a:cubicBezTo>
                  <a:cubicBezTo>
                    <a:pt x="183" y="214"/>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2548;p70">
              <a:extLst>
                <a:ext uri="{FF2B5EF4-FFF2-40B4-BE49-F238E27FC236}">
                  <a16:creationId xmlns:a16="http://schemas.microsoft.com/office/drawing/2014/main" id="{19D6EB30-84DF-479F-B641-2D8602E25268}"/>
                </a:ext>
              </a:extLst>
            </p:cNvPr>
            <p:cNvSpPr/>
            <p:nvPr/>
          </p:nvSpPr>
          <p:spPr>
            <a:xfrm>
              <a:off x="7604265" y="2899409"/>
              <a:ext cx="9673" cy="9726"/>
            </a:xfrm>
            <a:custGeom>
              <a:avLst/>
              <a:gdLst/>
              <a:ahLst/>
              <a:cxnLst/>
              <a:rect l="l" t="t" r="r" b="b"/>
              <a:pathLst>
                <a:path w="183" h="184" extrusionOk="0">
                  <a:moveTo>
                    <a:pt x="0" y="1"/>
                  </a:moveTo>
                  <a:lnTo>
                    <a:pt x="122" y="183"/>
                  </a:lnTo>
                  <a:lnTo>
                    <a:pt x="152" y="183"/>
                  </a:lnTo>
                  <a:cubicBezTo>
                    <a:pt x="183" y="183"/>
                    <a:pt x="183" y="153"/>
                    <a:pt x="18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2549;p70">
              <a:extLst>
                <a:ext uri="{FF2B5EF4-FFF2-40B4-BE49-F238E27FC236}">
                  <a16:creationId xmlns:a16="http://schemas.microsoft.com/office/drawing/2014/main" id="{63FF3EDE-D40D-4F8C-B765-3B111DEE481A}"/>
                </a:ext>
              </a:extLst>
            </p:cNvPr>
            <p:cNvSpPr/>
            <p:nvPr/>
          </p:nvSpPr>
          <p:spPr>
            <a:xfrm>
              <a:off x="7556057" y="2926738"/>
              <a:ext cx="8088" cy="9673"/>
            </a:xfrm>
            <a:custGeom>
              <a:avLst/>
              <a:gdLst/>
              <a:ahLst/>
              <a:cxnLst/>
              <a:rect l="l" t="t" r="r" b="b"/>
              <a:pathLst>
                <a:path w="153" h="183"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2550;p70">
              <a:extLst>
                <a:ext uri="{FF2B5EF4-FFF2-40B4-BE49-F238E27FC236}">
                  <a16:creationId xmlns:a16="http://schemas.microsoft.com/office/drawing/2014/main" id="{93B060EE-2B3D-4E08-AA71-09FC120F955C}"/>
                </a:ext>
              </a:extLst>
            </p:cNvPr>
            <p:cNvSpPr/>
            <p:nvPr/>
          </p:nvSpPr>
          <p:spPr>
            <a:xfrm>
              <a:off x="7843664" y="2766099"/>
              <a:ext cx="9673" cy="10361"/>
            </a:xfrm>
            <a:custGeom>
              <a:avLst/>
              <a:gdLst/>
              <a:ahLst/>
              <a:cxnLst/>
              <a:rect l="l" t="t" r="r" b="b"/>
              <a:pathLst>
                <a:path w="183" h="196" extrusionOk="0">
                  <a:moveTo>
                    <a:pt x="31" y="0"/>
                  </a:moveTo>
                  <a:lnTo>
                    <a:pt x="0" y="30"/>
                  </a:lnTo>
                  <a:lnTo>
                    <a:pt x="122" y="182"/>
                  </a:lnTo>
                  <a:cubicBezTo>
                    <a:pt x="142" y="182"/>
                    <a:pt x="149" y="196"/>
                    <a:pt x="151" y="196"/>
                  </a:cubicBezTo>
                  <a:cubicBezTo>
                    <a:pt x="152" y="196"/>
                    <a:pt x="152" y="193"/>
                    <a:pt x="152" y="182"/>
                  </a:cubicBezTo>
                  <a:cubicBezTo>
                    <a:pt x="183" y="182"/>
                    <a:pt x="183" y="182"/>
                    <a:pt x="18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2551;p70">
              <a:extLst>
                <a:ext uri="{FF2B5EF4-FFF2-40B4-BE49-F238E27FC236}">
                  <a16:creationId xmlns:a16="http://schemas.microsoft.com/office/drawing/2014/main" id="{3DB10B3B-CF87-473B-9382-87E3950FC6B1}"/>
                </a:ext>
              </a:extLst>
            </p:cNvPr>
            <p:cNvSpPr/>
            <p:nvPr/>
          </p:nvSpPr>
          <p:spPr>
            <a:xfrm>
              <a:off x="7793871" y="2793374"/>
              <a:ext cx="9673" cy="10413"/>
            </a:xfrm>
            <a:custGeom>
              <a:avLst/>
              <a:gdLst/>
              <a:ahLst/>
              <a:cxnLst/>
              <a:rect l="l" t="t" r="r" b="b"/>
              <a:pathLst>
                <a:path w="183" h="197" extrusionOk="0">
                  <a:moveTo>
                    <a:pt x="61" y="1"/>
                  </a:moveTo>
                  <a:lnTo>
                    <a:pt x="0" y="31"/>
                  </a:lnTo>
                  <a:lnTo>
                    <a:pt x="152" y="183"/>
                  </a:lnTo>
                  <a:cubicBezTo>
                    <a:pt x="152" y="183"/>
                    <a:pt x="152" y="197"/>
                    <a:pt x="161" y="197"/>
                  </a:cubicBezTo>
                  <a:cubicBezTo>
                    <a:pt x="166" y="197"/>
                    <a:pt x="172" y="19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9" name="Google Shape;2552;p70">
              <a:extLst>
                <a:ext uri="{FF2B5EF4-FFF2-40B4-BE49-F238E27FC236}">
                  <a16:creationId xmlns:a16="http://schemas.microsoft.com/office/drawing/2014/main" id="{0F957BDE-7EEA-4A69-8628-5CD619EC70B2}"/>
                </a:ext>
              </a:extLst>
            </p:cNvPr>
            <p:cNvSpPr/>
            <p:nvPr/>
          </p:nvSpPr>
          <p:spPr>
            <a:xfrm>
              <a:off x="7745663" y="2820702"/>
              <a:ext cx="8088" cy="10889"/>
            </a:xfrm>
            <a:custGeom>
              <a:avLst/>
              <a:gdLst/>
              <a:ahLst/>
              <a:cxnLst/>
              <a:rect l="l" t="t" r="r" b="b"/>
              <a:pathLst>
                <a:path w="153" h="206" extrusionOk="0">
                  <a:moveTo>
                    <a:pt x="31" y="1"/>
                  </a:moveTo>
                  <a:lnTo>
                    <a:pt x="0" y="31"/>
                  </a:lnTo>
                  <a:lnTo>
                    <a:pt x="122" y="183"/>
                  </a:lnTo>
                  <a:cubicBezTo>
                    <a:pt x="122" y="198"/>
                    <a:pt x="129" y="206"/>
                    <a:pt x="137" y="206"/>
                  </a:cubicBezTo>
                  <a:cubicBezTo>
                    <a:pt x="145" y="206"/>
                    <a:pt x="152" y="198"/>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0" name="Google Shape;2553;p70">
              <a:extLst>
                <a:ext uri="{FF2B5EF4-FFF2-40B4-BE49-F238E27FC236}">
                  <a16:creationId xmlns:a16="http://schemas.microsoft.com/office/drawing/2014/main" id="{BAB1E884-F671-4397-BB31-AD9192042052}"/>
                </a:ext>
              </a:extLst>
            </p:cNvPr>
            <p:cNvSpPr/>
            <p:nvPr/>
          </p:nvSpPr>
          <p:spPr>
            <a:xfrm>
              <a:off x="7695817" y="2848030"/>
              <a:ext cx="8088" cy="10889"/>
            </a:xfrm>
            <a:custGeom>
              <a:avLst/>
              <a:gdLst/>
              <a:ahLst/>
              <a:cxnLst/>
              <a:rect l="l" t="t" r="r" b="b"/>
              <a:pathLst>
                <a:path w="153" h="206" extrusionOk="0">
                  <a:moveTo>
                    <a:pt x="31" y="0"/>
                  </a:moveTo>
                  <a:lnTo>
                    <a:pt x="1" y="31"/>
                  </a:lnTo>
                  <a:lnTo>
                    <a:pt x="123" y="183"/>
                  </a:lnTo>
                  <a:cubicBezTo>
                    <a:pt x="123" y="198"/>
                    <a:pt x="130" y="205"/>
                    <a:pt x="138" y="205"/>
                  </a:cubicBezTo>
                  <a:cubicBezTo>
                    <a:pt x="145" y="205"/>
                    <a:pt x="153" y="198"/>
                    <a:pt x="153"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2554;p70">
              <a:extLst>
                <a:ext uri="{FF2B5EF4-FFF2-40B4-BE49-F238E27FC236}">
                  <a16:creationId xmlns:a16="http://schemas.microsoft.com/office/drawing/2014/main" id="{E67FEA67-6EAE-4522-8A5C-18AE8691B713}"/>
                </a:ext>
              </a:extLst>
            </p:cNvPr>
            <p:cNvSpPr/>
            <p:nvPr/>
          </p:nvSpPr>
          <p:spPr>
            <a:xfrm>
              <a:off x="7596230" y="2902634"/>
              <a:ext cx="9673" cy="11312"/>
            </a:xfrm>
            <a:custGeom>
              <a:avLst/>
              <a:gdLst/>
              <a:ahLst/>
              <a:cxnLst/>
              <a:rect l="l" t="t" r="r" b="b"/>
              <a:pathLst>
                <a:path w="183" h="214" extrusionOk="0">
                  <a:moveTo>
                    <a:pt x="31" y="1"/>
                  </a:moveTo>
                  <a:lnTo>
                    <a:pt x="0" y="31"/>
                  </a:lnTo>
                  <a:lnTo>
                    <a:pt x="122" y="183"/>
                  </a:lnTo>
                  <a:cubicBezTo>
                    <a:pt x="152" y="213"/>
                    <a:pt x="152" y="213"/>
                    <a:pt x="152" y="213"/>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2555;p70">
              <a:extLst>
                <a:ext uri="{FF2B5EF4-FFF2-40B4-BE49-F238E27FC236}">
                  <a16:creationId xmlns:a16="http://schemas.microsoft.com/office/drawing/2014/main" id="{F2E60FF2-9151-47D7-85DD-D9953B92D3CD}"/>
                </a:ext>
              </a:extLst>
            </p:cNvPr>
            <p:cNvSpPr/>
            <p:nvPr/>
          </p:nvSpPr>
          <p:spPr>
            <a:xfrm>
              <a:off x="7546437" y="2929962"/>
              <a:ext cx="9673" cy="11312"/>
            </a:xfrm>
            <a:custGeom>
              <a:avLst/>
              <a:gdLst/>
              <a:ahLst/>
              <a:cxnLst/>
              <a:rect l="l" t="t" r="r" b="b"/>
              <a:pathLst>
                <a:path w="183" h="214" extrusionOk="0">
                  <a:moveTo>
                    <a:pt x="61" y="0"/>
                  </a:moveTo>
                  <a:lnTo>
                    <a:pt x="0" y="31"/>
                  </a:lnTo>
                  <a:lnTo>
                    <a:pt x="152" y="183"/>
                  </a:lnTo>
                  <a:cubicBezTo>
                    <a:pt x="152" y="213"/>
                    <a:pt x="152" y="213"/>
                    <a:pt x="183" y="213"/>
                  </a:cubicBezTo>
                  <a:cubicBezTo>
                    <a:pt x="183" y="183"/>
                    <a:pt x="183" y="183"/>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2556;p70">
              <a:extLst>
                <a:ext uri="{FF2B5EF4-FFF2-40B4-BE49-F238E27FC236}">
                  <a16:creationId xmlns:a16="http://schemas.microsoft.com/office/drawing/2014/main" id="{4BB81BD5-E301-4421-9DE8-AC13E8145ED4}"/>
                </a:ext>
              </a:extLst>
            </p:cNvPr>
            <p:cNvSpPr/>
            <p:nvPr/>
          </p:nvSpPr>
          <p:spPr>
            <a:xfrm>
              <a:off x="7837216" y="2770909"/>
              <a:ext cx="8088" cy="9673"/>
            </a:xfrm>
            <a:custGeom>
              <a:avLst/>
              <a:gdLst/>
              <a:ahLst/>
              <a:cxnLst/>
              <a:rect l="l" t="t" r="r" b="b"/>
              <a:pathLst>
                <a:path w="153" h="183" extrusionOk="0">
                  <a:moveTo>
                    <a:pt x="1" y="0"/>
                  </a:moveTo>
                  <a:lnTo>
                    <a:pt x="122" y="183"/>
                  </a:lnTo>
                  <a:lnTo>
                    <a:pt x="153" y="183"/>
                  </a:lnTo>
                  <a:cubicBezTo>
                    <a:pt x="153" y="183"/>
                    <a:pt x="15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2557;p70">
              <a:extLst>
                <a:ext uri="{FF2B5EF4-FFF2-40B4-BE49-F238E27FC236}">
                  <a16:creationId xmlns:a16="http://schemas.microsoft.com/office/drawing/2014/main" id="{4116F25D-6988-436E-A2B9-A8339E8C4C54}"/>
                </a:ext>
              </a:extLst>
            </p:cNvPr>
            <p:cNvSpPr/>
            <p:nvPr/>
          </p:nvSpPr>
          <p:spPr>
            <a:xfrm>
              <a:off x="7787422" y="2798184"/>
              <a:ext cx="8088" cy="9726"/>
            </a:xfrm>
            <a:custGeom>
              <a:avLst/>
              <a:gdLst/>
              <a:ahLst/>
              <a:cxnLst/>
              <a:rect l="l" t="t" r="r" b="b"/>
              <a:pathLst>
                <a:path w="153" h="184" extrusionOk="0">
                  <a:moveTo>
                    <a:pt x="1"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2558;p70">
              <a:extLst>
                <a:ext uri="{FF2B5EF4-FFF2-40B4-BE49-F238E27FC236}">
                  <a16:creationId xmlns:a16="http://schemas.microsoft.com/office/drawing/2014/main" id="{74139971-9F4D-457A-8535-8757C9559B60}"/>
                </a:ext>
              </a:extLst>
            </p:cNvPr>
            <p:cNvSpPr/>
            <p:nvPr/>
          </p:nvSpPr>
          <p:spPr>
            <a:xfrm>
              <a:off x="7737629" y="2825512"/>
              <a:ext cx="8088" cy="9726"/>
            </a:xfrm>
            <a:custGeom>
              <a:avLst/>
              <a:gdLst/>
              <a:ahLst/>
              <a:cxnLst/>
              <a:rect l="l" t="t" r="r" b="b"/>
              <a:pathLst>
                <a:path w="153" h="184" extrusionOk="0">
                  <a:moveTo>
                    <a:pt x="0"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2559;p70">
              <a:extLst>
                <a:ext uri="{FF2B5EF4-FFF2-40B4-BE49-F238E27FC236}">
                  <a16:creationId xmlns:a16="http://schemas.microsoft.com/office/drawing/2014/main" id="{F13F02A0-125C-4457-8C52-D29E1A1CD6F4}"/>
                </a:ext>
              </a:extLst>
            </p:cNvPr>
            <p:cNvSpPr/>
            <p:nvPr/>
          </p:nvSpPr>
          <p:spPr>
            <a:xfrm>
              <a:off x="7687783" y="2852841"/>
              <a:ext cx="9726" cy="9673"/>
            </a:xfrm>
            <a:custGeom>
              <a:avLst/>
              <a:gdLst/>
              <a:ahLst/>
              <a:cxnLst/>
              <a:rect l="l" t="t" r="r" b="b"/>
              <a:pathLst>
                <a:path w="184" h="183" extrusionOk="0">
                  <a:moveTo>
                    <a:pt x="1" y="0"/>
                  </a:moveTo>
                  <a:lnTo>
                    <a:pt x="123" y="183"/>
                  </a:lnTo>
                  <a:lnTo>
                    <a:pt x="153" y="183"/>
                  </a:ln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2560;p70">
              <a:extLst>
                <a:ext uri="{FF2B5EF4-FFF2-40B4-BE49-F238E27FC236}">
                  <a16:creationId xmlns:a16="http://schemas.microsoft.com/office/drawing/2014/main" id="{66741A89-0094-4A2E-8FE3-18A3A7818DDA}"/>
                </a:ext>
              </a:extLst>
            </p:cNvPr>
            <p:cNvSpPr/>
            <p:nvPr/>
          </p:nvSpPr>
          <p:spPr>
            <a:xfrm>
              <a:off x="7589782" y="2907444"/>
              <a:ext cx="8088" cy="9726"/>
            </a:xfrm>
            <a:custGeom>
              <a:avLst/>
              <a:gdLst/>
              <a:ahLst/>
              <a:cxnLst/>
              <a:rect l="l" t="t" r="r" b="b"/>
              <a:pathLst>
                <a:path w="153" h="184" extrusionOk="0">
                  <a:moveTo>
                    <a:pt x="31" y="1"/>
                  </a:moveTo>
                  <a:lnTo>
                    <a:pt x="1" y="31"/>
                  </a:lnTo>
                  <a:lnTo>
                    <a:pt x="122" y="183"/>
                  </a:lnTo>
                  <a:lnTo>
                    <a:pt x="153" y="183"/>
                  </a:lnTo>
                  <a:cubicBezTo>
                    <a:pt x="153" y="183"/>
                    <a:pt x="153" y="18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2561;p70">
              <a:extLst>
                <a:ext uri="{FF2B5EF4-FFF2-40B4-BE49-F238E27FC236}">
                  <a16:creationId xmlns:a16="http://schemas.microsoft.com/office/drawing/2014/main" id="{44388002-FE41-4EBD-A484-737B30173CA6}"/>
                </a:ext>
              </a:extLst>
            </p:cNvPr>
            <p:cNvSpPr/>
            <p:nvPr/>
          </p:nvSpPr>
          <p:spPr>
            <a:xfrm>
              <a:off x="7829181" y="2774133"/>
              <a:ext cx="8088" cy="10361"/>
            </a:xfrm>
            <a:custGeom>
              <a:avLst/>
              <a:gdLst/>
              <a:ahLst/>
              <a:cxnLst/>
              <a:rect l="l" t="t" r="r" b="b"/>
              <a:pathLst>
                <a:path w="153" h="196" extrusionOk="0">
                  <a:moveTo>
                    <a:pt x="31" y="0"/>
                  </a:moveTo>
                  <a:lnTo>
                    <a:pt x="1" y="30"/>
                  </a:lnTo>
                  <a:lnTo>
                    <a:pt x="122" y="182"/>
                  </a:lnTo>
                  <a:cubicBezTo>
                    <a:pt x="143" y="182"/>
                    <a:pt x="149" y="196"/>
                    <a:pt x="152" y="196"/>
                  </a:cubicBezTo>
                  <a:cubicBezTo>
                    <a:pt x="153" y="196"/>
                    <a:pt x="153" y="193"/>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2562;p70">
              <a:extLst>
                <a:ext uri="{FF2B5EF4-FFF2-40B4-BE49-F238E27FC236}">
                  <a16:creationId xmlns:a16="http://schemas.microsoft.com/office/drawing/2014/main" id="{0A849D10-15B0-49EE-9DFC-0293CDD9445A}"/>
                </a:ext>
              </a:extLst>
            </p:cNvPr>
            <p:cNvSpPr/>
            <p:nvPr/>
          </p:nvSpPr>
          <p:spPr>
            <a:xfrm>
              <a:off x="7891872" y="2740356"/>
              <a:ext cx="9673" cy="9726"/>
            </a:xfrm>
            <a:custGeom>
              <a:avLst/>
              <a:gdLst/>
              <a:ahLst/>
              <a:cxnLst/>
              <a:rect l="l" t="t" r="r" b="b"/>
              <a:pathLst>
                <a:path w="183" h="184" extrusionOk="0">
                  <a:moveTo>
                    <a:pt x="0" y="1"/>
                  </a:moveTo>
                  <a:lnTo>
                    <a:pt x="122" y="183"/>
                  </a:lnTo>
                  <a:lnTo>
                    <a:pt x="152" y="183"/>
                  </a:lnTo>
                  <a:cubicBezTo>
                    <a:pt x="183" y="183"/>
                    <a:pt x="183"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2563;p70">
              <a:extLst>
                <a:ext uri="{FF2B5EF4-FFF2-40B4-BE49-F238E27FC236}">
                  <a16:creationId xmlns:a16="http://schemas.microsoft.com/office/drawing/2014/main" id="{E642BD70-B614-4006-AC64-39760DB53D62}"/>
                </a:ext>
              </a:extLst>
            </p:cNvPr>
            <p:cNvSpPr/>
            <p:nvPr/>
          </p:nvSpPr>
          <p:spPr>
            <a:xfrm>
              <a:off x="7883837" y="2743581"/>
              <a:ext cx="9673" cy="10889"/>
            </a:xfrm>
            <a:custGeom>
              <a:avLst/>
              <a:gdLst/>
              <a:ahLst/>
              <a:cxnLst/>
              <a:rect l="l" t="t" r="r" b="b"/>
              <a:pathLst>
                <a:path w="183" h="206" extrusionOk="0">
                  <a:moveTo>
                    <a:pt x="61" y="1"/>
                  </a:moveTo>
                  <a:lnTo>
                    <a:pt x="0" y="31"/>
                  </a:lnTo>
                  <a:lnTo>
                    <a:pt x="152" y="183"/>
                  </a:lnTo>
                  <a:cubicBezTo>
                    <a:pt x="152" y="198"/>
                    <a:pt x="152" y="206"/>
                    <a:pt x="156" y="206"/>
                  </a:cubicBezTo>
                  <a:cubicBezTo>
                    <a:pt x="160" y="206"/>
                    <a:pt x="167" y="198"/>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2564;p70">
              <a:extLst>
                <a:ext uri="{FF2B5EF4-FFF2-40B4-BE49-F238E27FC236}">
                  <a16:creationId xmlns:a16="http://schemas.microsoft.com/office/drawing/2014/main" id="{2C0CC374-F6D7-4932-A479-AA4441A803F5}"/>
                </a:ext>
              </a:extLst>
            </p:cNvPr>
            <p:cNvSpPr/>
            <p:nvPr/>
          </p:nvSpPr>
          <p:spPr>
            <a:xfrm>
              <a:off x="7877388" y="2748391"/>
              <a:ext cx="8088" cy="9726"/>
            </a:xfrm>
            <a:custGeom>
              <a:avLst/>
              <a:gdLst/>
              <a:ahLst/>
              <a:cxnLst/>
              <a:rect l="l" t="t" r="r" b="b"/>
              <a:pathLst>
                <a:path w="153" h="184"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2565;p70">
              <a:extLst>
                <a:ext uri="{FF2B5EF4-FFF2-40B4-BE49-F238E27FC236}">
                  <a16:creationId xmlns:a16="http://schemas.microsoft.com/office/drawing/2014/main" id="{5EB561B7-B8D9-45F1-AE56-AA079F0B8275}"/>
                </a:ext>
              </a:extLst>
            </p:cNvPr>
            <p:cNvSpPr/>
            <p:nvPr/>
          </p:nvSpPr>
          <p:spPr>
            <a:xfrm>
              <a:off x="7779388" y="2801409"/>
              <a:ext cx="9673" cy="10889"/>
            </a:xfrm>
            <a:custGeom>
              <a:avLst/>
              <a:gdLst/>
              <a:ahLst/>
              <a:cxnLst/>
              <a:rect l="l" t="t" r="r" b="b"/>
              <a:pathLst>
                <a:path w="183" h="206" extrusionOk="0">
                  <a:moveTo>
                    <a:pt x="31" y="1"/>
                  </a:moveTo>
                  <a:lnTo>
                    <a:pt x="1" y="31"/>
                  </a:lnTo>
                  <a:lnTo>
                    <a:pt x="122" y="183"/>
                  </a:lnTo>
                  <a:cubicBezTo>
                    <a:pt x="137" y="198"/>
                    <a:pt x="145" y="206"/>
                    <a:pt x="153" y="206"/>
                  </a:cubicBezTo>
                  <a:cubicBezTo>
                    <a:pt x="160" y="206"/>
                    <a:pt x="168" y="198"/>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2566;p70">
              <a:extLst>
                <a:ext uri="{FF2B5EF4-FFF2-40B4-BE49-F238E27FC236}">
                  <a16:creationId xmlns:a16="http://schemas.microsoft.com/office/drawing/2014/main" id="{68A351D2-02EE-4FE3-B5F7-1D873F3CFFDB}"/>
                </a:ext>
              </a:extLst>
            </p:cNvPr>
            <p:cNvSpPr/>
            <p:nvPr/>
          </p:nvSpPr>
          <p:spPr>
            <a:xfrm>
              <a:off x="7729594" y="2828737"/>
              <a:ext cx="9673" cy="10889"/>
            </a:xfrm>
            <a:custGeom>
              <a:avLst/>
              <a:gdLst/>
              <a:ahLst/>
              <a:cxnLst/>
              <a:rect l="l" t="t" r="r" b="b"/>
              <a:pathLst>
                <a:path w="183" h="206" extrusionOk="0">
                  <a:moveTo>
                    <a:pt x="61" y="0"/>
                  </a:moveTo>
                  <a:lnTo>
                    <a:pt x="0" y="31"/>
                  </a:lnTo>
                  <a:lnTo>
                    <a:pt x="152" y="183"/>
                  </a:lnTo>
                  <a:cubicBezTo>
                    <a:pt x="152" y="198"/>
                    <a:pt x="152" y="206"/>
                    <a:pt x="156" y="206"/>
                  </a:cubicBezTo>
                  <a:cubicBezTo>
                    <a:pt x="160" y="206"/>
                    <a:pt x="167" y="198"/>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4" name="Google Shape;2567;p70">
              <a:extLst>
                <a:ext uri="{FF2B5EF4-FFF2-40B4-BE49-F238E27FC236}">
                  <a16:creationId xmlns:a16="http://schemas.microsoft.com/office/drawing/2014/main" id="{25F3E517-3586-4F5B-966F-D86F104093CA}"/>
                </a:ext>
              </a:extLst>
            </p:cNvPr>
            <p:cNvSpPr/>
            <p:nvPr/>
          </p:nvSpPr>
          <p:spPr>
            <a:xfrm>
              <a:off x="7681387" y="2856065"/>
              <a:ext cx="8088" cy="11259"/>
            </a:xfrm>
            <a:custGeom>
              <a:avLst/>
              <a:gdLst/>
              <a:ahLst/>
              <a:cxnLst/>
              <a:rect l="l" t="t" r="r" b="b"/>
              <a:pathLst>
                <a:path w="153" h="213" extrusionOk="0">
                  <a:moveTo>
                    <a:pt x="31" y="0"/>
                  </a:moveTo>
                  <a:lnTo>
                    <a:pt x="0" y="31"/>
                  </a:lnTo>
                  <a:lnTo>
                    <a:pt x="122" y="183"/>
                  </a:lnTo>
                  <a:cubicBezTo>
                    <a:pt x="122" y="213"/>
                    <a:pt x="122" y="213"/>
                    <a:pt x="152" y="213"/>
                  </a:cubicBezTo>
                  <a:cubicBezTo>
                    <a:pt x="152" y="18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5" name="Google Shape;2568;p70">
              <a:extLst>
                <a:ext uri="{FF2B5EF4-FFF2-40B4-BE49-F238E27FC236}">
                  <a16:creationId xmlns:a16="http://schemas.microsoft.com/office/drawing/2014/main" id="{53FE5A6D-5674-456B-A824-44AD8E13D551}"/>
                </a:ext>
              </a:extLst>
            </p:cNvPr>
            <p:cNvSpPr/>
            <p:nvPr/>
          </p:nvSpPr>
          <p:spPr>
            <a:xfrm>
              <a:off x="7631593" y="2883340"/>
              <a:ext cx="8088" cy="11312"/>
            </a:xfrm>
            <a:custGeom>
              <a:avLst/>
              <a:gdLst/>
              <a:ahLst/>
              <a:cxnLst/>
              <a:rect l="l" t="t" r="r" b="b"/>
              <a:pathLst>
                <a:path w="153" h="214" extrusionOk="0">
                  <a:moveTo>
                    <a:pt x="31" y="1"/>
                  </a:moveTo>
                  <a:lnTo>
                    <a:pt x="0" y="31"/>
                  </a:lnTo>
                  <a:lnTo>
                    <a:pt x="122" y="183"/>
                  </a:lnTo>
                  <a:cubicBezTo>
                    <a:pt x="122" y="214"/>
                    <a:pt x="152" y="214"/>
                    <a:pt x="152" y="214"/>
                  </a:cubicBezTo>
                  <a:cubicBezTo>
                    <a:pt x="152" y="183"/>
                    <a:pt x="152" y="183"/>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569;p70">
              <a:extLst>
                <a:ext uri="{FF2B5EF4-FFF2-40B4-BE49-F238E27FC236}">
                  <a16:creationId xmlns:a16="http://schemas.microsoft.com/office/drawing/2014/main" id="{49283390-B9B5-4DF6-82EF-0986296330F8}"/>
                </a:ext>
              </a:extLst>
            </p:cNvPr>
            <p:cNvSpPr/>
            <p:nvPr/>
          </p:nvSpPr>
          <p:spPr>
            <a:xfrm>
              <a:off x="7581747" y="2910668"/>
              <a:ext cx="9726" cy="11312"/>
            </a:xfrm>
            <a:custGeom>
              <a:avLst/>
              <a:gdLst/>
              <a:ahLst/>
              <a:cxnLst/>
              <a:rect l="l" t="t" r="r" b="b"/>
              <a:pathLst>
                <a:path w="184" h="214" extrusionOk="0">
                  <a:moveTo>
                    <a:pt x="31" y="1"/>
                  </a:moveTo>
                  <a:lnTo>
                    <a:pt x="1" y="31"/>
                  </a:lnTo>
                  <a:lnTo>
                    <a:pt x="122" y="183"/>
                  </a:lnTo>
                  <a:cubicBezTo>
                    <a:pt x="153" y="213"/>
                    <a:pt x="153" y="213"/>
                    <a:pt x="153" y="213"/>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570;p70">
              <a:extLst>
                <a:ext uri="{FF2B5EF4-FFF2-40B4-BE49-F238E27FC236}">
                  <a16:creationId xmlns:a16="http://schemas.microsoft.com/office/drawing/2014/main" id="{2069A26D-8CC2-4D21-AC3D-74757052335B}"/>
                </a:ext>
              </a:extLst>
            </p:cNvPr>
            <p:cNvSpPr/>
            <p:nvPr/>
          </p:nvSpPr>
          <p:spPr>
            <a:xfrm>
              <a:off x="7528729" y="2733960"/>
              <a:ext cx="17761" cy="22518"/>
            </a:xfrm>
            <a:custGeom>
              <a:avLst/>
              <a:gdLst/>
              <a:ahLst/>
              <a:cxnLst/>
              <a:rect l="l" t="t" r="r" b="b"/>
              <a:pathLst>
                <a:path w="336" h="426" extrusionOk="0">
                  <a:moveTo>
                    <a:pt x="335" y="0"/>
                  </a:moveTo>
                  <a:lnTo>
                    <a:pt x="335" y="0"/>
                  </a:lnTo>
                  <a:cubicBezTo>
                    <a:pt x="183" y="31"/>
                    <a:pt x="62" y="61"/>
                    <a:pt x="31" y="152"/>
                  </a:cubicBezTo>
                  <a:cubicBezTo>
                    <a:pt x="1" y="213"/>
                    <a:pt x="62" y="334"/>
                    <a:pt x="122" y="426"/>
                  </a:cubicBezTo>
                  <a:cubicBezTo>
                    <a:pt x="244" y="304"/>
                    <a:pt x="305" y="122"/>
                    <a:pt x="335"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571;p70">
              <a:extLst>
                <a:ext uri="{FF2B5EF4-FFF2-40B4-BE49-F238E27FC236}">
                  <a16:creationId xmlns:a16="http://schemas.microsoft.com/office/drawing/2014/main" id="{DC684E69-25BD-411E-910C-A898AB9980BB}"/>
                </a:ext>
              </a:extLst>
            </p:cNvPr>
            <p:cNvSpPr/>
            <p:nvPr/>
          </p:nvSpPr>
          <p:spPr>
            <a:xfrm>
              <a:off x="7556057" y="2774133"/>
              <a:ext cx="199282" cy="73951"/>
            </a:xfrm>
            <a:custGeom>
              <a:avLst/>
              <a:gdLst/>
              <a:ahLst/>
              <a:cxnLst/>
              <a:rect l="l" t="t" r="r" b="b"/>
              <a:pathLst>
                <a:path w="3770" h="1399" extrusionOk="0">
                  <a:moveTo>
                    <a:pt x="31" y="0"/>
                  </a:moveTo>
                  <a:cubicBezTo>
                    <a:pt x="31" y="30"/>
                    <a:pt x="31" y="61"/>
                    <a:pt x="1" y="122"/>
                  </a:cubicBezTo>
                  <a:lnTo>
                    <a:pt x="31" y="122"/>
                  </a:lnTo>
                  <a:lnTo>
                    <a:pt x="3405" y="1398"/>
                  </a:lnTo>
                  <a:lnTo>
                    <a:pt x="3770" y="486"/>
                  </a:lnTo>
                  <a:lnTo>
                    <a:pt x="3587" y="426"/>
                  </a:lnTo>
                  <a:cubicBezTo>
                    <a:pt x="3466" y="669"/>
                    <a:pt x="3283" y="882"/>
                    <a:pt x="2979" y="882"/>
                  </a:cubicBezTo>
                  <a:cubicBezTo>
                    <a:pt x="2007" y="821"/>
                    <a:pt x="912" y="365"/>
                    <a:pt x="31"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572;p70">
              <a:extLst>
                <a:ext uri="{FF2B5EF4-FFF2-40B4-BE49-F238E27FC236}">
                  <a16:creationId xmlns:a16="http://schemas.microsoft.com/office/drawing/2014/main" id="{30879A5D-795D-412D-9E9A-0737F3BFDA01}"/>
                </a:ext>
              </a:extLst>
            </p:cNvPr>
            <p:cNvSpPr/>
            <p:nvPr/>
          </p:nvSpPr>
          <p:spPr>
            <a:xfrm>
              <a:off x="7557643" y="2730736"/>
              <a:ext cx="188076" cy="90021"/>
            </a:xfrm>
            <a:custGeom>
              <a:avLst/>
              <a:gdLst/>
              <a:ahLst/>
              <a:cxnLst/>
              <a:rect l="l" t="t" r="r" b="b"/>
              <a:pathLst>
                <a:path w="3558" h="1703" extrusionOk="0">
                  <a:moveTo>
                    <a:pt x="335" y="0"/>
                  </a:moveTo>
                  <a:cubicBezTo>
                    <a:pt x="366" y="122"/>
                    <a:pt x="335" y="213"/>
                    <a:pt x="183" y="244"/>
                  </a:cubicBezTo>
                  <a:cubicBezTo>
                    <a:pt x="183" y="244"/>
                    <a:pt x="366" y="578"/>
                    <a:pt x="31" y="639"/>
                  </a:cubicBezTo>
                  <a:cubicBezTo>
                    <a:pt x="31" y="639"/>
                    <a:pt x="31" y="730"/>
                    <a:pt x="1" y="791"/>
                  </a:cubicBezTo>
                  <a:cubicBezTo>
                    <a:pt x="882" y="1186"/>
                    <a:pt x="1977" y="1642"/>
                    <a:pt x="2949" y="1703"/>
                  </a:cubicBezTo>
                  <a:cubicBezTo>
                    <a:pt x="3253" y="1703"/>
                    <a:pt x="3436" y="1490"/>
                    <a:pt x="3557" y="1247"/>
                  </a:cubicBezTo>
                  <a:lnTo>
                    <a:pt x="366" y="31"/>
                  </a:lnTo>
                  <a:lnTo>
                    <a:pt x="366" y="0"/>
                  </a:ln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573;p70">
              <a:extLst>
                <a:ext uri="{FF2B5EF4-FFF2-40B4-BE49-F238E27FC236}">
                  <a16:creationId xmlns:a16="http://schemas.microsoft.com/office/drawing/2014/main" id="{64FCC1B4-D168-47DA-AD1B-156A2B1E553E}"/>
                </a:ext>
              </a:extLst>
            </p:cNvPr>
            <p:cNvSpPr/>
            <p:nvPr/>
          </p:nvSpPr>
          <p:spPr>
            <a:xfrm>
              <a:off x="7544798" y="2767684"/>
              <a:ext cx="14537" cy="12898"/>
            </a:xfrm>
            <a:custGeom>
              <a:avLst/>
              <a:gdLst/>
              <a:ahLst/>
              <a:cxnLst/>
              <a:rect l="l" t="t" r="r" b="b"/>
              <a:pathLst>
                <a:path w="275" h="244" extrusionOk="0">
                  <a:moveTo>
                    <a:pt x="1" y="0"/>
                  </a:moveTo>
                  <a:lnTo>
                    <a:pt x="1" y="0"/>
                  </a:lnTo>
                  <a:cubicBezTo>
                    <a:pt x="92" y="92"/>
                    <a:pt x="183" y="183"/>
                    <a:pt x="214" y="244"/>
                  </a:cubicBezTo>
                  <a:cubicBezTo>
                    <a:pt x="244" y="183"/>
                    <a:pt x="244" y="152"/>
                    <a:pt x="274" y="92"/>
                  </a:cubicBezTo>
                  <a:lnTo>
                    <a:pt x="1" y="0"/>
                  </a:lnTo>
                  <a:close/>
                </a:path>
              </a:pathLst>
            </a:custGeom>
            <a:solidFill>
              <a:srgbClr val="FFD4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574;p70">
              <a:extLst>
                <a:ext uri="{FF2B5EF4-FFF2-40B4-BE49-F238E27FC236}">
                  <a16:creationId xmlns:a16="http://schemas.microsoft.com/office/drawing/2014/main" id="{83152B72-E208-4C3F-9A4B-6E10320EA051}"/>
                </a:ext>
              </a:extLst>
            </p:cNvPr>
            <p:cNvSpPr/>
            <p:nvPr/>
          </p:nvSpPr>
          <p:spPr>
            <a:xfrm>
              <a:off x="7535178" y="2730736"/>
              <a:ext cx="41812" cy="43451"/>
            </a:xfrm>
            <a:custGeom>
              <a:avLst/>
              <a:gdLst/>
              <a:ahLst/>
              <a:cxnLst/>
              <a:rect l="l" t="t" r="r" b="b"/>
              <a:pathLst>
                <a:path w="791" h="822" extrusionOk="0">
                  <a:moveTo>
                    <a:pt x="791" y="0"/>
                  </a:moveTo>
                  <a:cubicBezTo>
                    <a:pt x="699" y="0"/>
                    <a:pt x="335" y="31"/>
                    <a:pt x="213" y="61"/>
                  </a:cubicBezTo>
                  <a:cubicBezTo>
                    <a:pt x="183" y="183"/>
                    <a:pt x="122" y="365"/>
                    <a:pt x="0" y="487"/>
                  </a:cubicBezTo>
                  <a:cubicBezTo>
                    <a:pt x="61" y="547"/>
                    <a:pt x="122" y="608"/>
                    <a:pt x="183" y="699"/>
                  </a:cubicBezTo>
                  <a:lnTo>
                    <a:pt x="456" y="821"/>
                  </a:lnTo>
                  <a:cubicBezTo>
                    <a:pt x="456" y="730"/>
                    <a:pt x="456" y="639"/>
                    <a:pt x="456" y="639"/>
                  </a:cubicBezTo>
                  <a:cubicBezTo>
                    <a:pt x="791" y="578"/>
                    <a:pt x="608" y="244"/>
                    <a:pt x="608" y="244"/>
                  </a:cubicBezTo>
                  <a:cubicBezTo>
                    <a:pt x="760" y="213"/>
                    <a:pt x="791" y="122"/>
                    <a:pt x="791" y="0"/>
                  </a:cubicBezTo>
                  <a:close/>
                </a:path>
              </a:pathLst>
            </a:custGeom>
            <a:solidFill>
              <a:srgbClr val="FFE1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575;p70">
              <a:extLst>
                <a:ext uri="{FF2B5EF4-FFF2-40B4-BE49-F238E27FC236}">
                  <a16:creationId xmlns:a16="http://schemas.microsoft.com/office/drawing/2014/main" id="{5FB65AE5-796B-4680-A7D0-856C48F15002}"/>
                </a:ext>
              </a:extLst>
            </p:cNvPr>
            <p:cNvSpPr/>
            <p:nvPr/>
          </p:nvSpPr>
          <p:spPr>
            <a:xfrm>
              <a:off x="7740853" y="2836771"/>
              <a:ext cx="32139" cy="19558"/>
            </a:xfrm>
            <a:custGeom>
              <a:avLst/>
              <a:gdLst/>
              <a:ahLst/>
              <a:cxnLst/>
              <a:rect l="l" t="t" r="r" b="b"/>
              <a:pathLst>
                <a:path w="608" h="370" extrusionOk="0">
                  <a:moveTo>
                    <a:pt x="608" y="0"/>
                  </a:moveTo>
                  <a:lnTo>
                    <a:pt x="608" y="0"/>
                  </a:lnTo>
                  <a:cubicBezTo>
                    <a:pt x="508" y="51"/>
                    <a:pt x="407" y="73"/>
                    <a:pt x="307" y="73"/>
                  </a:cubicBezTo>
                  <a:cubicBezTo>
                    <a:pt x="225" y="73"/>
                    <a:pt x="143" y="58"/>
                    <a:pt x="61" y="31"/>
                  </a:cubicBezTo>
                  <a:lnTo>
                    <a:pt x="0" y="183"/>
                  </a:lnTo>
                  <a:cubicBezTo>
                    <a:pt x="0" y="213"/>
                    <a:pt x="0" y="274"/>
                    <a:pt x="30" y="274"/>
                  </a:cubicBezTo>
                  <a:lnTo>
                    <a:pt x="304" y="365"/>
                  </a:lnTo>
                  <a:cubicBezTo>
                    <a:pt x="312" y="368"/>
                    <a:pt x="321" y="369"/>
                    <a:pt x="329" y="369"/>
                  </a:cubicBezTo>
                  <a:cubicBezTo>
                    <a:pt x="416" y="369"/>
                    <a:pt x="517" y="241"/>
                    <a:pt x="517" y="213"/>
                  </a:cubicBezTo>
                  <a:lnTo>
                    <a:pt x="608" y="0"/>
                  </a:lnTo>
                  <a:close/>
                </a:path>
              </a:pathLst>
            </a:custGeom>
            <a:solidFill>
              <a:srgbClr val="F95D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576;p70">
              <a:extLst>
                <a:ext uri="{FF2B5EF4-FFF2-40B4-BE49-F238E27FC236}">
                  <a16:creationId xmlns:a16="http://schemas.microsoft.com/office/drawing/2014/main" id="{11E745A1-0073-4860-AB7B-EC8EDCAF714E}"/>
                </a:ext>
              </a:extLst>
            </p:cNvPr>
            <p:cNvSpPr/>
            <p:nvPr/>
          </p:nvSpPr>
          <p:spPr>
            <a:xfrm>
              <a:off x="7744025" y="2802413"/>
              <a:ext cx="37002" cy="38905"/>
            </a:xfrm>
            <a:custGeom>
              <a:avLst/>
              <a:gdLst/>
              <a:ahLst/>
              <a:cxnLst/>
              <a:rect l="l" t="t" r="r" b="b"/>
              <a:pathLst>
                <a:path w="700" h="736" extrusionOk="0">
                  <a:moveTo>
                    <a:pt x="311" y="0"/>
                  </a:moveTo>
                  <a:cubicBezTo>
                    <a:pt x="288" y="0"/>
                    <a:pt x="266" y="28"/>
                    <a:pt x="244" y="73"/>
                  </a:cubicBezTo>
                  <a:lnTo>
                    <a:pt x="122" y="407"/>
                  </a:lnTo>
                  <a:lnTo>
                    <a:pt x="92" y="468"/>
                  </a:lnTo>
                  <a:lnTo>
                    <a:pt x="1" y="681"/>
                  </a:lnTo>
                  <a:cubicBezTo>
                    <a:pt x="77" y="719"/>
                    <a:pt x="154" y="736"/>
                    <a:pt x="230" y="736"/>
                  </a:cubicBezTo>
                  <a:cubicBezTo>
                    <a:pt x="336" y="736"/>
                    <a:pt x="442" y="703"/>
                    <a:pt x="548" y="650"/>
                  </a:cubicBezTo>
                  <a:lnTo>
                    <a:pt x="548" y="620"/>
                  </a:lnTo>
                  <a:lnTo>
                    <a:pt x="639" y="377"/>
                  </a:lnTo>
                  <a:cubicBezTo>
                    <a:pt x="670" y="347"/>
                    <a:pt x="700" y="164"/>
                    <a:pt x="578" y="103"/>
                  </a:cubicBezTo>
                  <a:lnTo>
                    <a:pt x="335" y="12"/>
                  </a:lnTo>
                  <a:cubicBezTo>
                    <a:pt x="327" y="4"/>
                    <a:pt x="319" y="0"/>
                    <a:pt x="311" y="0"/>
                  </a:cubicBezTo>
                  <a:close/>
                </a:path>
              </a:pathLst>
            </a:custGeom>
            <a:solidFill>
              <a:srgbClr val="FA70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577;p70">
              <a:extLst>
                <a:ext uri="{FF2B5EF4-FFF2-40B4-BE49-F238E27FC236}">
                  <a16:creationId xmlns:a16="http://schemas.microsoft.com/office/drawing/2014/main" id="{63CF8DA2-AA3E-42C8-9E14-967B323F3C4B}"/>
                </a:ext>
              </a:extLst>
            </p:cNvPr>
            <p:cNvSpPr/>
            <p:nvPr/>
          </p:nvSpPr>
          <p:spPr>
            <a:xfrm>
              <a:off x="7735990" y="2836771"/>
              <a:ext cx="12898" cy="14484"/>
            </a:xfrm>
            <a:custGeom>
              <a:avLst/>
              <a:gdLst/>
              <a:ahLst/>
              <a:cxnLst/>
              <a:rect l="l" t="t" r="r" b="b"/>
              <a:pathLst>
                <a:path w="244" h="274" extrusionOk="0">
                  <a:moveTo>
                    <a:pt x="92" y="0"/>
                  </a:moveTo>
                  <a:lnTo>
                    <a:pt x="1" y="213"/>
                  </a:lnTo>
                  <a:lnTo>
                    <a:pt x="153" y="274"/>
                  </a:lnTo>
                  <a:lnTo>
                    <a:pt x="244" y="61"/>
                  </a:lnTo>
                  <a:cubicBezTo>
                    <a:pt x="183" y="31"/>
                    <a:pt x="153" y="31"/>
                    <a:pt x="92" y="0"/>
                  </a:cubicBezTo>
                  <a:close/>
                </a:path>
              </a:pathLst>
            </a:custGeom>
            <a:solidFill>
              <a:srgbClr val="E3E5E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5" name="Google Shape;2578;p70">
              <a:extLst>
                <a:ext uri="{FF2B5EF4-FFF2-40B4-BE49-F238E27FC236}">
                  <a16:creationId xmlns:a16="http://schemas.microsoft.com/office/drawing/2014/main" id="{E32C98FD-6457-4157-8E14-997CFBBD98AF}"/>
                </a:ext>
              </a:extLst>
            </p:cNvPr>
            <p:cNvSpPr/>
            <p:nvPr/>
          </p:nvSpPr>
          <p:spPr>
            <a:xfrm>
              <a:off x="7740853" y="2799823"/>
              <a:ext cx="22518" cy="40226"/>
            </a:xfrm>
            <a:custGeom>
              <a:avLst/>
              <a:gdLst/>
              <a:ahLst/>
              <a:cxnLst/>
              <a:rect l="l" t="t" r="r" b="b"/>
              <a:pathLst>
                <a:path w="426" h="761" extrusionOk="0">
                  <a:moveTo>
                    <a:pt x="274" y="0"/>
                  </a:moveTo>
                  <a:lnTo>
                    <a:pt x="0" y="699"/>
                  </a:lnTo>
                  <a:cubicBezTo>
                    <a:pt x="61" y="730"/>
                    <a:pt x="91" y="730"/>
                    <a:pt x="152" y="760"/>
                  </a:cubicBezTo>
                  <a:lnTo>
                    <a:pt x="426" y="61"/>
                  </a:lnTo>
                  <a:lnTo>
                    <a:pt x="274" y="0"/>
                  </a:lnTo>
                  <a:close/>
                </a:path>
              </a:pathLst>
            </a:custGeom>
            <a:solidFill>
              <a:srgbClr val="F1F3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6" name="Google Shape;2579;p70">
              <a:extLst>
                <a:ext uri="{FF2B5EF4-FFF2-40B4-BE49-F238E27FC236}">
                  <a16:creationId xmlns:a16="http://schemas.microsoft.com/office/drawing/2014/main" id="{DA40AFB4-F86A-4CD1-A97B-66C08F6AABCD}"/>
                </a:ext>
              </a:extLst>
            </p:cNvPr>
            <p:cNvSpPr/>
            <p:nvPr/>
          </p:nvSpPr>
          <p:spPr>
            <a:xfrm>
              <a:off x="6624203" y="2536320"/>
              <a:ext cx="802732" cy="278202"/>
            </a:xfrm>
            <a:custGeom>
              <a:avLst/>
              <a:gdLst/>
              <a:ahLst/>
              <a:cxnLst/>
              <a:rect l="l" t="t" r="r" b="b"/>
              <a:pathLst>
                <a:path w="15186" h="5263" extrusionOk="0">
                  <a:moveTo>
                    <a:pt x="730" y="0"/>
                  </a:moveTo>
                  <a:cubicBezTo>
                    <a:pt x="365" y="973"/>
                    <a:pt x="30" y="2098"/>
                    <a:pt x="0" y="3010"/>
                  </a:cubicBezTo>
                  <a:cubicBezTo>
                    <a:pt x="3320" y="4429"/>
                    <a:pt x="6985" y="5262"/>
                    <a:pt x="10604" y="5262"/>
                  </a:cubicBezTo>
                  <a:cubicBezTo>
                    <a:pt x="11790" y="5262"/>
                    <a:pt x="12971" y="5173"/>
                    <a:pt x="14134" y="4985"/>
                  </a:cubicBezTo>
                  <a:cubicBezTo>
                    <a:pt x="13891" y="4864"/>
                    <a:pt x="13557" y="4773"/>
                    <a:pt x="13557" y="4773"/>
                  </a:cubicBezTo>
                  <a:cubicBezTo>
                    <a:pt x="13557" y="4773"/>
                    <a:pt x="14347" y="4560"/>
                    <a:pt x="14712" y="4195"/>
                  </a:cubicBezTo>
                  <a:cubicBezTo>
                    <a:pt x="15076" y="3800"/>
                    <a:pt x="13496" y="3374"/>
                    <a:pt x="13496" y="3374"/>
                  </a:cubicBezTo>
                  <a:lnTo>
                    <a:pt x="13496" y="3374"/>
                  </a:lnTo>
                  <a:cubicBezTo>
                    <a:pt x="13496" y="3374"/>
                    <a:pt x="13502" y="3375"/>
                    <a:pt x="13515" y="3375"/>
                  </a:cubicBezTo>
                  <a:cubicBezTo>
                    <a:pt x="13646" y="3375"/>
                    <a:pt x="14414" y="3349"/>
                    <a:pt x="14803" y="2766"/>
                  </a:cubicBezTo>
                  <a:cubicBezTo>
                    <a:pt x="15186" y="2230"/>
                    <a:pt x="13574" y="2187"/>
                    <a:pt x="13049" y="2187"/>
                  </a:cubicBezTo>
                  <a:cubicBezTo>
                    <a:pt x="12948" y="2187"/>
                    <a:pt x="12888" y="2189"/>
                    <a:pt x="12888" y="2189"/>
                  </a:cubicBezTo>
                  <a:cubicBezTo>
                    <a:pt x="12888" y="2189"/>
                    <a:pt x="13472" y="948"/>
                    <a:pt x="12942" y="948"/>
                  </a:cubicBezTo>
                  <a:cubicBezTo>
                    <a:pt x="12879" y="948"/>
                    <a:pt x="12801" y="965"/>
                    <a:pt x="12705" y="1004"/>
                  </a:cubicBezTo>
                  <a:cubicBezTo>
                    <a:pt x="11824" y="1399"/>
                    <a:pt x="11459" y="2007"/>
                    <a:pt x="11459" y="2007"/>
                  </a:cubicBezTo>
                  <a:cubicBezTo>
                    <a:pt x="11459" y="2007"/>
                    <a:pt x="9568" y="2200"/>
                    <a:pt x="7923" y="2200"/>
                  </a:cubicBezTo>
                  <a:cubicBezTo>
                    <a:pt x="6647" y="2200"/>
                    <a:pt x="5519" y="2084"/>
                    <a:pt x="5532" y="1672"/>
                  </a:cubicBezTo>
                  <a:cubicBezTo>
                    <a:pt x="5532" y="1642"/>
                    <a:pt x="5532" y="1581"/>
                    <a:pt x="5532" y="1520"/>
                  </a:cubicBezTo>
                  <a:cubicBezTo>
                    <a:pt x="3921" y="1064"/>
                    <a:pt x="2371" y="274"/>
                    <a:pt x="7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7" name="Google Shape;2580;p70">
              <a:extLst>
                <a:ext uri="{FF2B5EF4-FFF2-40B4-BE49-F238E27FC236}">
                  <a16:creationId xmlns:a16="http://schemas.microsoft.com/office/drawing/2014/main" id="{BBB76CEA-B9EE-442B-B5FB-559BD2C6A29F}"/>
                </a:ext>
              </a:extLst>
            </p:cNvPr>
            <p:cNvSpPr/>
            <p:nvPr/>
          </p:nvSpPr>
          <p:spPr>
            <a:xfrm>
              <a:off x="7662093" y="2867271"/>
              <a:ext cx="9726" cy="9726"/>
            </a:xfrm>
            <a:custGeom>
              <a:avLst/>
              <a:gdLst/>
              <a:ahLst/>
              <a:cxnLst/>
              <a:rect l="l" t="t" r="r" b="b"/>
              <a:pathLst>
                <a:path w="184" h="184" extrusionOk="0">
                  <a:moveTo>
                    <a:pt x="1" y="1"/>
                  </a:moveTo>
                  <a:lnTo>
                    <a:pt x="122" y="153"/>
                  </a:lnTo>
                  <a:cubicBezTo>
                    <a:pt x="153" y="183"/>
                    <a:pt x="153" y="183"/>
                    <a:pt x="153" y="183"/>
                  </a:cubicBezTo>
                  <a:cubicBezTo>
                    <a:pt x="183" y="183"/>
                    <a:pt x="18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8" name="Google Shape;2581;p70">
              <a:extLst>
                <a:ext uri="{FF2B5EF4-FFF2-40B4-BE49-F238E27FC236}">
                  <a16:creationId xmlns:a16="http://schemas.microsoft.com/office/drawing/2014/main" id="{8981038A-FBCC-45A2-85FA-9037F26E4F63}"/>
                </a:ext>
              </a:extLst>
            </p:cNvPr>
            <p:cNvSpPr/>
            <p:nvPr/>
          </p:nvSpPr>
          <p:spPr>
            <a:xfrm>
              <a:off x="7584971" y="2778943"/>
              <a:ext cx="364787" cy="221748"/>
            </a:xfrm>
            <a:custGeom>
              <a:avLst/>
              <a:gdLst/>
              <a:ahLst/>
              <a:cxnLst/>
              <a:rect l="l" t="t" r="r" b="b"/>
              <a:pathLst>
                <a:path w="6901" h="4195" extrusionOk="0">
                  <a:moveTo>
                    <a:pt x="6505" y="0"/>
                  </a:moveTo>
                  <a:cubicBezTo>
                    <a:pt x="4682" y="1642"/>
                    <a:pt x="2341" y="2857"/>
                    <a:pt x="1" y="3891"/>
                  </a:cubicBezTo>
                  <a:lnTo>
                    <a:pt x="244" y="4195"/>
                  </a:lnTo>
                  <a:lnTo>
                    <a:pt x="6900" y="517"/>
                  </a:lnTo>
                  <a:lnTo>
                    <a:pt x="6505"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9" name="Google Shape;2582;p70">
              <a:extLst>
                <a:ext uri="{FF2B5EF4-FFF2-40B4-BE49-F238E27FC236}">
                  <a16:creationId xmlns:a16="http://schemas.microsoft.com/office/drawing/2014/main" id="{02EFE2A0-0807-40AC-A9E6-F3679B51E80D}"/>
                </a:ext>
              </a:extLst>
            </p:cNvPr>
            <p:cNvSpPr/>
            <p:nvPr/>
          </p:nvSpPr>
          <p:spPr>
            <a:xfrm>
              <a:off x="7554472" y="2737132"/>
              <a:ext cx="404908" cy="265199"/>
            </a:xfrm>
            <a:custGeom>
              <a:avLst/>
              <a:gdLst/>
              <a:ahLst/>
              <a:cxnLst/>
              <a:rect l="l" t="t" r="r" b="b"/>
              <a:pathLst>
                <a:path w="7660" h="5017" extrusionOk="0">
                  <a:moveTo>
                    <a:pt x="6505" y="1"/>
                  </a:moveTo>
                  <a:lnTo>
                    <a:pt x="6657" y="244"/>
                  </a:lnTo>
                  <a:cubicBezTo>
                    <a:pt x="6657" y="244"/>
                    <a:pt x="6657" y="244"/>
                    <a:pt x="6657" y="274"/>
                  </a:cubicBezTo>
                  <a:cubicBezTo>
                    <a:pt x="6626" y="274"/>
                    <a:pt x="6626" y="274"/>
                    <a:pt x="6626" y="244"/>
                  </a:cubicBezTo>
                  <a:lnTo>
                    <a:pt x="6505" y="92"/>
                  </a:lnTo>
                  <a:lnTo>
                    <a:pt x="6383" y="153"/>
                  </a:lnTo>
                  <a:lnTo>
                    <a:pt x="6505" y="305"/>
                  </a:lnTo>
                  <a:cubicBezTo>
                    <a:pt x="6535" y="335"/>
                    <a:pt x="6505" y="335"/>
                    <a:pt x="6505" y="335"/>
                  </a:cubicBezTo>
                  <a:lnTo>
                    <a:pt x="6474" y="335"/>
                  </a:lnTo>
                  <a:lnTo>
                    <a:pt x="6353" y="183"/>
                  </a:lnTo>
                  <a:lnTo>
                    <a:pt x="6262" y="214"/>
                  </a:lnTo>
                  <a:lnTo>
                    <a:pt x="6383" y="396"/>
                  </a:lnTo>
                  <a:cubicBezTo>
                    <a:pt x="6383" y="396"/>
                    <a:pt x="6383" y="396"/>
                    <a:pt x="6383" y="426"/>
                  </a:cubicBezTo>
                  <a:cubicBezTo>
                    <a:pt x="6353" y="426"/>
                    <a:pt x="6353" y="426"/>
                    <a:pt x="6353" y="396"/>
                  </a:cubicBezTo>
                  <a:lnTo>
                    <a:pt x="6231" y="244"/>
                  </a:lnTo>
                  <a:lnTo>
                    <a:pt x="6140" y="305"/>
                  </a:lnTo>
                  <a:lnTo>
                    <a:pt x="6322" y="548"/>
                  </a:lnTo>
                  <a:cubicBezTo>
                    <a:pt x="6322" y="548"/>
                    <a:pt x="6322" y="578"/>
                    <a:pt x="6322" y="609"/>
                  </a:cubicBezTo>
                  <a:cubicBezTo>
                    <a:pt x="6292" y="609"/>
                    <a:pt x="6262" y="609"/>
                    <a:pt x="6231" y="578"/>
                  </a:cubicBezTo>
                  <a:lnTo>
                    <a:pt x="6049" y="335"/>
                  </a:lnTo>
                  <a:lnTo>
                    <a:pt x="5927" y="396"/>
                  </a:lnTo>
                  <a:lnTo>
                    <a:pt x="6079" y="548"/>
                  </a:lnTo>
                  <a:cubicBezTo>
                    <a:pt x="6079" y="578"/>
                    <a:pt x="6079" y="578"/>
                    <a:pt x="6049" y="578"/>
                  </a:cubicBezTo>
                  <a:lnTo>
                    <a:pt x="6018" y="578"/>
                  </a:lnTo>
                  <a:lnTo>
                    <a:pt x="5897" y="426"/>
                  </a:lnTo>
                  <a:lnTo>
                    <a:pt x="5775" y="487"/>
                  </a:lnTo>
                  <a:lnTo>
                    <a:pt x="5897" y="639"/>
                  </a:lnTo>
                  <a:cubicBezTo>
                    <a:pt x="5927" y="670"/>
                    <a:pt x="5927" y="670"/>
                    <a:pt x="5897" y="670"/>
                  </a:cubicBezTo>
                  <a:lnTo>
                    <a:pt x="5867" y="670"/>
                  </a:lnTo>
                  <a:lnTo>
                    <a:pt x="5745" y="518"/>
                  </a:lnTo>
                  <a:lnTo>
                    <a:pt x="5623" y="578"/>
                  </a:lnTo>
                  <a:lnTo>
                    <a:pt x="5745" y="730"/>
                  </a:lnTo>
                  <a:cubicBezTo>
                    <a:pt x="5775" y="730"/>
                    <a:pt x="5775" y="761"/>
                    <a:pt x="5745" y="761"/>
                  </a:cubicBezTo>
                  <a:lnTo>
                    <a:pt x="5715" y="761"/>
                  </a:lnTo>
                  <a:lnTo>
                    <a:pt x="5593" y="578"/>
                  </a:lnTo>
                  <a:lnTo>
                    <a:pt x="5502" y="639"/>
                  </a:lnTo>
                  <a:lnTo>
                    <a:pt x="5623" y="822"/>
                  </a:lnTo>
                  <a:cubicBezTo>
                    <a:pt x="5623" y="822"/>
                    <a:pt x="5623" y="822"/>
                    <a:pt x="5623" y="852"/>
                  </a:cubicBezTo>
                  <a:cubicBezTo>
                    <a:pt x="5593" y="852"/>
                    <a:pt x="5593" y="852"/>
                    <a:pt x="5593" y="822"/>
                  </a:cubicBezTo>
                  <a:lnTo>
                    <a:pt x="5471" y="670"/>
                  </a:lnTo>
                  <a:lnTo>
                    <a:pt x="5350" y="730"/>
                  </a:lnTo>
                  <a:lnTo>
                    <a:pt x="5471" y="882"/>
                  </a:lnTo>
                  <a:cubicBezTo>
                    <a:pt x="5502" y="913"/>
                    <a:pt x="5502" y="913"/>
                    <a:pt x="5471" y="913"/>
                  </a:cubicBezTo>
                  <a:lnTo>
                    <a:pt x="5441" y="913"/>
                  </a:lnTo>
                  <a:lnTo>
                    <a:pt x="5319" y="730"/>
                  </a:lnTo>
                  <a:lnTo>
                    <a:pt x="5198" y="822"/>
                  </a:lnTo>
                  <a:lnTo>
                    <a:pt x="5380" y="1065"/>
                  </a:lnTo>
                  <a:cubicBezTo>
                    <a:pt x="5411" y="1065"/>
                    <a:pt x="5411" y="1095"/>
                    <a:pt x="5380" y="1126"/>
                  </a:cubicBezTo>
                  <a:cubicBezTo>
                    <a:pt x="5350" y="1126"/>
                    <a:pt x="5319" y="1126"/>
                    <a:pt x="5319" y="1095"/>
                  </a:cubicBezTo>
                  <a:lnTo>
                    <a:pt x="5137" y="852"/>
                  </a:lnTo>
                  <a:lnTo>
                    <a:pt x="5015" y="913"/>
                  </a:lnTo>
                  <a:lnTo>
                    <a:pt x="5137" y="1065"/>
                  </a:lnTo>
                  <a:cubicBezTo>
                    <a:pt x="5137" y="1095"/>
                    <a:pt x="5137" y="1095"/>
                    <a:pt x="5137" y="1095"/>
                  </a:cubicBezTo>
                  <a:lnTo>
                    <a:pt x="5107" y="1095"/>
                  </a:lnTo>
                  <a:lnTo>
                    <a:pt x="4985" y="943"/>
                  </a:lnTo>
                  <a:lnTo>
                    <a:pt x="4863" y="1004"/>
                  </a:lnTo>
                  <a:lnTo>
                    <a:pt x="4985" y="1156"/>
                  </a:lnTo>
                  <a:cubicBezTo>
                    <a:pt x="4985" y="1186"/>
                    <a:pt x="4985" y="1186"/>
                    <a:pt x="4985" y="1186"/>
                  </a:cubicBezTo>
                  <a:lnTo>
                    <a:pt x="4955" y="1186"/>
                  </a:lnTo>
                  <a:lnTo>
                    <a:pt x="4833" y="1034"/>
                  </a:lnTo>
                  <a:lnTo>
                    <a:pt x="4711" y="1095"/>
                  </a:lnTo>
                  <a:lnTo>
                    <a:pt x="4833" y="1247"/>
                  </a:lnTo>
                  <a:cubicBezTo>
                    <a:pt x="4833" y="1247"/>
                    <a:pt x="4833" y="1278"/>
                    <a:pt x="4833" y="1278"/>
                  </a:cubicBezTo>
                  <a:lnTo>
                    <a:pt x="4803" y="1278"/>
                  </a:lnTo>
                  <a:lnTo>
                    <a:pt x="4681" y="1095"/>
                  </a:lnTo>
                  <a:lnTo>
                    <a:pt x="4559" y="1156"/>
                  </a:lnTo>
                  <a:lnTo>
                    <a:pt x="4681" y="1338"/>
                  </a:lnTo>
                  <a:cubicBezTo>
                    <a:pt x="4711" y="1338"/>
                    <a:pt x="4711" y="1338"/>
                    <a:pt x="4681" y="1369"/>
                  </a:cubicBezTo>
                  <a:cubicBezTo>
                    <a:pt x="4681" y="1369"/>
                    <a:pt x="4651" y="1369"/>
                    <a:pt x="4651" y="1338"/>
                  </a:cubicBezTo>
                  <a:lnTo>
                    <a:pt x="4529" y="1186"/>
                  </a:lnTo>
                  <a:lnTo>
                    <a:pt x="4438" y="1247"/>
                  </a:lnTo>
                  <a:lnTo>
                    <a:pt x="4559" y="1399"/>
                  </a:lnTo>
                  <a:cubicBezTo>
                    <a:pt x="4559" y="1430"/>
                    <a:pt x="4559" y="1430"/>
                    <a:pt x="4559" y="1430"/>
                  </a:cubicBezTo>
                  <a:lnTo>
                    <a:pt x="4529" y="1430"/>
                  </a:lnTo>
                  <a:lnTo>
                    <a:pt x="4408" y="1247"/>
                  </a:lnTo>
                  <a:lnTo>
                    <a:pt x="4286" y="1338"/>
                  </a:lnTo>
                  <a:lnTo>
                    <a:pt x="4468" y="1582"/>
                  </a:lnTo>
                  <a:cubicBezTo>
                    <a:pt x="4499" y="1582"/>
                    <a:pt x="4468" y="1612"/>
                    <a:pt x="4468" y="1642"/>
                  </a:cubicBezTo>
                  <a:cubicBezTo>
                    <a:pt x="4438" y="1642"/>
                    <a:pt x="4408" y="1642"/>
                    <a:pt x="4377" y="1612"/>
                  </a:cubicBezTo>
                  <a:lnTo>
                    <a:pt x="4195" y="1369"/>
                  </a:lnTo>
                  <a:lnTo>
                    <a:pt x="4073" y="1430"/>
                  </a:lnTo>
                  <a:lnTo>
                    <a:pt x="4225" y="1582"/>
                  </a:lnTo>
                  <a:cubicBezTo>
                    <a:pt x="4225" y="1612"/>
                    <a:pt x="4225" y="1612"/>
                    <a:pt x="4195" y="1612"/>
                  </a:cubicBezTo>
                  <a:lnTo>
                    <a:pt x="4164" y="1612"/>
                  </a:lnTo>
                  <a:lnTo>
                    <a:pt x="4043" y="1460"/>
                  </a:lnTo>
                  <a:lnTo>
                    <a:pt x="3921" y="1521"/>
                  </a:lnTo>
                  <a:lnTo>
                    <a:pt x="4043" y="1673"/>
                  </a:lnTo>
                  <a:cubicBezTo>
                    <a:pt x="4073" y="1703"/>
                    <a:pt x="4073" y="1703"/>
                    <a:pt x="4043" y="1703"/>
                  </a:cubicBezTo>
                  <a:lnTo>
                    <a:pt x="4012" y="1703"/>
                  </a:lnTo>
                  <a:lnTo>
                    <a:pt x="3891" y="1551"/>
                  </a:lnTo>
                  <a:lnTo>
                    <a:pt x="3769" y="1612"/>
                  </a:lnTo>
                  <a:lnTo>
                    <a:pt x="3891" y="1764"/>
                  </a:lnTo>
                  <a:cubicBezTo>
                    <a:pt x="3921" y="1764"/>
                    <a:pt x="3921" y="1794"/>
                    <a:pt x="3891" y="1794"/>
                  </a:cubicBezTo>
                  <a:lnTo>
                    <a:pt x="3860" y="1794"/>
                  </a:lnTo>
                  <a:lnTo>
                    <a:pt x="3739" y="1612"/>
                  </a:lnTo>
                  <a:lnTo>
                    <a:pt x="3648" y="1673"/>
                  </a:lnTo>
                  <a:lnTo>
                    <a:pt x="3769" y="1855"/>
                  </a:lnTo>
                  <a:cubicBezTo>
                    <a:pt x="3769" y="1855"/>
                    <a:pt x="3769" y="1855"/>
                    <a:pt x="3769" y="1885"/>
                  </a:cubicBezTo>
                  <a:cubicBezTo>
                    <a:pt x="3739" y="1885"/>
                    <a:pt x="3739" y="1885"/>
                    <a:pt x="3739" y="1855"/>
                  </a:cubicBezTo>
                  <a:lnTo>
                    <a:pt x="3617" y="1703"/>
                  </a:lnTo>
                  <a:lnTo>
                    <a:pt x="3496" y="1764"/>
                  </a:lnTo>
                  <a:lnTo>
                    <a:pt x="3617" y="1916"/>
                  </a:lnTo>
                  <a:cubicBezTo>
                    <a:pt x="3648" y="1946"/>
                    <a:pt x="3648" y="1946"/>
                    <a:pt x="3617" y="1946"/>
                  </a:cubicBezTo>
                  <a:lnTo>
                    <a:pt x="3587" y="1946"/>
                  </a:lnTo>
                  <a:lnTo>
                    <a:pt x="3465" y="1764"/>
                  </a:lnTo>
                  <a:lnTo>
                    <a:pt x="3344" y="1855"/>
                  </a:lnTo>
                  <a:lnTo>
                    <a:pt x="3526" y="2098"/>
                  </a:lnTo>
                  <a:cubicBezTo>
                    <a:pt x="3556" y="2098"/>
                    <a:pt x="3556" y="2129"/>
                    <a:pt x="3526" y="2159"/>
                  </a:cubicBezTo>
                  <a:cubicBezTo>
                    <a:pt x="3496" y="2159"/>
                    <a:pt x="3465" y="2159"/>
                    <a:pt x="3465" y="2129"/>
                  </a:cubicBezTo>
                  <a:lnTo>
                    <a:pt x="3283" y="1885"/>
                  </a:lnTo>
                  <a:lnTo>
                    <a:pt x="3161" y="1946"/>
                  </a:lnTo>
                  <a:lnTo>
                    <a:pt x="3283" y="2098"/>
                  </a:lnTo>
                  <a:cubicBezTo>
                    <a:pt x="3283" y="2129"/>
                    <a:pt x="3283" y="2129"/>
                    <a:pt x="3283" y="2129"/>
                  </a:cubicBezTo>
                  <a:lnTo>
                    <a:pt x="3252" y="2129"/>
                  </a:lnTo>
                  <a:lnTo>
                    <a:pt x="3131" y="1977"/>
                  </a:lnTo>
                  <a:lnTo>
                    <a:pt x="3009" y="2037"/>
                  </a:lnTo>
                  <a:lnTo>
                    <a:pt x="3131" y="2189"/>
                  </a:lnTo>
                  <a:cubicBezTo>
                    <a:pt x="3131" y="2220"/>
                    <a:pt x="3131" y="2220"/>
                    <a:pt x="3131" y="2220"/>
                  </a:cubicBezTo>
                  <a:lnTo>
                    <a:pt x="3100" y="2220"/>
                  </a:lnTo>
                  <a:lnTo>
                    <a:pt x="2979" y="2068"/>
                  </a:lnTo>
                  <a:lnTo>
                    <a:pt x="2857" y="2129"/>
                  </a:lnTo>
                  <a:lnTo>
                    <a:pt x="2979" y="2281"/>
                  </a:lnTo>
                  <a:cubicBezTo>
                    <a:pt x="2979" y="2281"/>
                    <a:pt x="2979" y="2311"/>
                    <a:pt x="2979" y="2311"/>
                  </a:cubicBezTo>
                  <a:lnTo>
                    <a:pt x="2949" y="2311"/>
                  </a:lnTo>
                  <a:lnTo>
                    <a:pt x="2827" y="2129"/>
                  </a:lnTo>
                  <a:lnTo>
                    <a:pt x="2705" y="2189"/>
                  </a:lnTo>
                  <a:lnTo>
                    <a:pt x="2827" y="2372"/>
                  </a:lnTo>
                  <a:cubicBezTo>
                    <a:pt x="2857" y="2372"/>
                    <a:pt x="2827" y="2372"/>
                    <a:pt x="2827" y="2402"/>
                  </a:cubicBezTo>
                  <a:cubicBezTo>
                    <a:pt x="2827" y="2402"/>
                    <a:pt x="2797" y="2402"/>
                    <a:pt x="2797" y="2372"/>
                  </a:cubicBezTo>
                  <a:lnTo>
                    <a:pt x="2675" y="2220"/>
                  </a:lnTo>
                  <a:lnTo>
                    <a:pt x="2584" y="2281"/>
                  </a:lnTo>
                  <a:lnTo>
                    <a:pt x="2705" y="2433"/>
                  </a:lnTo>
                  <a:cubicBezTo>
                    <a:pt x="2705" y="2463"/>
                    <a:pt x="2705" y="2463"/>
                    <a:pt x="2705" y="2463"/>
                  </a:cubicBezTo>
                  <a:lnTo>
                    <a:pt x="2675" y="2463"/>
                  </a:lnTo>
                  <a:lnTo>
                    <a:pt x="2553" y="2281"/>
                  </a:lnTo>
                  <a:lnTo>
                    <a:pt x="2432" y="2372"/>
                  </a:lnTo>
                  <a:lnTo>
                    <a:pt x="2614" y="2615"/>
                  </a:lnTo>
                  <a:cubicBezTo>
                    <a:pt x="2614" y="2615"/>
                    <a:pt x="2614" y="2645"/>
                    <a:pt x="2614" y="2676"/>
                  </a:cubicBezTo>
                  <a:cubicBezTo>
                    <a:pt x="2584" y="2676"/>
                    <a:pt x="2553" y="2676"/>
                    <a:pt x="2523" y="2645"/>
                  </a:cubicBezTo>
                  <a:lnTo>
                    <a:pt x="2341" y="2402"/>
                  </a:lnTo>
                  <a:lnTo>
                    <a:pt x="2219" y="2463"/>
                  </a:lnTo>
                  <a:lnTo>
                    <a:pt x="2341" y="2615"/>
                  </a:lnTo>
                  <a:cubicBezTo>
                    <a:pt x="2371" y="2645"/>
                    <a:pt x="2371" y="2645"/>
                    <a:pt x="2341" y="2645"/>
                  </a:cubicBezTo>
                  <a:cubicBezTo>
                    <a:pt x="2341" y="2655"/>
                    <a:pt x="2341" y="2659"/>
                    <a:pt x="2339" y="2659"/>
                  </a:cubicBezTo>
                  <a:cubicBezTo>
                    <a:pt x="2337" y="2659"/>
                    <a:pt x="2330" y="2645"/>
                    <a:pt x="2310" y="2645"/>
                  </a:cubicBezTo>
                  <a:lnTo>
                    <a:pt x="2189" y="2493"/>
                  </a:lnTo>
                  <a:lnTo>
                    <a:pt x="2067" y="2554"/>
                  </a:lnTo>
                  <a:lnTo>
                    <a:pt x="2189" y="2706"/>
                  </a:lnTo>
                  <a:cubicBezTo>
                    <a:pt x="2219" y="2737"/>
                    <a:pt x="2219" y="2737"/>
                    <a:pt x="2189" y="2737"/>
                  </a:cubicBezTo>
                  <a:lnTo>
                    <a:pt x="2158" y="2737"/>
                  </a:lnTo>
                  <a:lnTo>
                    <a:pt x="2037" y="2585"/>
                  </a:lnTo>
                  <a:lnTo>
                    <a:pt x="1915" y="2645"/>
                  </a:lnTo>
                  <a:lnTo>
                    <a:pt x="2037" y="2797"/>
                  </a:lnTo>
                  <a:cubicBezTo>
                    <a:pt x="2067" y="2828"/>
                    <a:pt x="2037" y="2828"/>
                    <a:pt x="2037" y="2828"/>
                  </a:cubicBezTo>
                  <a:lnTo>
                    <a:pt x="2006" y="2828"/>
                  </a:lnTo>
                  <a:lnTo>
                    <a:pt x="1885" y="2645"/>
                  </a:lnTo>
                  <a:lnTo>
                    <a:pt x="1793" y="2706"/>
                  </a:lnTo>
                  <a:lnTo>
                    <a:pt x="1915" y="2889"/>
                  </a:lnTo>
                  <a:cubicBezTo>
                    <a:pt x="1915" y="2889"/>
                    <a:pt x="1915" y="2919"/>
                    <a:pt x="1915" y="2919"/>
                  </a:cubicBezTo>
                  <a:cubicBezTo>
                    <a:pt x="1885" y="2919"/>
                    <a:pt x="1885" y="2919"/>
                    <a:pt x="1885" y="2889"/>
                  </a:cubicBezTo>
                  <a:lnTo>
                    <a:pt x="1733" y="2737"/>
                  </a:lnTo>
                  <a:lnTo>
                    <a:pt x="1642" y="2797"/>
                  </a:lnTo>
                  <a:lnTo>
                    <a:pt x="1763" y="2949"/>
                  </a:lnTo>
                  <a:cubicBezTo>
                    <a:pt x="1793" y="2980"/>
                    <a:pt x="1763" y="2980"/>
                    <a:pt x="1763" y="2980"/>
                  </a:cubicBezTo>
                  <a:lnTo>
                    <a:pt x="1733" y="2980"/>
                  </a:lnTo>
                  <a:lnTo>
                    <a:pt x="1611" y="2828"/>
                  </a:lnTo>
                  <a:lnTo>
                    <a:pt x="1490" y="2889"/>
                  </a:lnTo>
                  <a:lnTo>
                    <a:pt x="1672" y="3132"/>
                  </a:lnTo>
                  <a:cubicBezTo>
                    <a:pt x="1702" y="3162"/>
                    <a:pt x="1702" y="3162"/>
                    <a:pt x="1672" y="3192"/>
                  </a:cubicBezTo>
                  <a:cubicBezTo>
                    <a:pt x="1642" y="3192"/>
                    <a:pt x="1611" y="3192"/>
                    <a:pt x="1611" y="3162"/>
                  </a:cubicBezTo>
                  <a:lnTo>
                    <a:pt x="1398" y="2919"/>
                  </a:lnTo>
                  <a:lnTo>
                    <a:pt x="1307" y="2980"/>
                  </a:lnTo>
                  <a:lnTo>
                    <a:pt x="1429" y="3162"/>
                  </a:lnTo>
                  <a:cubicBezTo>
                    <a:pt x="1414" y="3177"/>
                    <a:pt x="1406" y="3185"/>
                    <a:pt x="1402" y="3185"/>
                  </a:cubicBezTo>
                  <a:cubicBezTo>
                    <a:pt x="1398" y="3185"/>
                    <a:pt x="1398" y="3177"/>
                    <a:pt x="1398" y="3162"/>
                  </a:cubicBezTo>
                  <a:lnTo>
                    <a:pt x="1277" y="3010"/>
                  </a:lnTo>
                  <a:lnTo>
                    <a:pt x="1155" y="3071"/>
                  </a:lnTo>
                  <a:lnTo>
                    <a:pt x="1277" y="3223"/>
                  </a:lnTo>
                  <a:cubicBezTo>
                    <a:pt x="1277" y="3253"/>
                    <a:pt x="1277" y="3253"/>
                    <a:pt x="1277" y="3253"/>
                  </a:cubicBezTo>
                  <a:lnTo>
                    <a:pt x="1246" y="3253"/>
                  </a:lnTo>
                  <a:lnTo>
                    <a:pt x="1125" y="3101"/>
                  </a:lnTo>
                  <a:lnTo>
                    <a:pt x="1003" y="3162"/>
                  </a:lnTo>
                  <a:lnTo>
                    <a:pt x="1125" y="3314"/>
                  </a:lnTo>
                  <a:cubicBezTo>
                    <a:pt x="1125" y="3344"/>
                    <a:pt x="1125" y="3344"/>
                    <a:pt x="1125" y="3344"/>
                  </a:cubicBezTo>
                  <a:lnTo>
                    <a:pt x="1094" y="3344"/>
                  </a:lnTo>
                  <a:lnTo>
                    <a:pt x="973" y="3162"/>
                  </a:lnTo>
                  <a:lnTo>
                    <a:pt x="851" y="3223"/>
                  </a:lnTo>
                  <a:lnTo>
                    <a:pt x="973" y="3405"/>
                  </a:lnTo>
                  <a:cubicBezTo>
                    <a:pt x="973" y="3405"/>
                    <a:pt x="973" y="3405"/>
                    <a:pt x="973" y="3436"/>
                  </a:cubicBezTo>
                  <a:cubicBezTo>
                    <a:pt x="973" y="3436"/>
                    <a:pt x="942" y="3436"/>
                    <a:pt x="942" y="3405"/>
                  </a:cubicBezTo>
                  <a:lnTo>
                    <a:pt x="821" y="3253"/>
                  </a:lnTo>
                  <a:lnTo>
                    <a:pt x="730" y="3314"/>
                  </a:lnTo>
                  <a:lnTo>
                    <a:pt x="851" y="3466"/>
                  </a:lnTo>
                  <a:cubicBezTo>
                    <a:pt x="851" y="3496"/>
                    <a:pt x="851" y="3496"/>
                    <a:pt x="851" y="3496"/>
                  </a:cubicBezTo>
                  <a:lnTo>
                    <a:pt x="821" y="3496"/>
                  </a:lnTo>
                  <a:lnTo>
                    <a:pt x="699" y="3344"/>
                  </a:lnTo>
                  <a:lnTo>
                    <a:pt x="578" y="3405"/>
                  </a:lnTo>
                  <a:lnTo>
                    <a:pt x="760" y="3648"/>
                  </a:lnTo>
                  <a:cubicBezTo>
                    <a:pt x="760" y="3648"/>
                    <a:pt x="760" y="3679"/>
                    <a:pt x="760" y="3709"/>
                  </a:cubicBezTo>
                  <a:cubicBezTo>
                    <a:pt x="730" y="3709"/>
                    <a:pt x="699" y="3709"/>
                    <a:pt x="669" y="3679"/>
                  </a:cubicBezTo>
                  <a:lnTo>
                    <a:pt x="486" y="3436"/>
                  </a:lnTo>
                  <a:lnTo>
                    <a:pt x="365" y="3496"/>
                  </a:lnTo>
                  <a:lnTo>
                    <a:pt x="486" y="3648"/>
                  </a:lnTo>
                  <a:cubicBezTo>
                    <a:pt x="517" y="3679"/>
                    <a:pt x="517" y="3679"/>
                    <a:pt x="486" y="3679"/>
                  </a:cubicBezTo>
                  <a:lnTo>
                    <a:pt x="456" y="3679"/>
                  </a:lnTo>
                  <a:lnTo>
                    <a:pt x="334" y="3527"/>
                  </a:lnTo>
                  <a:lnTo>
                    <a:pt x="213" y="3588"/>
                  </a:lnTo>
                  <a:lnTo>
                    <a:pt x="334" y="3740"/>
                  </a:lnTo>
                  <a:cubicBezTo>
                    <a:pt x="365" y="3770"/>
                    <a:pt x="334" y="3770"/>
                    <a:pt x="334" y="3770"/>
                  </a:cubicBezTo>
                  <a:lnTo>
                    <a:pt x="304" y="3770"/>
                  </a:lnTo>
                  <a:lnTo>
                    <a:pt x="183" y="3618"/>
                  </a:lnTo>
                  <a:lnTo>
                    <a:pt x="61" y="3679"/>
                  </a:lnTo>
                  <a:lnTo>
                    <a:pt x="183" y="3831"/>
                  </a:lnTo>
                  <a:cubicBezTo>
                    <a:pt x="213" y="3831"/>
                    <a:pt x="183" y="3861"/>
                    <a:pt x="183" y="3861"/>
                  </a:cubicBezTo>
                  <a:lnTo>
                    <a:pt x="152" y="3861"/>
                  </a:lnTo>
                  <a:lnTo>
                    <a:pt x="31" y="3679"/>
                  </a:lnTo>
                  <a:lnTo>
                    <a:pt x="0" y="3709"/>
                  </a:lnTo>
                  <a:lnTo>
                    <a:pt x="942" y="5016"/>
                  </a:lnTo>
                  <a:lnTo>
                    <a:pt x="7660" y="1308"/>
                  </a:lnTo>
                  <a:lnTo>
                    <a:pt x="6626" y="31"/>
                  </a:lnTo>
                  <a:lnTo>
                    <a:pt x="6505"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0" name="Google Shape;2583;p70">
              <a:extLst>
                <a:ext uri="{FF2B5EF4-FFF2-40B4-BE49-F238E27FC236}">
                  <a16:creationId xmlns:a16="http://schemas.microsoft.com/office/drawing/2014/main" id="{15E6575C-AEDD-4809-BA6F-6CD9A84B9367}"/>
                </a:ext>
              </a:extLst>
            </p:cNvPr>
            <p:cNvSpPr/>
            <p:nvPr/>
          </p:nvSpPr>
          <p:spPr>
            <a:xfrm>
              <a:off x="7646024" y="2875306"/>
              <a:ext cx="9726" cy="11312"/>
            </a:xfrm>
            <a:custGeom>
              <a:avLst/>
              <a:gdLst/>
              <a:ahLst/>
              <a:cxnLst/>
              <a:rect l="l" t="t" r="r" b="b"/>
              <a:pathLst>
                <a:path w="184" h="214" extrusionOk="0">
                  <a:moveTo>
                    <a:pt x="31" y="1"/>
                  </a:moveTo>
                  <a:lnTo>
                    <a:pt x="1" y="31"/>
                  </a:lnTo>
                  <a:lnTo>
                    <a:pt x="122" y="183"/>
                  </a:lnTo>
                  <a:cubicBezTo>
                    <a:pt x="122" y="214"/>
                    <a:pt x="153" y="214"/>
                    <a:pt x="153" y="214"/>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1" name="Google Shape;2584;p70">
              <a:extLst>
                <a:ext uri="{FF2B5EF4-FFF2-40B4-BE49-F238E27FC236}">
                  <a16:creationId xmlns:a16="http://schemas.microsoft.com/office/drawing/2014/main" id="{F47E9FA5-B788-4E1F-B2E6-02D11F8666A5}"/>
                </a:ext>
              </a:extLst>
            </p:cNvPr>
            <p:cNvSpPr/>
            <p:nvPr/>
          </p:nvSpPr>
          <p:spPr>
            <a:xfrm>
              <a:off x="7548023" y="2737132"/>
              <a:ext cx="380856" cy="245905"/>
            </a:xfrm>
            <a:custGeom>
              <a:avLst/>
              <a:gdLst/>
              <a:ahLst/>
              <a:cxnLst/>
              <a:rect l="l" t="t" r="r" b="b"/>
              <a:pathLst>
                <a:path w="7205" h="4652" extrusionOk="0">
                  <a:moveTo>
                    <a:pt x="6627" y="1"/>
                  </a:moveTo>
                  <a:lnTo>
                    <a:pt x="6536" y="62"/>
                  </a:lnTo>
                  <a:lnTo>
                    <a:pt x="6657" y="214"/>
                  </a:lnTo>
                  <a:cubicBezTo>
                    <a:pt x="6688" y="214"/>
                    <a:pt x="6688" y="244"/>
                    <a:pt x="6657" y="244"/>
                  </a:cubicBezTo>
                  <a:lnTo>
                    <a:pt x="6627" y="244"/>
                  </a:lnTo>
                  <a:lnTo>
                    <a:pt x="6505" y="62"/>
                  </a:lnTo>
                  <a:lnTo>
                    <a:pt x="6414" y="123"/>
                  </a:lnTo>
                  <a:lnTo>
                    <a:pt x="6536" y="305"/>
                  </a:lnTo>
                  <a:cubicBezTo>
                    <a:pt x="6520" y="320"/>
                    <a:pt x="6513" y="328"/>
                    <a:pt x="6509" y="328"/>
                  </a:cubicBezTo>
                  <a:cubicBezTo>
                    <a:pt x="6505" y="328"/>
                    <a:pt x="6505" y="320"/>
                    <a:pt x="6505" y="305"/>
                  </a:cubicBezTo>
                  <a:lnTo>
                    <a:pt x="6353" y="153"/>
                  </a:lnTo>
                  <a:lnTo>
                    <a:pt x="6262" y="214"/>
                  </a:lnTo>
                  <a:lnTo>
                    <a:pt x="6384" y="366"/>
                  </a:lnTo>
                  <a:cubicBezTo>
                    <a:pt x="6414" y="366"/>
                    <a:pt x="6414" y="396"/>
                    <a:pt x="6384" y="396"/>
                  </a:cubicBezTo>
                  <a:lnTo>
                    <a:pt x="6353" y="396"/>
                  </a:lnTo>
                  <a:lnTo>
                    <a:pt x="6232" y="214"/>
                  </a:lnTo>
                  <a:lnTo>
                    <a:pt x="6140" y="274"/>
                  </a:lnTo>
                  <a:lnTo>
                    <a:pt x="6323" y="518"/>
                  </a:lnTo>
                  <a:cubicBezTo>
                    <a:pt x="6353" y="548"/>
                    <a:pt x="6353" y="578"/>
                    <a:pt x="6323" y="578"/>
                  </a:cubicBezTo>
                  <a:cubicBezTo>
                    <a:pt x="6292" y="578"/>
                    <a:pt x="6262" y="578"/>
                    <a:pt x="6262" y="548"/>
                  </a:cubicBezTo>
                  <a:lnTo>
                    <a:pt x="6049" y="305"/>
                  </a:lnTo>
                  <a:lnTo>
                    <a:pt x="5958" y="366"/>
                  </a:lnTo>
                  <a:lnTo>
                    <a:pt x="6080" y="548"/>
                  </a:lnTo>
                  <a:cubicBezTo>
                    <a:pt x="6080" y="548"/>
                    <a:pt x="6080" y="578"/>
                    <a:pt x="6080" y="578"/>
                  </a:cubicBezTo>
                  <a:cubicBezTo>
                    <a:pt x="6080" y="578"/>
                    <a:pt x="6049" y="578"/>
                    <a:pt x="6049" y="548"/>
                  </a:cubicBezTo>
                  <a:lnTo>
                    <a:pt x="5928" y="396"/>
                  </a:lnTo>
                  <a:lnTo>
                    <a:pt x="5806" y="457"/>
                  </a:lnTo>
                  <a:lnTo>
                    <a:pt x="5928" y="639"/>
                  </a:lnTo>
                  <a:cubicBezTo>
                    <a:pt x="5928" y="639"/>
                    <a:pt x="5928" y="639"/>
                    <a:pt x="5928" y="670"/>
                  </a:cubicBezTo>
                  <a:cubicBezTo>
                    <a:pt x="5897" y="670"/>
                    <a:pt x="5897" y="670"/>
                    <a:pt x="5897" y="639"/>
                  </a:cubicBezTo>
                  <a:lnTo>
                    <a:pt x="5776" y="487"/>
                  </a:lnTo>
                  <a:lnTo>
                    <a:pt x="5654" y="548"/>
                  </a:lnTo>
                  <a:lnTo>
                    <a:pt x="5776" y="700"/>
                  </a:lnTo>
                  <a:cubicBezTo>
                    <a:pt x="5776" y="730"/>
                    <a:pt x="5776" y="730"/>
                    <a:pt x="5776" y="730"/>
                  </a:cubicBezTo>
                  <a:lnTo>
                    <a:pt x="5745" y="730"/>
                  </a:lnTo>
                  <a:lnTo>
                    <a:pt x="5624" y="578"/>
                  </a:lnTo>
                  <a:lnTo>
                    <a:pt x="5502" y="639"/>
                  </a:lnTo>
                  <a:lnTo>
                    <a:pt x="5624" y="791"/>
                  </a:lnTo>
                  <a:cubicBezTo>
                    <a:pt x="5624" y="791"/>
                    <a:pt x="5624" y="822"/>
                    <a:pt x="5624" y="822"/>
                  </a:cubicBezTo>
                  <a:lnTo>
                    <a:pt x="5593" y="822"/>
                  </a:lnTo>
                  <a:lnTo>
                    <a:pt x="5472" y="639"/>
                  </a:lnTo>
                  <a:lnTo>
                    <a:pt x="5381" y="700"/>
                  </a:lnTo>
                  <a:lnTo>
                    <a:pt x="5502" y="882"/>
                  </a:lnTo>
                  <a:cubicBezTo>
                    <a:pt x="5487" y="898"/>
                    <a:pt x="5479" y="905"/>
                    <a:pt x="5476" y="905"/>
                  </a:cubicBezTo>
                  <a:cubicBezTo>
                    <a:pt x="5472" y="905"/>
                    <a:pt x="5472" y="898"/>
                    <a:pt x="5472" y="882"/>
                  </a:cubicBezTo>
                  <a:lnTo>
                    <a:pt x="5350" y="730"/>
                  </a:lnTo>
                  <a:lnTo>
                    <a:pt x="5229" y="791"/>
                  </a:lnTo>
                  <a:lnTo>
                    <a:pt x="5411" y="1034"/>
                  </a:lnTo>
                  <a:cubicBezTo>
                    <a:pt x="5411" y="1065"/>
                    <a:pt x="5411" y="1095"/>
                    <a:pt x="5411" y="1095"/>
                  </a:cubicBezTo>
                  <a:cubicBezTo>
                    <a:pt x="5381" y="1095"/>
                    <a:pt x="5350" y="1095"/>
                    <a:pt x="5320" y="1065"/>
                  </a:cubicBezTo>
                  <a:lnTo>
                    <a:pt x="5137" y="822"/>
                  </a:lnTo>
                  <a:lnTo>
                    <a:pt x="5016" y="882"/>
                  </a:lnTo>
                  <a:lnTo>
                    <a:pt x="5137" y="1065"/>
                  </a:lnTo>
                  <a:cubicBezTo>
                    <a:pt x="5168" y="1065"/>
                    <a:pt x="5168" y="1095"/>
                    <a:pt x="5137" y="1095"/>
                  </a:cubicBezTo>
                  <a:cubicBezTo>
                    <a:pt x="5137" y="1095"/>
                    <a:pt x="5137" y="1095"/>
                    <a:pt x="5107" y="1065"/>
                  </a:cubicBezTo>
                  <a:lnTo>
                    <a:pt x="4985" y="913"/>
                  </a:lnTo>
                  <a:lnTo>
                    <a:pt x="4864" y="974"/>
                  </a:lnTo>
                  <a:lnTo>
                    <a:pt x="4985" y="1156"/>
                  </a:lnTo>
                  <a:cubicBezTo>
                    <a:pt x="5016" y="1156"/>
                    <a:pt x="5016" y="1156"/>
                    <a:pt x="4985" y="1186"/>
                  </a:cubicBezTo>
                  <a:cubicBezTo>
                    <a:pt x="4985" y="1186"/>
                    <a:pt x="4955" y="1186"/>
                    <a:pt x="4955" y="1156"/>
                  </a:cubicBezTo>
                  <a:lnTo>
                    <a:pt x="4833" y="1004"/>
                  </a:lnTo>
                  <a:lnTo>
                    <a:pt x="4712" y="1065"/>
                  </a:lnTo>
                  <a:lnTo>
                    <a:pt x="4833" y="1217"/>
                  </a:lnTo>
                  <a:cubicBezTo>
                    <a:pt x="4864" y="1247"/>
                    <a:pt x="4864" y="1247"/>
                    <a:pt x="4833" y="1247"/>
                  </a:cubicBezTo>
                  <a:lnTo>
                    <a:pt x="4803" y="1247"/>
                  </a:lnTo>
                  <a:lnTo>
                    <a:pt x="4681" y="1095"/>
                  </a:lnTo>
                  <a:lnTo>
                    <a:pt x="4590" y="1156"/>
                  </a:lnTo>
                  <a:lnTo>
                    <a:pt x="4712" y="1308"/>
                  </a:lnTo>
                  <a:cubicBezTo>
                    <a:pt x="4712" y="1308"/>
                    <a:pt x="4712" y="1338"/>
                    <a:pt x="4712" y="1338"/>
                  </a:cubicBezTo>
                  <a:lnTo>
                    <a:pt x="4681" y="1338"/>
                  </a:lnTo>
                  <a:lnTo>
                    <a:pt x="4530" y="1156"/>
                  </a:lnTo>
                  <a:lnTo>
                    <a:pt x="4438" y="1217"/>
                  </a:lnTo>
                  <a:lnTo>
                    <a:pt x="4560" y="1399"/>
                  </a:lnTo>
                  <a:cubicBezTo>
                    <a:pt x="4560" y="1409"/>
                    <a:pt x="4557" y="1413"/>
                    <a:pt x="4552" y="1413"/>
                  </a:cubicBezTo>
                  <a:cubicBezTo>
                    <a:pt x="4543" y="1413"/>
                    <a:pt x="4530" y="1399"/>
                    <a:pt x="4530" y="1399"/>
                  </a:cubicBezTo>
                  <a:lnTo>
                    <a:pt x="4408" y="1247"/>
                  </a:lnTo>
                  <a:lnTo>
                    <a:pt x="4286" y="1308"/>
                  </a:lnTo>
                  <a:lnTo>
                    <a:pt x="4469" y="1551"/>
                  </a:lnTo>
                  <a:cubicBezTo>
                    <a:pt x="4499" y="1582"/>
                    <a:pt x="4499" y="1612"/>
                    <a:pt x="4469" y="1612"/>
                  </a:cubicBezTo>
                  <a:cubicBezTo>
                    <a:pt x="4438" y="1612"/>
                    <a:pt x="4408" y="1612"/>
                    <a:pt x="4408" y="1582"/>
                  </a:cubicBezTo>
                  <a:lnTo>
                    <a:pt x="4195" y="1338"/>
                  </a:lnTo>
                  <a:lnTo>
                    <a:pt x="4104" y="1399"/>
                  </a:lnTo>
                  <a:lnTo>
                    <a:pt x="4226" y="1582"/>
                  </a:lnTo>
                  <a:cubicBezTo>
                    <a:pt x="4226" y="1582"/>
                    <a:pt x="4226" y="1612"/>
                    <a:pt x="4226" y="1612"/>
                  </a:cubicBezTo>
                  <a:cubicBezTo>
                    <a:pt x="4195" y="1612"/>
                    <a:pt x="4195" y="1612"/>
                    <a:pt x="4195" y="1582"/>
                  </a:cubicBezTo>
                  <a:lnTo>
                    <a:pt x="4074" y="1430"/>
                  </a:lnTo>
                  <a:lnTo>
                    <a:pt x="3952" y="1490"/>
                  </a:lnTo>
                  <a:lnTo>
                    <a:pt x="4074" y="1673"/>
                  </a:lnTo>
                  <a:cubicBezTo>
                    <a:pt x="4058" y="1688"/>
                    <a:pt x="4051" y="1695"/>
                    <a:pt x="4047" y="1695"/>
                  </a:cubicBezTo>
                  <a:cubicBezTo>
                    <a:pt x="4043" y="1695"/>
                    <a:pt x="4043" y="1688"/>
                    <a:pt x="4043" y="1673"/>
                  </a:cubicBezTo>
                  <a:lnTo>
                    <a:pt x="3922" y="1521"/>
                  </a:lnTo>
                  <a:lnTo>
                    <a:pt x="3800" y="1582"/>
                  </a:lnTo>
                  <a:lnTo>
                    <a:pt x="3922" y="1733"/>
                  </a:lnTo>
                  <a:cubicBezTo>
                    <a:pt x="3922" y="1764"/>
                    <a:pt x="3922" y="1764"/>
                    <a:pt x="3922" y="1764"/>
                  </a:cubicBezTo>
                  <a:lnTo>
                    <a:pt x="3891" y="1764"/>
                  </a:lnTo>
                  <a:lnTo>
                    <a:pt x="3770" y="1612"/>
                  </a:lnTo>
                  <a:lnTo>
                    <a:pt x="3648" y="1673"/>
                  </a:lnTo>
                  <a:lnTo>
                    <a:pt x="3770" y="1825"/>
                  </a:lnTo>
                  <a:cubicBezTo>
                    <a:pt x="3770" y="1825"/>
                    <a:pt x="3770" y="1855"/>
                    <a:pt x="3770" y="1855"/>
                  </a:cubicBezTo>
                  <a:lnTo>
                    <a:pt x="3739" y="1855"/>
                  </a:lnTo>
                  <a:lnTo>
                    <a:pt x="3618" y="1673"/>
                  </a:lnTo>
                  <a:lnTo>
                    <a:pt x="3526" y="1733"/>
                  </a:lnTo>
                  <a:lnTo>
                    <a:pt x="3648" y="1885"/>
                  </a:lnTo>
                  <a:cubicBezTo>
                    <a:pt x="3648" y="1916"/>
                    <a:pt x="3648" y="1916"/>
                    <a:pt x="3648" y="1916"/>
                  </a:cubicBezTo>
                  <a:lnTo>
                    <a:pt x="3618" y="1916"/>
                  </a:lnTo>
                  <a:lnTo>
                    <a:pt x="3496" y="1764"/>
                  </a:lnTo>
                  <a:lnTo>
                    <a:pt x="3374" y="1825"/>
                  </a:lnTo>
                  <a:lnTo>
                    <a:pt x="3557" y="2068"/>
                  </a:lnTo>
                  <a:cubicBezTo>
                    <a:pt x="3557" y="2098"/>
                    <a:pt x="3557" y="2129"/>
                    <a:pt x="3557" y="2129"/>
                  </a:cubicBezTo>
                  <a:cubicBezTo>
                    <a:pt x="3526" y="2129"/>
                    <a:pt x="3496" y="2129"/>
                    <a:pt x="3466" y="2098"/>
                  </a:cubicBezTo>
                  <a:lnTo>
                    <a:pt x="3283" y="1855"/>
                  </a:lnTo>
                  <a:lnTo>
                    <a:pt x="3162" y="1916"/>
                  </a:lnTo>
                  <a:lnTo>
                    <a:pt x="3283" y="2098"/>
                  </a:lnTo>
                  <a:cubicBezTo>
                    <a:pt x="3314" y="2098"/>
                    <a:pt x="3314" y="2098"/>
                    <a:pt x="3283" y="2129"/>
                  </a:cubicBezTo>
                  <a:cubicBezTo>
                    <a:pt x="3283" y="2129"/>
                    <a:pt x="3283" y="2129"/>
                    <a:pt x="3253" y="2098"/>
                  </a:cubicBezTo>
                  <a:lnTo>
                    <a:pt x="3131" y="1946"/>
                  </a:lnTo>
                  <a:lnTo>
                    <a:pt x="3010" y="2007"/>
                  </a:lnTo>
                  <a:lnTo>
                    <a:pt x="3131" y="2189"/>
                  </a:lnTo>
                  <a:cubicBezTo>
                    <a:pt x="3131" y="2205"/>
                    <a:pt x="3124" y="2212"/>
                    <a:pt x="3116" y="2212"/>
                  </a:cubicBezTo>
                  <a:cubicBezTo>
                    <a:pt x="3109" y="2212"/>
                    <a:pt x="3101" y="2205"/>
                    <a:pt x="3101" y="2189"/>
                  </a:cubicBezTo>
                  <a:lnTo>
                    <a:pt x="2979" y="2037"/>
                  </a:lnTo>
                  <a:lnTo>
                    <a:pt x="2858" y="2098"/>
                  </a:lnTo>
                  <a:lnTo>
                    <a:pt x="2979" y="2250"/>
                  </a:lnTo>
                  <a:cubicBezTo>
                    <a:pt x="3010" y="2281"/>
                    <a:pt x="3010" y="2281"/>
                    <a:pt x="2979" y="2281"/>
                  </a:cubicBezTo>
                  <a:lnTo>
                    <a:pt x="2949" y="2281"/>
                  </a:lnTo>
                  <a:lnTo>
                    <a:pt x="2827" y="2129"/>
                  </a:lnTo>
                  <a:lnTo>
                    <a:pt x="2736" y="2189"/>
                  </a:lnTo>
                  <a:lnTo>
                    <a:pt x="2858" y="2341"/>
                  </a:lnTo>
                  <a:cubicBezTo>
                    <a:pt x="2858" y="2341"/>
                    <a:pt x="2858" y="2372"/>
                    <a:pt x="2858" y="2372"/>
                  </a:cubicBezTo>
                  <a:lnTo>
                    <a:pt x="2827" y="2372"/>
                  </a:lnTo>
                  <a:lnTo>
                    <a:pt x="2675" y="2189"/>
                  </a:lnTo>
                  <a:lnTo>
                    <a:pt x="2584" y="2250"/>
                  </a:lnTo>
                  <a:lnTo>
                    <a:pt x="2706" y="2402"/>
                  </a:lnTo>
                  <a:cubicBezTo>
                    <a:pt x="2736" y="2433"/>
                    <a:pt x="2736" y="2433"/>
                    <a:pt x="2706" y="2433"/>
                  </a:cubicBezTo>
                  <a:lnTo>
                    <a:pt x="2675" y="2433"/>
                  </a:lnTo>
                  <a:lnTo>
                    <a:pt x="2554" y="2281"/>
                  </a:lnTo>
                  <a:lnTo>
                    <a:pt x="2432" y="2341"/>
                  </a:lnTo>
                  <a:lnTo>
                    <a:pt x="2615" y="2585"/>
                  </a:lnTo>
                  <a:cubicBezTo>
                    <a:pt x="2645" y="2615"/>
                    <a:pt x="2645" y="2645"/>
                    <a:pt x="2615" y="2645"/>
                  </a:cubicBezTo>
                  <a:cubicBezTo>
                    <a:pt x="2584" y="2645"/>
                    <a:pt x="2554" y="2645"/>
                    <a:pt x="2554" y="2615"/>
                  </a:cubicBezTo>
                  <a:lnTo>
                    <a:pt x="2341" y="2372"/>
                  </a:lnTo>
                  <a:lnTo>
                    <a:pt x="2250" y="2433"/>
                  </a:lnTo>
                  <a:lnTo>
                    <a:pt x="2371" y="2615"/>
                  </a:lnTo>
                  <a:cubicBezTo>
                    <a:pt x="2371" y="2615"/>
                    <a:pt x="2371" y="2615"/>
                    <a:pt x="2371" y="2645"/>
                  </a:cubicBezTo>
                  <a:cubicBezTo>
                    <a:pt x="2341" y="2645"/>
                    <a:pt x="2341" y="2645"/>
                    <a:pt x="2341" y="2615"/>
                  </a:cubicBezTo>
                  <a:lnTo>
                    <a:pt x="2219" y="2463"/>
                  </a:lnTo>
                  <a:lnTo>
                    <a:pt x="2098" y="2524"/>
                  </a:lnTo>
                  <a:lnTo>
                    <a:pt x="2219" y="2706"/>
                  </a:lnTo>
                  <a:cubicBezTo>
                    <a:pt x="2209" y="2716"/>
                    <a:pt x="2203" y="2720"/>
                    <a:pt x="2198" y="2720"/>
                  </a:cubicBezTo>
                  <a:cubicBezTo>
                    <a:pt x="2189" y="2720"/>
                    <a:pt x="2189" y="2706"/>
                    <a:pt x="2189" y="2706"/>
                  </a:cubicBezTo>
                  <a:lnTo>
                    <a:pt x="2067" y="2554"/>
                  </a:lnTo>
                  <a:lnTo>
                    <a:pt x="1946" y="2615"/>
                  </a:lnTo>
                  <a:lnTo>
                    <a:pt x="2067" y="2767"/>
                  </a:lnTo>
                  <a:cubicBezTo>
                    <a:pt x="2067" y="2797"/>
                    <a:pt x="2067" y="2797"/>
                    <a:pt x="2067" y="2797"/>
                  </a:cubicBezTo>
                  <a:lnTo>
                    <a:pt x="2037" y="2797"/>
                  </a:lnTo>
                  <a:lnTo>
                    <a:pt x="1915" y="2645"/>
                  </a:lnTo>
                  <a:lnTo>
                    <a:pt x="1794" y="2706"/>
                  </a:lnTo>
                  <a:lnTo>
                    <a:pt x="1915" y="2858"/>
                  </a:lnTo>
                  <a:cubicBezTo>
                    <a:pt x="1915" y="2858"/>
                    <a:pt x="1915" y="2889"/>
                    <a:pt x="1915" y="2889"/>
                  </a:cubicBezTo>
                  <a:lnTo>
                    <a:pt x="1885" y="2889"/>
                  </a:lnTo>
                  <a:lnTo>
                    <a:pt x="1764" y="2706"/>
                  </a:lnTo>
                  <a:lnTo>
                    <a:pt x="1672" y="2767"/>
                  </a:lnTo>
                  <a:lnTo>
                    <a:pt x="1794" y="2919"/>
                  </a:lnTo>
                  <a:cubicBezTo>
                    <a:pt x="1794" y="2949"/>
                    <a:pt x="1794" y="2949"/>
                    <a:pt x="1794" y="2949"/>
                  </a:cubicBezTo>
                  <a:cubicBezTo>
                    <a:pt x="1784" y="2959"/>
                    <a:pt x="1777" y="2963"/>
                    <a:pt x="1773" y="2963"/>
                  </a:cubicBezTo>
                  <a:cubicBezTo>
                    <a:pt x="1764" y="2963"/>
                    <a:pt x="1764" y="2949"/>
                    <a:pt x="1764" y="2949"/>
                  </a:cubicBezTo>
                  <a:lnTo>
                    <a:pt x="1642" y="2797"/>
                  </a:lnTo>
                  <a:lnTo>
                    <a:pt x="1520" y="2858"/>
                  </a:lnTo>
                  <a:lnTo>
                    <a:pt x="1703" y="3101"/>
                  </a:lnTo>
                  <a:cubicBezTo>
                    <a:pt x="1703" y="3132"/>
                    <a:pt x="1703" y="3162"/>
                    <a:pt x="1703" y="3162"/>
                  </a:cubicBezTo>
                  <a:cubicBezTo>
                    <a:pt x="1672" y="3162"/>
                    <a:pt x="1642" y="3162"/>
                    <a:pt x="1612" y="3132"/>
                  </a:cubicBezTo>
                  <a:lnTo>
                    <a:pt x="1429" y="2889"/>
                  </a:lnTo>
                  <a:lnTo>
                    <a:pt x="1308" y="2949"/>
                  </a:lnTo>
                  <a:lnTo>
                    <a:pt x="1429" y="3132"/>
                  </a:lnTo>
                  <a:cubicBezTo>
                    <a:pt x="1460" y="3132"/>
                    <a:pt x="1460" y="3132"/>
                    <a:pt x="1429" y="3162"/>
                  </a:cubicBezTo>
                  <a:cubicBezTo>
                    <a:pt x="1429" y="3162"/>
                    <a:pt x="1429" y="3162"/>
                    <a:pt x="1399" y="3132"/>
                  </a:cubicBezTo>
                  <a:lnTo>
                    <a:pt x="1277" y="2980"/>
                  </a:lnTo>
                  <a:lnTo>
                    <a:pt x="1156" y="3040"/>
                  </a:lnTo>
                  <a:lnTo>
                    <a:pt x="1277" y="3223"/>
                  </a:lnTo>
                  <a:cubicBezTo>
                    <a:pt x="1277" y="3238"/>
                    <a:pt x="1270" y="3246"/>
                    <a:pt x="1262" y="3246"/>
                  </a:cubicBezTo>
                  <a:cubicBezTo>
                    <a:pt x="1254" y="3246"/>
                    <a:pt x="1247" y="3238"/>
                    <a:pt x="1247" y="3223"/>
                  </a:cubicBezTo>
                  <a:lnTo>
                    <a:pt x="1125" y="3071"/>
                  </a:lnTo>
                  <a:lnTo>
                    <a:pt x="1004" y="3132"/>
                  </a:lnTo>
                  <a:lnTo>
                    <a:pt x="1125" y="3284"/>
                  </a:lnTo>
                  <a:cubicBezTo>
                    <a:pt x="1156" y="3314"/>
                    <a:pt x="1125" y="3314"/>
                    <a:pt x="1125" y="3314"/>
                  </a:cubicBezTo>
                  <a:lnTo>
                    <a:pt x="1095" y="3314"/>
                  </a:lnTo>
                  <a:lnTo>
                    <a:pt x="973" y="3162"/>
                  </a:lnTo>
                  <a:lnTo>
                    <a:pt x="882" y="3223"/>
                  </a:lnTo>
                  <a:lnTo>
                    <a:pt x="1004" y="3375"/>
                  </a:lnTo>
                  <a:cubicBezTo>
                    <a:pt x="1004" y="3375"/>
                    <a:pt x="1004" y="3405"/>
                    <a:pt x="1004" y="3405"/>
                  </a:cubicBezTo>
                  <a:lnTo>
                    <a:pt x="973" y="3405"/>
                  </a:lnTo>
                  <a:lnTo>
                    <a:pt x="821" y="3223"/>
                  </a:lnTo>
                  <a:lnTo>
                    <a:pt x="730" y="3284"/>
                  </a:lnTo>
                  <a:lnTo>
                    <a:pt x="852" y="3436"/>
                  </a:lnTo>
                  <a:cubicBezTo>
                    <a:pt x="882" y="3466"/>
                    <a:pt x="882" y="3466"/>
                    <a:pt x="852" y="3466"/>
                  </a:cubicBezTo>
                  <a:lnTo>
                    <a:pt x="821" y="3466"/>
                  </a:lnTo>
                  <a:lnTo>
                    <a:pt x="700" y="3314"/>
                  </a:lnTo>
                  <a:lnTo>
                    <a:pt x="578" y="3375"/>
                  </a:lnTo>
                  <a:lnTo>
                    <a:pt x="760" y="3618"/>
                  </a:lnTo>
                  <a:cubicBezTo>
                    <a:pt x="791" y="3648"/>
                    <a:pt x="791" y="3648"/>
                    <a:pt x="760" y="3679"/>
                  </a:cubicBezTo>
                  <a:cubicBezTo>
                    <a:pt x="730" y="3679"/>
                    <a:pt x="700" y="3679"/>
                    <a:pt x="700" y="3648"/>
                  </a:cubicBezTo>
                  <a:lnTo>
                    <a:pt x="487" y="3405"/>
                  </a:lnTo>
                  <a:lnTo>
                    <a:pt x="396" y="3466"/>
                  </a:lnTo>
                  <a:lnTo>
                    <a:pt x="517" y="3618"/>
                  </a:lnTo>
                  <a:cubicBezTo>
                    <a:pt x="517" y="3648"/>
                    <a:pt x="517" y="3648"/>
                    <a:pt x="517" y="3648"/>
                  </a:cubicBezTo>
                  <a:cubicBezTo>
                    <a:pt x="507" y="3659"/>
                    <a:pt x="500" y="3662"/>
                    <a:pt x="496" y="3662"/>
                  </a:cubicBezTo>
                  <a:cubicBezTo>
                    <a:pt x="487" y="3662"/>
                    <a:pt x="487" y="3648"/>
                    <a:pt x="487" y="3648"/>
                  </a:cubicBezTo>
                  <a:lnTo>
                    <a:pt x="365" y="3496"/>
                  </a:lnTo>
                  <a:lnTo>
                    <a:pt x="244" y="3557"/>
                  </a:lnTo>
                  <a:lnTo>
                    <a:pt x="365" y="3709"/>
                  </a:lnTo>
                  <a:cubicBezTo>
                    <a:pt x="365" y="3740"/>
                    <a:pt x="365" y="3740"/>
                    <a:pt x="365" y="3740"/>
                  </a:cubicBezTo>
                  <a:lnTo>
                    <a:pt x="335" y="3740"/>
                  </a:lnTo>
                  <a:lnTo>
                    <a:pt x="213" y="3588"/>
                  </a:lnTo>
                  <a:lnTo>
                    <a:pt x="92" y="3648"/>
                  </a:lnTo>
                  <a:lnTo>
                    <a:pt x="213" y="3800"/>
                  </a:lnTo>
                  <a:cubicBezTo>
                    <a:pt x="213" y="3800"/>
                    <a:pt x="213" y="3831"/>
                    <a:pt x="213" y="3831"/>
                  </a:cubicBezTo>
                  <a:lnTo>
                    <a:pt x="183" y="3831"/>
                  </a:lnTo>
                  <a:lnTo>
                    <a:pt x="61" y="3648"/>
                  </a:lnTo>
                  <a:lnTo>
                    <a:pt x="1" y="3679"/>
                  </a:lnTo>
                  <a:lnTo>
                    <a:pt x="760" y="4651"/>
                  </a:lnTo>
                  <a:cubicBezTo>
                    <a:pt x="3040" y="3648"/>
                    <a:pt x="5381" y="2433"/>
                    <a:pt x="7204" y="791"/>
                  </a:cubicBezTo>
                  <a:lnTo>
                    <a:pt x="6627" y="1"/>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2" name="Google Shape;2585;p70">
              <a:extLst>
                <a:ext uri="{FF2B5EF4-FFF2-40B4-BE49-F238E27FC236}">
                  <a16:creationId xmlns:a16="http://schemas.microsoft.com/office/drawing/2014/main" id="{9CBDE149-3C5F-432E-8998-F7FAC347C431}"/>
                </a:ext>
              </a:extLst>
            </p:cNvPr>
            <p:cNvSpPr/>
            <p:nvPr/>
          </p:nvSpPr>
          <p:spPr>
            <a:xfrm>
              <a:off x="7637989" y="2880169"/>
              <a:ext cx="9726" cy="9673"/>
            </a:xfrm>
            <a:custGeom>
              <a:avLst/>
              <a:gdLst/>
              <a:ahLst/>
              <a:cxnLst/>
              <a:rect l="l" t="t" r="r" b="b"/>
              <a:pathLst>
                <a:path w="184" h="183" extrusionOk="0">
                  <a:moveTo>
                    <a:pt x="1" y="0"/>
                  </a:moveTo>
                  <a:lnTo>
                    <a:pt x="153" y="183"/>
                  </a:lnTo>
                  <a:lnTo>
                    <a:pt x="183" y="183"/>
                  </a:lnTo>
                  <a:cubicBezTo>
                    <a:pt x="183" y="183"/>
                    <a:pt x="183" y="183"/>
                    <a:pt x="183" y="152"/>
                  </a:cubicBezTo>
                  <a:lnTo>
                    <a:pt x="62"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3" name="Đồng hồ đếm ngược 20s">
            <a:hlinkClick r:id="" action="ppaction://media"/>
            <a:extLst>
              <a:ext uri="{FF2B5EF4-FFF2-40B4-BE49-F238E27FC236}">
                <a16:creationId xmlns:a16="http://schemas.microsoft.com/office/drawing/2014/main" id="{62A90669-9941-4AF3-8329-34D9ABC993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sp>
        <p:nvSpPr>
          <p:cNvPr id="6" name="Google Shape;845;p44">
            <a:extLst>
              <a:ext uri="{FF2B5EF4-FFF2-40B4-BE49-F238E27FC236}">
                <a16:creationId xmlns:a16="http://schemas.microsoft.com/office/drawing/2014/main" id="{67DF1D94-3FD4-172C-AAC3-B3049B5D7F67}"/>
              </a:ext>
            </a:extLst>
          </p:cNvPr>
          <p:cNvSpPr txBox="1">
            <a:spLocks noGrp="1"/>
          </p:cNvSpPr>
          <p:nvPr>
            <p:ph type="title" idx="2"/>
          </p:nvPr>
        </p:nvSpPr>
        <p:spPr>
          <a:xfrm>
            <a:off x="1023258" y="2414416"/>
            <a:ext cx="8479971" cy="2832000"/>
          </a:xfrm>
          <a:prstGeom prst="rect">
            <a:avLst/>
          </a:prstGeom>
        </p:spPr>
        <p:txBody>
          <a:bodyPr spcFirstLastPara="1" wrap="square" lIns="121900" tIns="121900" rIns="121900" bIns="121900" anchor="ctr" anchorCtr="0">
            <a:noAutofit/>
          </a:bodyPr>
          <a:lstStyle/>
          <a:p>
            <a:pPr algn="l">
              <a:lnSpc>
                <a:spcPct val="100000"/>
              </a:lnSpc>
            </a:pP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Nhị</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Hồng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song Thao,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Xích</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Đằng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Kẻ</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Chợ</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Cái</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2094" name="Google Shape;2094;p62"/>
          <p:cNvSpPr txBox="1">
            <a:spLocks noGrp="1"/>
          </p:cNvSpPr>
          <p:nvPr>
            <p:ph type="title"/>
          </p:nvPr>
        </p:nvSpPr>
        <p:spPr>
          <a:xfrm>
            <a:off x="961200" y="813012"/>
            <a:ext cx="11022875" cy="767200"/>
          </a:xfrm>
          <a:prstGeom prst="rect">
            <a:avLst/>
          </a:prstGeom>
        </p:spPr>
        <p:txBody>
          <a:bodyPr spcFirstLastPara="1" wrap="square" lIns="121900" tIns="121900" rIns="121900" bIns="121900" anchor="ctr" anchorCtr="0">
            <a:noAutofit/>
          </a:bodyPr>
          <a:lstStyle/>
          <a:p>
            <a:pPr>
              <a:buNone/>
            </a:pPr>
            <a:r>
              <a:rPr lang="vi-VN" sz="4800" dirty="0">
                <a:latin typeface="Cambria" panose="02040503050406030204" pitchFamily="18" charset="0"/>
                <a:ea typeface="Cambria" panose="02040503050406030204" pitchFamily="18" charset="0"/>
              </a:rPr>
              <a:t>2</a:t>
            </a:r>
            <a:r>
              <a:rPr lang="en-US" sz="4800"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Nêu trang phục của người việt cổ?</a:t>
            </a:r>
            <a:endParaRPr sz="4800" dirty="0">
              <a:latin typeface="Cambria" panose="02040503050406030204" pitchFamily="18" charset="0"/>
              <a:ea typeface="Cambria" panose="02040503050406030204" pitchFamily="18" charset="0"/>
            </a:endParaRPr>
          </a:p>
        </p:txBody>
      </p:sp>
      <p:sp>
        <p:nvSpPr>
          <p:cNvPr id="176" name="Google Shape;846;p44">
            <a:hlinkClick r:id="rId5" action="ppaction://hlinksldjump"/>
            <a:extLst>
              <a:ext uri="{FF2B5EF4-FFF2-40B4-BE49-F238E27FC236}">
                <a16:creationId xmlns:a16="http://schemas.microsoft.com/office/drawing/2014/main" id="{9E8B3F57-0BF7-453F-A7A4-73D1DDAA02C4}"/>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74" name="Đồng hồ đếm ngược 20s">
            <a:hlinkClick r:id="" action="ppaction://media"/>
            <a:extLst>
              <a:ext uri="{FF2B5EF4-FFF2-40B4-BE49-F238E27FC236}">
                <a16:creationId xmlns:a16="http://schemas.microsoft.com/office/drawing/2014/main" id="{4A0124CE-D48C-468B-8213-A7A4CE583B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9" name="Google Shape;3896;p80">
            <a:extLst>
              <a:ext uri="{FF2B5EF4-FFF2-40B4-BE49-F238E27FC236}">
                <a16:creationId xmlns:a16="http://schemas.microsoft.com/office/drawing/2014/main" id="{39F1B57B-B6B3-4543-9E50-CEBEF41D9A19}"/>
              </a:ext>
            </a:extLst>
          </p:cNvPr>
          <p:cNvGrpSpPr/>
          <p:nvPr/>
        </p:nvGrpSpPr>
        <p:grpSpPr>
          <a:xfrm>
            <a:off x="10026683" y="3429001"/>
            <a:ext cx="1957391" cy="2999531"/>
            <a:chOff x="-1254075" y="6362388"/>
            <a:chExt cx="982525" cy="1754400"/>
          </a:xfrm>
        </p:grpSpPr>
        <p:sp>
          <p:nvSpPr>
            <p:cNvPr id="10" name="Google Shape;3897;p80">
              <a:extLst>
                <a:ext uri="{FF2B5EF4-FFF2-40B4-BE49-F238E27FC236}">
                  <a16:creationId xmlns:a16="http://schemas.microsoft.com/office/drawing/2014/main" id="{F2DB927D-7820-4933-A307-39AEDA08C0A2}"/>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Google Shape;3898;p80">
              <a:extLst>
                <a:ext uri="{FF2B5EF4-FFF2-40B4-BE49-F238E27FC236}">
                  <a16:creationId xmlns:a16="http://schemas.microsoft.com/office/drawing/2014/main" id="{34309C7A-CA9B-4DEB-970D-E8CBCF0A2FEC}"/>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3899;p80">
              <a:extLst>
                <a:ext uri="{FF2B5EF4-FFF2-40B4-BE49-F238E27FC236}">
                  <a16:creationId xmlns:a16="http://schemas.microsoft.com/office/drawing/2014/main" id="{0E31EBEA-FE59-475A-9ED8-932FF4BA881C}"/>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3900;p80">
              <a:extLst>
                <a:ext uri="{FF2B5EF4-FFF2-40B4-BE49-F238E27FC236}">
                  <a16:creationId xmlns:a16="http://schemas.microsoft.com/office/drawing/2014/main" id="{2E3C710A-68A4-45B3-A8ED-6C770CA519A5}"/>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3901;p80">
              <a:extLst>
                <a:ext uri="{FF2B5EF4-FFF2-40B4-BE49-F238E27FC236}">
                  <a16:creationId xmlns:a16="http://schemas.microsoft.com/office/drawing/2014/main" id="{49FAE781-4FB7-42F3-89B1-C1BE437F878A}"/>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3902;p80">
              <a:extLst>
                <a:ext uri="{FF2B5EF4-FFF2-40B4-BE49-F238E27FC236}">
                  <a16:creationId xmlns:a16="http://schemas.microsoft.com/office/drawing/2014/main" id="{6DBFF3F8-63DD-4856-860B-77F87E03EBE5}"/>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3903;p80">
              <a:extLst>
                <a:ext uri="{FF2B5EF4-FFF2-40B4-BE49-F238E27FC236}">
                  <a16:creationId xmlns:a16="http://schemas.microsoft.com/office/drawing/2014/main" id="{B397DC2D-E203-4305-B995-88574D2AF855}"/>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3904;p80">
              <a:extLst>
                <a:ext uri="{FF2B5EF4-FFF2-40B4-BE49-F238E27FC236}">
                  <a16:creationId xmlns:a16="http://schemas.microsoft.com/office/drawing/2014/main" id="{54AFC079-B72F-46AB-BC13-DFD5A05307EA}"/>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3905;p80">
              <a:extLst>
                <a:ext uri="{FF2B5EF4-FFF2-40B4-BE49-F238E27FC236}">
                  <a16:creationId xmlns:a16="http://schemas.microsoft.com/office/drawing/2014/main" id="{2632B323-BF15-4579-AC09-7E7D9FC98B7E}"/>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3906;p80">
              <a:extLst>
                <a:ext uri="{FF2B5EF4-FFF2-40B4-BE49-F238E27FC236}">
                  <a16:creationId xmlns:a16="http://schemas.microsoft.com/office/drawing/2014/main" id="{270CA73A-7830-40EC-B6CE-1FAD5A35F03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3907;p80">
              <a:extLst>
                <a:ext uri="{FF2B5EF4-FFF2-40B4-BE49-F238E27FC236}">
                  <a16:creationId xmlns:a16="http://schemas.microsoft.com/office/drawing/2014/main" id="{788E47DF-C833-4968-94FE-657DE6275089}"/>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3908;p80">
              <a:extLst>
                <a:ext uri="{FF2B5EF4-FFF2-40B4-BE49-F238E27FC236}">
                  <a16:creationId xmlns:a16="http://schemas.microsoft.com/office/drawing/2014/main" id="{B68DE83B-20B3-41CC-BDAE-B9A1033564C4}"/>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3909;p80">
              <a:extLst>
                <a:ext uri="{FF2B5EF4-FFF2-40B4-BE49-F238E27FC236}">
                  <a16:creationId xmlns:a16="http://schemas.microsoft.com/office/drawing/2014/main" id="{1F553415-AF5A-4DA2-9159-C40BF2F5D845}"/>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3910;p80">
              <a:extLst>
                <a:ext uri="{FF2B5EF4-FFF2-40B4-BE49-F238E27FC236}">
                  <a16:creationId xmlns:a16="http://schemas.microsoft.com/office/drawing/2014/main" id="{4EFB5C39-D827-472D-B5C1-5A549092405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3911;p80">
              <a:extLst>
                <a:ext uri="{FF2B5EF4-FFF2-40B4-BE49-F238E27FC236}">
                  <a16:creationId xmlns:a16="http://schemas.microsoft.com/office/drawing/2014/main" id="{C7A94F0A-ABC0-455C-9349-AF1EF3498BE9}"/>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3912;p80">
              <a:extLst>
                <a:ext uri="{FF2B5EF4-FFF2-40B4-BE49-F238E27FC236}">
                  <a16:creationId xmlns:a16="http://schemas.microsoft.com/office/drawing/2014/main" id="{10326EAE-2A12-4F66-A694-BA4890818B5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3913;p80">
              <a:extLst>
                <a:ext uri="{FF2B5EF4-FFF2-40B4-BE49-F238E27FC236}">
                  <a16:creationId xmlns:a16="http://schemas.microsoft.com/office/drawing/2014/main" id="{91B8A4E3-9FAE-4C35-A74A-FFF0FE9CD1F9}"/>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3914;p80">
              <a:extLst>
                <a:ext uri="{FF2B5EF4-FFF2-40B4-BE49-F238E27FC236}">
                  <a16:creationId xmlns:a16="http://schemas.microsoft.com/office/drawing/2014/main" id="{19037CB4-D930-4587-A089-3FD5E52FC304}"/>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3915;p80">
              <a:extLst>
                <a:ext uri="{FF2B5EF4-FFF2-40B4-BE49-F238E27FC236}">
                  <a16:creationId xmlns:a16="http://schemas.microsoft.com/office/drawing/2014/main" id="{CCC56E47-C77B-4D0B-AF9C-2FF335B24042}"/>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3916;p80">
              <a:extLst>
                <a:ext uri="{FF2B5EF4-FFF2-40B4-BE49-F238E27FC236}">
                  <a16:creationId xmlns:a16="http://schemas.microsoft.com/office/drawing/2014/main" id="{F6F84A4A-126E-4FA1-8E4D-159A26BA2FFC}"/>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3917;p80">
              <a:extLst>
                <a:ext uri="{FF2B5EF4-FFF2-40B4-BE49-F238E27FC236}">
                  <a16:creationId xmlns:a16="http://schemas.microsoft.com/office/drawing/2014/main" id="{A4F65574-71A9-452C-A530-6B00DC4B674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3918;p80">
              <a:extLst>
                <a:ext uri="{FF2B5EF4-FFF2-40B4-BE49-F238E27FC236}">
                  <a16:creationId xmlns:a16="http://schemas.microsoft.com/office/drawing/2014/main" id="{5A0B8355-2DB4-4161-94F2-0528C426F321}"/>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3919;p80">
              <a:extLst>
                <a:ext uri="{FF2B5EF4-FFF2-40B4-BE49-F238E27FC236}">
                  <a16:creationId xmlns:a16="http://schemas.microsoft.com/office/drawing/2014/main" id="{7610E4E6-E278-45D2-9B92-51EFEFA4F58B}"/>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3920;p80">
              <a:extLst>
                <a:ext uri="{FF2B5EF4-FFF2-40B4-BE49-F238E27FC236}">
                  <a16:creationId xmlns:a16="http://schemas.microsoft.com/office/drawing/2014/main" id="{A5432338-9ED8-4195-B9D8-D54DC1859EC5}"/>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3921;p80">
              <a:extLst>
                <a:ext uri="{FF2B5EF4-FFF2-40B4-BE49-F238E27FC236}">
                  <a16:creationId xmlns:a16="http://schemas.microsoft.com/office/drawing/2014/main" id="{B94E0FFF-DF62-4147-8DD4-C97934574419}"/>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3922;p80">
              <a:extLst>
                <a:ext uri="{FF2B5EF4-FFF2-40B4-BE49-F238E27FC236}">
                  <a16:creationId xmlns:a16="http://schemas.microsoft.com/office/drawing/2014/main" id="{AE277B5B-FF46-4793-946A-9D5859162540}"/>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3923;p80">
              <a:extLst>
                <a:ext uri="{FF2B5EF4-FFF2-40B4-BE49-F238E27FC236}">
                  <a16:creationId xmlns:a16="http://schemas.microsoft.com/office/drawing/2014/main" id="{3053FAE9-64AF-4521-8124-8DC3B7C97752}"/>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3924;p80">
              <a:extLst>
                <a:ext uri="{FF2B5EF4-FFF2-40B4-BE49-F238E27FC236}">
                  <a16:creationId xmlns:a16="http://schemas.microsoft.com/office/drawing/2014/main" id="{F56DE168-3319-4FE3-9129-56FCFE3B6A5C}"/>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3925;p80">
              <a:extLst>
                <a:ext uri="{FF2B5EF4-FFF2-40B4-BE49-F238E27FC236}">
                  <a16:creationId xmlns:a16="http://schemas.microsoft.com/office/drawing/2014/main" id="{B82C910F-0DF5-434E-9AA4-EBCF27AF6E2B}"/>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3926;p80">
              <a:extLst>
                <a:ext uri="{FF2B5EF4-FFF2-40B4-BE49-F238E27FC236}">
                  <a16:creationId xmlns:a16="http://schemas.microsoft.com/office/drawing/2014/main" id="{183C2E69-04A8-4191-8A22-184C0ED0777C}"/>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3927;p80">
              <a:extLst>
                <a:ext uri="{FF2B5EF4-FFF2-40B4-BE49-F238E27FC236}">
                  <a16:creationId xmlns:a16="http://schemas.microsoft.com/office/drawing/2014/main" id="{8946DC51-F859-49C7-B7E8-AB6E095770F6}"/>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3928;p80">
              <a:extLst>
                <a:ext uri="{FF2B5EF4-FFF2-40B4-BE49-F238E27FC236}">
                  <a16:creationId xmlns:a16="http://schemas.microsoft.com/office/drawing/2014/main" id="{E2D106EB-F852-4B5E-A71E-E701956EFDB7}"/>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3929;p80">
              <a:extLst>
                <a:ext uri="{FF2B5EF4-FFF2-40B4-BE49-F238E27FC236}">
                  <a16:creationId xmlns:a16="http://schemas.microsoft.com/office/drawing/2014/main" id="{8FB447BC-1017-430E-B6FB-339963D0D6AB}"/>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3930;p80">
              <a:extLst>
                <a:ext uri="{FF2B5EF4-FFF2-40B4-BE49-F238E27FC236}">
                  <a16:creationId xmlns:a16="http://schemas.microsoft.com/office/drawing/2014/main" id="{FB193998-42FD-4C87-89CF-5C09E8347F90}"/>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3931;p80">
              <a:extLst>
                <a:ext uri="{FF2B5EF4-FFF2-40B4-BE49-F238E27FC236}">
                  <a16:creationId xmlns:a16="http://schemas.microsoft.com/office/drawing/2014/main" id="{55D9BC2B-D407-4A40-8C20-0E002922859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3932;p80">
              <a:extLst>
                <a:ext uri="{FF2B5EF4-FFF2-40B4-BE49-F238E27FC236}">
                  <a16:creationId xmlns:a16="http://schemas.microsoft.com/office/drawing/2014/main" id="{764DE890-62DF-4514-A04D-475DDC77D675}"/>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3933;p80">
              <a:extLst>
                <a:ext uri="{FF2B5EF4-FFF2-40B4-BE49-F238E27FC236}">
                  <a16:creationId xmlns:a16="http://schemas.microsoft.com/office/drawing/2014/main" id="{99A0765D-03B4-410F-81C5-693845C1243C}"/>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3934;p80">
              <a:extLst>
                <a:ext uri="{FF2B5EF4-FFF2-40B4-BE49-F238E27FC236}">
                  <a16:creationId xmlns:a16="http://schemas.microsoft.com/office/drawing/2014/main" id="{96AEFB70-0F7A-45A3-8AB3-968E320BBA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3935;p80">
              <a:extLst>
                <a:ext uri="{FF2B5EF4-FFF2-40B4-BE49-F238E27FC236}">
                  <a16:creationId xmlns:a16="http://schemas.microsoft.com/office/drawing/2014/main" id="{FD15E9EB-8255-4584-B6F7-C58C84762F11}"/>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3936;p80">
              <a:extLst>
                <a:ext uri="{FF2B5EF4-FFF2-40B4-BE49-F238E27FC236}">
                  <a16:creationId xmlns:a16="http://schemas.microsoft.com/office/drawing/2014/main" id="{9FD59722-E5B6-4454-9743-BE7AD8485751}"/>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3937;p80">
              <a:extLst>
                <a:ext uri="{FF2B5EF4-FFF2-40B4-BE49-F238E27FC236}">
                  <a16:creationId xmlns:a16="http://schemas.microsoft.com/office/drawing/2014/main" id="{62AA5B19-CCB6-4B8F-B7EB-9DE19AABE6DC}"/>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3938;p80">
              <a:extLst>
                <a:ext uri="{FF2B5EF4-FFF2-40B4-BE49-F238E27FC236}">
                  <a16:creationId xmlns:a16="http://schemas.microsoft.com/office/drawing/2014/main" id="{12D5AE06-B423-434F-838D-07FE71A14316}"/>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3939;p80">
              <a:extLst>
                <a:ext uri="{FF2B5EF4-FFF2-40B4-BE49-F238E27FC236}">
                  <a16:creationId xmlns:a16="http://schemas.microsoft.com/office/drawing/2014/main" id="{4906B13E-2178-4162-A8F0-D32B191C7D93}"/>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3940;p80">
              <a:extLst>
                <a:ext uri="{FF2B5EF4-FFF2-40B4-BE49-F238E27FC236}">
                  <a16:creationId xmlns:a16="http://schemas.microsoft.com/office/drawing/2014/main" id="{95CB593F-A86C-45D7-9F3F-A8A92ADFBCFA}"/>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3941;p80">
              <a:extLst>
                <a:ext uri="{FF2B5EF4-FFF2-40B4-BE49-F238E27FC236}">
                  <a16:creationId xmlns:a16="http://schemas.microsoft.com/office/drawing/2014/main" id="{7B1E8EED-89F4-4BC8-A3B9-9A00830553C6}"/>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3942;p80">
              <a:extLst>
                <a:ext uri="{FF2B5EF4-FFF2-40B4-BE49-F238E27FC236}">
                  <a16:creationId xmlns:a16="http://schemas.microsoft.com/office/drawing/2014/main" id="{C26A5A8E-F986-4653-9688-C8B81365371F}"/>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3943;p80">
              <a:extLst>
                <a:ext uri="{FF2B5EF4-FFF2-40B4-BE49-F238E27FC236}">
                  <a16:creationId xmlns:a16="http://schemas.microsoft.com/office/drawing/2014/main" id="{BCBE5C07-2761-4A57-8B2D-5E1CA13627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3944;p80">
              <a:extLst>
                <a:ext uri="{FF2B5EF4-FFF2-40B4-BE49-F238E27FC236}">
                  <a16:creationId xmlns:a16="http://schemas.microsoft.com/office/drawing/2014/main" id="{2208BD1B-7904-41D2-8E05-8895EF250C19}"/>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3945;p80">
              <a:extLst>
                <a:ext uri="{FF2B5EF4-FFF2-40B4-BE49-F238E27FC236}">
                  <a16:creationId xmlns:a16="http://schemas.microsoft.com/office/drawing/2014/main" id="{11619E68-8DE8-4948-A163-5EAA198FB045}"/>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3946;p80">
              <a:extLst>
                <a:ext uri="{FF2B5EF4-FFF2-40B4-BE49-F238E27FC236}">
                  <a16:creationId xmlns:a16="http://schemas.microsoft.com/office/drawing/2014/main" id="{58B96F55-9DF8-439F-BFCB-E558D420189C}"/>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3947;p80">
              <a:extLst>
                <a:ext uri="{FF2B5EF4-FFF2-40B4-BE49-F238E27FC236}">
                  <a16:creationId xmlns:a16="http://schemas.microsoft.com/office/drawing/2014/main" id="{E7953B78-D5EF-49A9-B09B-F5E12A69E3DA}"/>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3948;p80">
              <a:extLst>
                <a:ext uri="{FF2B5EF4-FFF2-40B4-BE49-F238E27FC236}">
                  <a16:creationId xmlns:a16="http://schemas.microsoft.com/office/drawing/2014/main" id="{F36470F2-6100-4996-8D2A-315EE7609DF0}"/>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3949;p80">
              <a:extLst>
                <a:ext uri="{FF2B5EF4-FFF2-40B4-BE49-F238E27FC236}">
                  <a16:creationId xmlns:a16="http://schemas.microsoft.com/office/drawing/2014/main" id="{1C1878CF-D2F0-4E85-97BE-1D8194CFE371}"/>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950;p80">
              <a:extLst>
                <a:ext uri="{FF2B5EF4-FFF2-40B4-BE49-F238E27FC236}">
                  <a16:creationId xmlns:a16="http://schemas.microsoft.com/office/drawing/2014/main" id="{89957E72-CB79-45BC-9D84-3E40A37A3E0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951;p80">
              <a:extLst>
                <a:ext uri="{FF2B5EF4-FFF2-40B4-BE49-F238E27FC236}">
                  <a16:creationId xmlns:a16="http://schemas.microsoft.com/office/drawing/2014/main" id="{5694A2A9-C0CD-4701-AED8-CA537B1EF405}"/>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952;p80">
              <a:extLst>
                <a:ext uri="{FF2B5EF4-FFF2-40B4-BE49-F238E27FC236}">
                  <a16:creationId xmlns:a16="http://schemas.microsoft.com/office/drawing/2014/main" id="{E89331CF-696C-444D-B0A0-465C45E228CE}"/>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953;p80">
              <a:extLst>
                <a:ext uri="{FF2B5EF4-FFF2-40B4-BE49-F238E27FC236}">
                  <a16:creationId xmlns:a16="http://schemas.microsoft.com/office/drawing/2014/main" id="{AC325B10-9DB6-4D35-853F-DB86515FA870}"/>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954;p80">
              <a:extLst>
                <a:ext uri="{FF2B5EF4-FFF2-40B4-BE49-F238E27FC236}">
                  <a16:creationId xmlns:a16="http://schemas.microsoft.com/office/drawing/2014/main" id="{602EB4D5-08EF-4C97-A0DF-8BF723FB3BB5}"/>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955;p80">
              <a:extLst>
                <a:ext uri="{FF2B5EF4-FFF2-40B4-BE49-F238E27FC236}">
                  <a16:creationId xmlns:a16="http://schemas.microsoft.com/office/drawing/2014/main" id="{23010A47-C377-4598-B375-008B0C24A8AC}"/>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956;p80">
              <a:extLst>
                <a:ext uri="{FF2B5EF4-FFF2-40B4-BE49-F238E27FC236}">
                  <a16:creationId xmlns:a16="http://schemas.microsoft.com/office/drawing/2014/main" id="{8E828229-66E3-409C-B79E-08BA523D9928}"/>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957;p80">
              <a:extLst>
                <a:ext uri="{FF2B5EF4-FFF2-40B4-BE49-F238E27FC236}">
                  <a16:creationId xmlns:a16="http://schemas.microsoft.com/office/drawing/2014/main" id="{7B5EAEB7-3E36-4012-987A-DCB634E749EE}"/>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958;p80">
              <a:extLst>
                <a:ext uri="{FF2B5EF4-FFF2-40B4-BE49-F238E27FC236}">
                  <a16:creationId xmlns:a16="http://schemas.microsoft.com/office/drawing/2014/main" id="{AF9AB9F2-54C4-451D-B54C-6F4E7051530B}"/>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959;p80">
              <a:extLst>
                <a:ext uri="{FF2B5EF4-FFF2-40B4-BE49-F238E27FC236}">
                  <a16:creationId xmlns:a16="http://schemas.microsoft.com/office/drawing/2014/main" id="{C4B9DD45-59CE-4C0C-A730-CFB2E45D0845}"/>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960;p80">
              <a:extLst>
                <a:ext uri="{FF2B5EF4-FFF2-40B4-BE49-F238E27FC236}">
                  <a16:creationId xmlns:a16="http://schemas.microsoft.com/office/drawing/2014/main" id="{44D0F17D-8BDF-4331-B90E-4F07E1607F1D}"/>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961;p80">
              <a:extLst>
                <a:ext uri="{FF2B5EF4-FFF2-40B4-BE49-F238E27FC236}">
                  <a16:creationId xmlns:a16="http://schemas.microsoft.com/office/drawing/2014/main" id="{9B6D5800-2719-45FD-AF5B-B9E57071823C}"/>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962;p80">
              <a:extLst>
                <a:ext uri="{FF2B5EF4-FFF2-40B4-BE49-F238E27FC236}">
                  <a16:creationId xmlns:a16="http://schemas.microsoft.com/office/drawing/2014/main" id="{9A11E1D4-09D1-4DA2-A91B-E44D6352FC3B}"/>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963;p80">
              <a:extLst>
                <a:ext uri="{FF2B5EF4-FFF2-40B4-BE49-F238E27FC236}">
                  <a16:creationId xmlns:a16="http://schemas.microsoft.com/office/drawing/2014/main" id="{90CAD97B-A04A-48D4-BA57-84AA9DE1576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964;p80">
              <a:extLst>
                <a:ext uri="{FF2B5EF4-FFF2-40B4-BE49-F238E27FC236}">
                  <a16:creationId xmlns:a16="http://schemas.microsoft.com/office/drawing/2014/main" id="{519A349C-75DB-440A-98B2-0A8D315700F9}"/>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965;p80">
              <a:extLst>
                <a:ext uri="{FF2B5EF4-FFF2-40B4-BE49-F238E27FC236}">
                  <a16:creationId xmlns:a16="http://schemas.microsoft.com/office/drawing/2014/main" id="{39044A5F-80B3-41C2-8B07-25124D0105CD}"/>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 name="Google Shape;845;p44">
            <a:extLst>
              <a:ext uri="{FF2B5EF4-FFF2-40B4-BE49-F238E27FC236}">
                <a16:creationId xmlns:a16="http://schemas.microsoft.com/office/drawing/2014/main" id="{65690626-13FD-5B4E-4C66-5A489FFE82D9}"/>
              </a:ext>
            </a:extLst>
          </p:cNvPr>
          <p:cNvSpPr txBox="1">
            <a:spLocks/>
          </p:cNvSpPr>
          <p:nvPr/>
        </p:nvSpPr>
        <p:spPr>
          <a:xfrm>
            <a:off x="849086" y="2414416"/>
            <a:ext cx="8654143" cy="283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Nam thường đóng khố, cởi trần; nữ mặc váy và áo yếm,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4"/>
                                        </p:tgtEl>
                                      </p:cBhvr>
                                    </p:cmd>
                                  </p:childTnLst>
                                </p:cTn>
                              </p:par>
                            </p:childTnLst>
                          </p:cTn>
                        </p:par>
                      </p:childTnLst>
                    </p:cTn>
                  </p:par>
                </p:childTnLst>
              </p:cTn>
              <p:nextCondLst>
                <p:cond evt="onClick" delay="0">
                  <p:tgtEl>
                    <p:spTgt spid="174"/>
                  </p:tgtEl>
                </p:cond>
              </p:nextCondLst>
            </p:seq>
            <p:video>
              <p:cMediaNode vol="80000">
                <p:cTn id="17" fill="hold" display="0">
                  <p:stCondLst>
                    <p:cond delay="indefinite"/>
                  </p:stCondLst>
                </p:cTn>
                <p:tgtEl>
                  <p:spTgt spid="174"/>
                </p:tgtEl>
              </p:cMediaNode>
            </p:vide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5" name="Google Shape;1425;p53"/>
          <p:cNvSpPr txBox="1">
            <a:spLocks noGrp="1"/>
          </p:cNvSpPr>
          <p:nvPr>
            <p:ph type="title"/>
          </p:nvPr>
        </p:nvSpPr>
        <p:spPr>
          <a:xfrm>
            <a:off x="961199" y="813012"/>
            <a:ext cx="10966444"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3. </a:t>
            </a:r>
            <a:r>
              <a:rPr lang="vi-VN" sz="4800" dirty="0">
                <a:latin typeface="Cambria" panose="02040503050406030204" pitchFamily="18" charset="0"/>
                <a:ea typeface="Cambria" panose="02040503050406030204" pitchFamily="18" charset="0"/>
              </a:rPr>
              <a:t>Người Việt cổ có tục lệ gì?</a:t>
            </a:r>
            <a:endParaRPr sz="4800" dirty="0">
              <a:latin typeface="Cambria" panose="02040503050406030204" pitchFamily="18" charset="0"/>
              <a:ea typeface="Cambria" panose="02040503050406030204" pitchFamily="18" charset="0"/>
            </a:endParaRPr>
          </a:p>
        </p:txBody>
      </p:sp>
      <p:grpSp>
        <p:nvGrpSpPr>
          <p:cNvPr id="19" name="Google Shape;2645;p71">
            <a:extLst>
              <a:ext uri="{FF2B5EF4-FFF2-40B4-BE49-F238E27FC236}">
                <a16:creationId xmlns:a16="http://schemas.microsoft.com/office/drawing/2014/main" id="{E0C85731-3A32-44E2-A621-69BADA4B02CF}"/>
              </a:ext>
            </a:extLst>
          </p:cNvPr>
          <p:cNvGrpSpPr/>
          <p:nvPr/>
        </p:nvGrpSpPr>
        <p:grpSpPr>
          <a:xfrm>
            <a:off x="48576" y="3830878"/>
            <a:ext cx="1917029" cy="2219977"/>
            <a:chOff x="5293245" y="6083019"/>
            <a:chExt cx="1941885" cy="2248761"/>
          </a:xfrm>
        </p:grpSpPr>
        <p:sp>
          <p:nvSpPr>
            <p:cNvPr id="20" name="Google Shape;2646;p71">
              <a:extLst>
                <a:ext uri="{FF2B5EF4-FFF2-40B4-BE49-F238E27FC236}">
                  <a16:creationId xmlns:a16="http://schemas.microsoft.com/office/drawing/2014/main" id="{6EBD3042-40AE-4DA5-A58C-1F8D05F87344}"/>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2647;p71">
              <a:extLst>
                <a:ext uri="{FF2B5EF4-FFF2-40B4-BE49-F238E27FC236}">
                  <a16:creationId xmlns:a16="http://schemas.microsoft.com/office/drawing/2014/main" id="{C98D8D6F-18C5-42CF-B883-A9C2E75DEFE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2648;p71">
              <a:extLst>
                <a:ext uri="{FF2B5EF4-FFF2-40B4-BE49-F238E27FC236}">
                  <a16:creationId xmlns:a16="http://schemas.microsoft.com/office/drawing/2014/main" id="{D5F35ABD-A761-4A4F-BA4A-D1F3D1C28711}"/>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2649;p71">
              <a:extLst>
                <a:ext uri="{FF2B5EF4-FFF2-40B4-BE49-F238E27FC236}">
                  <a16:creationId xmlns:a16="http://schemas.microsoft.com/office/drawing/2014/main" id="{FC2B3299-3F22-48EA-B550-2C84C384D085}"/>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650;p71">
              <a:extLst>
                <a:ext uri="{FF2B5EF4-FFF2-40B4-BE49-F238E27FC236}">
                  <a16:creationId xmlns:a16="http://schemas.microsoft.com/office/drawing/2014/main" id="{9FB3BAD7-4848-4585-8701-8BC5661F923E}"/>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651;p71">
              <a:extLst>
                <a:ext uri="{FF2B5EF4-FFF2-40B4-BE49-F238E27FC236}">
                  <a16:creationId xmlns:a16="http://schemas.microsoft.com/office/drawing/2014/main" id="{048D9EA4-7EB5-417C-80DA-06C7A71C6B1F}"/>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652;p71">
              <a:extLst>
                <a:ext uri="{FF2B5EF4-FFF2-40B4-BE49-F238E27FC236}">
                  <a16:creationId xmlns:a16="http://schemas.microsoft.com/office/drawing/2014/main" id="{44CFC6EE-98B4-4314-ADD7-48377014FDF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653;p71">
              <a:extLst>
                <a:ext uri="{FF2B5EF4-FFF2-40B4-BE49-F238E27FC236}">
                  <a16:creationId xmlns:a16="http://schemas.microsoft.com/office/drawing/2014/main" id="{3CB30452-0C5F-46B5-BE9E-9FA7C573FA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654;p71">
              <a:extLst>
                <a:ext uri="{FF2B5EF4-FFF2-40B4-BE49-F238E27FC236}">
                  <a16:creationId xmlns:a16="http://schemas.microsoft.com/office/drawing/2014/main" id="{569451D3-3792-459A-9EEA-76A981132D36}"/>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655;p71">
              <a:extLst>
                <a:ext uri="{FF2B5EF4-FFF2-40B4-BE49-F238E27FC236}">
                  <a16:creationId xmlns:a16="http://schemas.microsoft.com/office/drawing/2014/main" id="{CD79F267-6C43-44AF-917D-0EA1940E405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656;p71">
              <a:extLst>
                <a:ext uri="{FF2B5EF4-FFF2-40B4-BE49-F238E27FC236}">
                  <a16:creationId xmlns:a16="http://schemas.microsoft.com/office/drawing/2014/main" id="{A48A7530-E07B-4102-84DD-2616513D874A}"/>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657;p71">
              <a:extLst>
                <a:ext uri="{FF2B5EF4-FFF2-40B4-BE49-F238E27FC236}">
                  <a16:creationId xmlns:a16="http://schemas.microsoft.com/office/drawing/2014/main" id="{F1C5B44B-267D-48F2-9DF8-0EB16EFED969}"/>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658;p71">
              <a:extLst>
                <a:ext uri="{FF2B5EF4-FFF2-40B4-BE49-F238E27FC236}">
                  <a16:creationId xmlns:a16="http://schemas.microsoft.com/office/drawing/2014/main" id="{B1BE5DA9-4F76-4192-A51F-D9533497E2E8}"/>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659;p71">
              <a:extLst>
                <a:ext uri="{FF2B5EF4-FFF2-40B4-BE49-F238E27FC236}">
                  <a16:creationId xmlns:a16="http://schemas.microsoft.com/office/drawing/2014/main" id="{E69EBFB3-C833-4849-8677-682D01390A2B}"/>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660;p71">
              <a:extLst>
                <a:ext uri="{FF2B5EF4-FFF2-40B4-BE49-F238E27FC236}">
                  <a16:creationId xmlns:a16="http://schemas.microsoft.com/office/drawing/2014/main" id="{D0F82382-B637-4381-A0A7-7EAF983A8598}"/>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2661;p71">
              <a:extLst>
                <a:ext uri="{FF2B5EF4-FFF2-40B4-BE49-F238E27FC236}">
                  <a16:creationId xmlns:a16="http://schemas.microsoft.com/office/drawing/2014/main" id="{DAB54A5F-91F1-410F-937C-5A32EFE46261}"/>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2662;p71">
              <a:extLst>
                <a:ext uri="{FF2B5EF4-FFF2-40B4-BE49-F238E27FC236}">
                  <a16:creationId xmlns:a16="http://schemas.microsoft.com/office/drawing/2014/main" id="{C92B9FAA-612D-40C1-97E5-84C1F769CA92}"/>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2663;p71">
              <a:extLst>
                <a:ext uri="{FF2B5EF4-FFF2-40B4-BE49-F238E27FC236}">
                  <a16:creationId xmlns:a16="http://schemas.microsoft.com/office/drawing/2014/main" id="{8773768E-0692-4141-AD72-BBF093BDDC93}"/>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2664;p71">
              <a:extLst>
                <a:ext uri="{FF2B5EF4-FFF2-40B4-BE49-F238E27FC236}">
                  <a16:creationId xmlns:a16="http://schemas.microsoft.com/office/drawing/2014/main" id="{2B4C8827-4E36-491E-A2DB-1E28584777C3}"/>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2665;p71">
              <a:extLst>
                <a:ext uri="{FF2B5EF4-FFF2-40B4-BE49-F238E27FC236}">
                  <a16:creationId xmlns:a16="http://schemas.microsoft.com/office/drawing/2014/main" id="{E4F49301-F0CB-4290-B3CB-E0B3D810C72C}"/>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2666;p71">
              <a:extLst>
                <a:ext uri="{FF2B5EF4-FFF2-40B4-BE49-F238E27FC236}">
                  <a16:creationId xmlns:a16="http://schemas.microsoft.com/office/drawing/2014/main" id="{E5BF779B-31EF-4C0D-BC9A-D67CF46DB5F7}"/>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2667;p71">
              <a:extLst>
                <a:ext uri="{FF2B5EF4-FFF2-40B4-BE49-F238E27FC236}">
                  <a16:creationId xmlns:a16="http://schemas.microsoft.com/office/drawing/2014/main" id="{41DDCD46-A6F3-4191-A6EC-2FFED82CB39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2668;p71">
              <a:extLst>
                <a:ext uri="{FF2B5EF4-FFF2-40B4-BE49-F238E27FC236}">
                  <a16:creationId xmlns:a16="http://schemas.microsoft.com/office/drawing/2014/main" id="{D1D71BE4-039B-4388-B9EE-E1DFD02BC99D}"/>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2669;p71">
              <a:extLst>
                <a:ext uri="{FF2B5EF4-FFF2-40B4-BE49-F238E27FC236}">
                  <a16:creationId xmlns:a16="http://schemas.microsoft.com/office/drawing/2014/main" id="{C12DCAA9-7D07-49A4-9943-B6B200F43C67}"/>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2670;p71">
              <a:extLst>
                <a:ext uri="{FF2B5EF4-FFF2-40B4-BE49-F238E27FC236}">
                  <a16:creationId xmlns:a16="http://schemas.microsoft.com/office/drawing/2014/main" id="{17CE91F2-5318-491C-93EB-22D44BD4E11B}"/>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2671;p71">
              <a:extLst>
                <a:ext uri="{FF2B5EF4-FFF2-40B4-BE49-F238E27FC236}">
                  <a16:creationId xmlns:a16="http://schemas.microsoft.com/office/drawing/2014/main" id="{6AE3773B-80CA-4D1C-B1D5-760DD1491ECA}"/>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2672;p71">
              <a:extLst>
                <a:ext uri="{FF2B5EF4-FFF2-40B4-BE49-F238E27FC236}">
                  <a16:creationId xmlns:a16="http://schemas.microsoft.com/office/drawing/2014/main" id="{B0403AFF-F7CE-4741-8D4B-C36706E7A383}"/>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2673;p71">
              <a:extLst>
                <a:ext uri="{FF2B5EF4-FFF2-40B4-BE49-F238E27FC236}">
                  <a16:creationId xmlns:a16="http://schemas.microsoft.com/office/drawing/2014/main" id="{485ADCAC-490A-44E3-970B-37BBD89620DA}"/>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2674;p71">
              <a:extLst>
                <a:ext uri="{FF2B5EF4-FFF2-40B4-BE49-F238E27FC236}">
                  <a16:creationId xmlns:a16="http://schemas.microsoft.com/office/drawing/2014/main" id="{7A9B8F04-D771-428A-AD2E-FA25B93A3F9B}"/>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2675;p71">
              <a:extLst>
                <a:ext uri="{FF2B5EF4-FFF2-40B4-BE49-F238E27FC236}">
                  <a16:creationId xmlns:a16="http://schemas.microsoft.com/office/drawing/2014/main" id="{B1E7534C-7795-4797-B64E-65D64E656CEB}"/>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676;p71">
              <a:extLst>
                <a:ext uri="{FF2B5EF4-FFF2-40B4-BE49-F238E27FC236}">
                  <a16:creationId xmlns:a16="http://schemas.microsoft.com/office/drawing/2014/main" id="{582D26A2-CAB2-435D-BF02-C9EE59807733}"/>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2677;p71">
              <a:extLst>
                <a:ext uri="{FF2B5EF4-FFF2-40B4-BE49-F238E27FC236}">
                  <a16:creationId xmlns:a16="http://schemas.microsoft.com/office/drawing/2014/main" id="{F56E11FA-2A90-4648-B66A-03DBCEEAF843}"/>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678;p71">
              <a:extLst>
                <a:ext uri="{FF2B5EF4-FFF2-40B4-BE49-F238E27FC236}">
                  <a16:creationId xmlns:a16="http://schemas.microsoft.com/office/drawing/2014/main" id="{A103D39F-BD09-4270-8AE6-F2AA9888E6D2}"/>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679;p71">
              <a:extLst>
                <a:ext uri="{FF2B5EF4-FFF2-40B4-BE49-F238E27FC236}">
                  <a16:creationId xmlns:a16="http://schemas.microsoft.com/office/drawing/2014/main" id="{3037EF85-9C01-4B6C-B5A6-7B0D41890683}"/>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680;p71">
              <a:extLst>
                <a:ext uri="{FF2B5EF4-FFF2-40B4-BE49-F238E27FC236}">
                  <a16:creationId xmlns:a16="http://schemas.microsoft.com/office/drawing/2014/main" id="{E7D145CD-DA04-45A4-BD3C-9913867A63F5}"/>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2681;p71">
              <a:extLst>
                <a:ext uri="{FF2B5EF4-FFF2-40B4-BE49-F238E27FC236}">
                  <a16:creationId xmlns:a16="http://schemas.microsoft.com/office/drawing/2014/main" id="{A34AEB89-2A68-4E1F-9CBE-4E0FB3D94B9F}"/>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2682;p71">
              <a:extLst>
                <a:ext uri="{FF2B5EF4-FFF2-40B4-BE49-F238E27FC236}">
                  <a16:creationId xmlns:a16="http://schemas.microsoft.com/office/drawing/2014/main" id="{CC7DFD52-3E26-455D-BFF9-B406FDD940A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2683;p71">
              <a:extLst>
                <a:ext uri="{FF2B5EF4-FFF2-40B4-BE49-F238E27FC236}">
                  <a16:creationId xmlns:a16="http://schemas.microsoft.com/office/drawing/2014/main" id="{2F7BB73E-73C8-4749-9949-F68E5007B64F}"/>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684;p71">
              <a:extLst>
                <a:ext uri="{FF2B5EF4-FFF2-40B4-BE49-F238E27FC236}">
                  <a16:creationId xmlns:a16="http://schemas.microsoft.com/office/drawing/2014/main" id="{610736E8-DB1D-4371-A20A-FF4BB95EF8D4}"/>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685;p71">
              <a:extLst>
                <a:ext uri="{FF2B5EF4-FFF2-40B4-BE49-F238E27FC236}">
                  <a16:creationId xmlns:a16="http://schemas.microsoft.com/office/drawing/2014/main" id="{856D0F30-2FFA-4636-918D-12EF0986977D}"/>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686;p71">
              <a:extLst>
                <a:ext uri="{FF2B5EF4-FFF2-40B4-BE49-F238E27FC236}">
                  <a16:creationId xmlns:a16="http://schemas.microsoft.com/office/drawing/2014/main" id="{57BA2209-F912-4CE2-B512-2B52D592AC97}"/>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687;p71">
              <a:extLst>
                <a:ext uri="{FF2B5EF4-FFF2-40B4-BE49-F238E27FC236}">
                  <a16:creationId xmlns:a16="http://schemas.microsoft.com/office/drawing/2014/main" id="{2396C822-2F6B-456A-BC81-C4F3467B23FA}"/>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688;p71">
              <a:extLst>
                <a:ext uri="{FF2B5EF4-FFF2-40B4-BE49-F238E27FC236}">
                  <a16:creationId xmlns:a16="http://schemas.microsoft.com/office/drawing/2014/main" id="{99D9DEA6-74F8-42EE-960F-E4CE8FB45570}"/>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689;p71">
              <a:extLst>
                <a:ext uri="{FF2B5EF4-FFF2-40B4-BE49-F238E27FC236}">
                  <a16:creationId xmlns:a16="http://schemas.microsoft.com/office/drawing/2014/main" id="{E2F84E3A-0859-4413-8CE4-8177F91D50B4}"/>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2690;p71">
              <a:extLst>
                <a:ext uri="{FF2B5EF4-FFF2-40B4-BE49-F238E27FC236}">
                  <a16:creationId xmlns:a16="http://schemas.microsoft.com/office/drawing/2014/main" id="{3958976F-53CD-4E8F-8398-71AAC5B633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2691;p71">
              <a:extLst>
                <a:ext uri="{FF2B5EF4-FFF2-40B4-BE49-F238E27FC236}">
                  <a16:creationId xmlns:a16="http://schemas.microsoft.com/office/drawing/2014/main" id="{5F7E8CD4-5595-4753-9104-4EF0060391C5}"/>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2692;p71">
              <a:extLst>
                <a:ext uri="{FF2B5EF4-FFF2-40B4-BE49-F238E27FC236}">
                  <a16:creationId xmlns:a16="http://schemas.microsoft.com/office/drawing/2014/main" id="{653FD4EF-E5E9-4FE8-9606-19D326B5BC80}"/>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2693;p71">
              <a:extLst>
                <a:ext uri="{FF2B5EF4-FFF2-40B4-BE49-F238E27FC236}">
                  <a16:creationId xmlns:a16="http://schemas.microsoft.com/office/drawing/2014/main" id="{08F6F727-D8FB-4DFE-8D81-5028AA5907D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2694;p71">
              <a:extLst>
                <a:ext uri="{FF2B5EF4-FFF2-40B4-BE49-F238E27FC236}">
                  <a16:creationId xmlns:a16="http://schemas.microsoft.com/office/drawing/2014/main" id="{C011CB91-09CA-450A-AFA5-E06C18F66BBA}"/>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2695;p71">
              <a:extLst>
                <a:ext uri="{FF2B5EF4-FFF2-40B4-BE49-F238E27FC236}">
                  <a16:creationId xmlns:a16="http://schemas.microsoft.com/office/drawing/2014/main" id="{390FC931-095F-437C-BA6D-7EAE9AC5F88D}"/>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2696;p71">
              <a:extLst>
                <a:ext uri="{FF2B5EF4-FFF2-40B4-BE49-F238E27FC236}">
                  <a16:creationId xmlns:a16="http://schemas.microsoft.com/office/drawing/2014/main" id="{555B8AFB-3FBE-48FC-84CB-388FF444520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2697;p71">
              <a:extLst>
                <a:ext uri="{FF2B5EF4-FFF2-40B4-BE49-F238E27FC236}">
                  <a16:creationId xmlns:a16="http://schemas.microsoft.com/office/drawing/2014/main" id="{6C688EF0-65FB-439B-8D6E-C43393055569}"/>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2698;p71">
              <a:extLst>
                <a:ext uri="{FF2B5EF4-FFF2-40B4-BE49-F238E27FC236}">
                  <a16:creationId xmlns:a16="http://schemas.microsoft.com/office/drawing/2014/main" id="{E3BFC80F-32F9-4BD2-97AF-A63BD98CAAC9}"/>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2699;p71">
              <a:extLst>
                <a:ext uri="{FF2B5EF4-FFF2-40B4-BE49-F238E27FC236}">
                  <a16:creationId xmlns:a16="http://schemas.microsoft.com/office/drawing/2014/main" id="{B2385B0B-F1DE-4E18-9ED4-812731C95108}"/>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2700;p71">
              <a:extLst>
                <a:ext uri="{FF2B5EF4-FFF2-40B4-BE49-F238E27FC236}">
                  <a16:creationId xmlns:a16="http://schemas.microsoft.com/office/drawing/2014/main" id="{B9F74471-53C3-4E0D-AFD4-F2D4E1B43488}"/>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2701;p71">
              <a:extLst>
                <a:ext uri="{FF2B5EF4-FFF2-40B4-BE49-F238E27FC236}">
                  <a16:creationId xmlns:a16="http://schemas.microsoft.com/office/drawing/2014/main" id="{B625C1A2-A176-4D1A-89B9-6E911F8FD41D}"/>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2702;p71">
              <a:extLst>
                <a:ext uri="{FF2B5EF4-FFF2-40B4-BE49-F238E27FC236}">
                  <a16:creationId xmlns:a16="http://schemas.microsoft.com/office/drawing/2014/main" id="{253E9CF7-8388-4D90-A6A2-22027B66A53B}"/>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2703;p71">
              <a:extLst>
                <a:ext uri="{FF2B5EF4-FFF2-40B4-BE49-F238E27FC236}">
                  <a16:creationId xmlns:a16="http://schemas.microsoft.com/office/drawing/2014/main" id="{005F9BF1-734C-4E08-8927-233A7CD9B56A}"/>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2704;p71">
              <a:extLst>
                <a:ext uri="{FF2B5EF4-FFF2-40B4-BE49-F238E27FC236}">
                  <a16:creationId xmlns:a16="http://schemas.microsoft.com/office/drawing/2014/main" id="{EF1C373A-B424-4229-B367-2ED58AEF3370}"/>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2705;p71">
              <a:extLst>
                <a:ext uri="{FF2B5EF4-FFF2-40B4-BE49-F238E27FC236}">
                  <a16:creationId xmlns:a16="http://schemas.microsoft.com/office/drawing/2014/main" id="{6C288EF3-40B9-40DB-BDAB-49DEBFD13291}"/>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2706;p71">
              <a:extLst>
                <a:ext uri="{FF2B5EF4-FFF2-40B4-BE49-F238E27FC236}">
                  <a16:creationId xmlns:a16="http://schemas.microsoft.com/office/drawing/2014/main" id="{F48F41E0-C39A-4D60-A49F-A113E575E4E4}"/>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2707;p71">
              <a:extLst>
                <a:ext uri="{FF2B5EF4-FFF2-40B4-BE49-F238E27FC236}">
                  <a16:creationId xmlns:a16="http://schemas.microsoft.com/office/drawing/2014/main" id="{757A2B04-FFBA-49A0-904E-89F12D2A4978}"/>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2708;p71">
              <a:extLst>
                <a:ext uri="{FF2B5EF4-FFF2-40B4-BE49-F238E27FC236}">
                  <a16:creationId xmlns:a16="http://schemas.microsoft.com/office/drawing/2014/main" id="{9CCB4263-5D13-442D-9587-C283CFFC01AD}"/>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2709;p71">
              <a:extLst>
                <a:ext uri="{FF2B5EF4-FFF2-40B4-BE49-F238E27FC236}">
                  <a16:creationId xmlns:a16="http://schemas.microsoft.com/office/drawing/2014/main" id="{21D3934B-D6D2-428A-8E89-465A6213473F}"/>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2710;p71">
              <a:extLst>
                <a:ext uri="{FF2B5EF4-FFF2-40B4-BE49-F238E27FC236}">
                  <a16:creationId xmlns:a16="http://schemas.microsoft.com/office/drawing/2014/main" id="{FF27A6D3-1FC9-4878-ABA9-3D5E7E4D470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2711;p71">
              <a:extLst>
                <a:ext uri="{FF2B5EF4-FFF2-40B4-BE49-F238E27FC236}">
                  <a16:creationId xmlns:a16="http://schemas.microsoft.com/office/drawing/2014/main" id="{BBD3314C-69F9-4BDC-9527-24C109A31CDD}"/>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2712;p71">
              <a:extLst>
                <a:ext uri="{FF2B5EF4-FFF2-40B4-BE49-F238E27FC236}">
                  <a16:creationId xmlns:a16="http://schemas.microsoft.com/office/drawing/2014/main" id="{C37F55A5-5B31-4D4B-A62E-6AA5E7F5F10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2713;p71">
              <a:extLst>
                <a:ext uri="{FF2B5EF4-FFF2-40B4-BE49-F238E27FC236}">
                  <a16:creationId xmlns:a16="http://schemas.microsoft.com/office/drawing/2014/main" id="{01A8738B-64B7-4DB2-9910-A3CB39C98DB0}"/>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2714;p71">
              <a:extLst>
                <a:ext uri="{FF2B5EF4-FFF2-40B4-BE49-F238E27FC236}">
                  <a16:creationId xmlns:a16="http://schemas.microsoft.com/office/drawing/2014/main" id="{500E5E45-771F-4CF7-975A-F9C0D3B71A8D}"/>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2715;p71">
              <a:extLst>
                <a:ext uri="{FF2B5EF4-FFF2-40B4-BE49-F238E27FC236}">
                  <a16:creationId xmlns:a16="http://schemas.microsoft.com/office/drawing/2014/main" id="{127CAE8D-8676-4B80-AF4A-9B2E32BEBE9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2716;p71">
              <a:extLst>
                <a:ext uri="{FF2B5EF4-FFF2-40B4-BE49-F238E27FC236}">
                  <a16:creationId xmlns:a16="http://schemas.microsoft.com/office/drawing/2014/main" id="{8931DF34-9574-4FF0-8C4D-85552CFC47A2}"/>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2717;p71">
              <a:extLst>
                <a:ext uri="{FF2B5EF4-FFF2-40B4-BE49-F238E27FC236}">
                  <a16:creationId xmlns:a16="http://schemas.microsoft.com/office/drawing/2014/main" id="{E5C39DF1-E7F8-4B4B-BAD2-CCCE0EA0400A}"/>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2718;p71">
              <a:extLst>
                <a:ext uri="{FF2B5EF4-FFF2-40B4-BE49-F238E27FC236}">
                  <a16:creationId xmlns:a16="http://schemas.microsoft.com/office/drawing/2014/main" id="{52A38C28-7C63-4AE5-938C-C50233D6DA34}"/>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2719;p71">
              <a:extLst>
                <a:ext uri="{FF2B5EF4-FFF2-40B4-BE49-F238E27FC236}">
                  <a16:creationId xmlns:a16="http://schemas.microsoft.com/office/drawing/2014/main" id="{A5EA1941-6A1F-412D-B61E-6F3555AD470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2720;p71">
              <a:extLst>
                <a:ext uri="{FF2B5EF4-FFF2-40B4-BE49-F238E27FC236}">
                  <a16:creationId xmlns:a16="http://schemas.microsoft.com/office/drawing/2014/main" id="{C0D345B2-1EE4-42F4-9DE6-CD068BC511F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2721;p71">
              <a:extLst>
                <a:ext uri="{FF2B5EF4-FFF2-40B4-BE49-F238E27FC236}">
                  <a16:creationId xmlns:a16="http://schemas.microsoft.com/office/drawing/2014/main" id="{64EE8705-0D5D-4708-B132-C0381DE70AF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2722;p71">
              <a:extLst>
                <a:ext uri="{FF2B5EF4-FFF2-40B4-BE49-F238E27FC236}">
                  <a16:creationId xmlns:a16="http://schemas.microsoft.com/office/drawing/2014/main" id="{0DF6EC0A-59B7-4DC5-96E3-CF27FE0E8E78}"/>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2723;p71">
              <a:extLst>
                <a:ext uri="{FF2B5EF4-FFF2-40B4-BE49-F238E27FC236}">
                  <a16:creationId xmlns:a16="http://schemas.microsoft.com/office/drawing/2014/main" id="{BAE7A60E-641E-4C3F-AA23-84689365490C}"/>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2724;p71">
              <a:extLst>
                <a:ext uri="{FF2B5EF4-FFF2-40B4-BE49-F238E27FC236}">
                  <a16:creationId xmlns:a16="http://schemas.microsoft.com/office/drawing/2014/main" id="{5505ABF3-223E-4F96-AC84-6E7C87442BF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2725;p71">
              <a:extLst>
                <a:ext uri="{FF2B5EF4-FFF2-40B4-BE49-F238E27FC236}">
                  <a16:creationId xmlns:a16="http://schemas.microsoft.com/office/drawing/2014/main" id="{288A772B-0D10-4379-B562-0D8E3466968B}"/>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2726;p71">
              <a:extLst>
                <a:ext uri="{FF2B5EF4-FFF2-40B4-BE49-F238E27FC236}">
                  <a16:creationId xmlns:a16="http://schemas.microsoft.com/office/drawing/2014/main" id="{80F7A2AF-D1B9-4F62-B0D6-3392CF3E2585}"/>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2727;p71">
              <a:extLst>
                <a:ext uri="{FF2B5EF4-FFF2-40B4-BE49-F238E27FC236}">
                  <a16:creationId xmlns:a16="http://schemas.microsoft.com/office/drawing/2014/main" id="{0B7B48EE-2F98-419E-B851-9DAE1733C55A}"/>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2728;p71">
              <a:extLst>
                <a:ext uri="{FF2B5EF4-FFF2-40B4-BE49-F238E27FC236}">
                  <a16:creationId xmlns:a16="http://schemas.microsoft.com/office/drawing/2014/main" id="{DB6B92DD-B67C-492E-A674-A034FBC61EC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2729;p71">
              <a:extLst>
                <a:ext uri="{FF2B5EF4-FFF2-40B4-BE49-F238E27FC236}">
                  <a16:creationId xmlns:a16="http://schemas.microsoft.com/office/drawing/2014/main" id="{812D26D2-E842-4D35-A4B9-A47EF00C7A17}"/>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2730;p71">
              <a:extLst>
                <a:ext uri="{FF2B5EF4-FFF2-40B4-BE49-F238E27FC236}">
                  <a16:creationId xmlns:a16="http://schemas.microsoft.com/office/drawing/2014/main" id="{7E0325C0-71A4-47B1-BD86-D5BAFFE57D9B}"/>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2731;p71">
              <a:extLst>
                <a:ext uri="{FF2B5EF4-FFF2-40B4-BE49-F238E27FC236}">
                  <a16:creationId xmlns:a16="http://schemas.microsoft.com/office/drawing/2014/main" id="{3658D0C6-363D-4360-B051-775810A7A981}"/>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2732;p71">
              <a:extLst>
                <a:ext uri="{FF2B5EF4-FFF2-40B4-BE49-F238E27FC236}">
                  <a16:creationId xmlns:a16="http://schemas.microsoft.com/office/drawing/2014/main" id="{4A1ED83A-4BE8-4DAD-A248-054CE0A03191}"/>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2733;p71">
              <a:extLst>
                <a:ext uri="{FF2B5EF4-FFF2-40B4-BE49-F238E27FC236}">
                  <a16:creationId xmlns:a16="http://schemas.microsoft.com/office/drawing/2014/main" id="{02E68C76-8BA1-4431-9DB3-33C8D3ED4C52}"/>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2734;p71">
              <a:extLst>
                <a:ext uri="{FF2B5EF4-FFF2-40B4-BE49-F238E27FC236}">
                  <a16:creationId xmlns:a16="http://schemas.microsoft.com/office/drawing/2014/main" id="{22EE7909-E72F-47EF-BD90-D55E1D1569FC}"/>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2735;p71">
              <a:extLst>
                <a:ext uri="{FF2B5EF4-FFF2-40B4-BE49-F238E27FC236}">
                  <a16:creationId xmlns:a16="http://schemas.microsoft.com/office/drawing/2014/main" id="{49DD6319-72C7-4F93-AB3A-CFEE1AA3DEC3}"/>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2736;p71">
              <a:extLst>
                <a:ext uri="{FF2B5EF4-FFF2-40B4-BE49-F238E27FC236}">
                  <a16:creationId xmlns:a16="http://schemas.microsoft.com/office/drawing/2014/main" id="{73AF5EDA-AA36-48FB-8C15-F8A74638FA3C}"/>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2737;p71">
              <a:extLst>
                <a:ext uri="{FF2B5EF4-FFF2-40B4-BE49-F238E27FC236}">
                  <a16:creationId xmlns:a16="http://schemas.microsoft.com/office/drawing/2014/main" id="{6A68AD35-D34F-4053-87C2-C3DA7B9C950A}"/>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2738;p71">
              <a:extLst>
                <a:ext uri="{FF2B5EF4-FFF2-40B4-BE49-F238E27FC236}">
                  <a16:creationId xmlns:a16="http://schemas.microsoft.com/office/drawing/2014/main" id="{2CD8B726-B92A-4EA9-B6B7-58848A2C9768}"/>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2739;p71">
              <a:extLst>
                <a:ext uri="{FF2B5EF4-FFF2-40B4-BE49-F238E27FC236}">
                  <a16:creationId xmlns:a16="http://schemas.microsoft.com/office/drawing/2014/main" id="{43300891-2158-4840-92E8-442520489CC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2740;p71">
              <a:extLst>
                <a:ext uri="{FF2B5EF4-FFF2-40B4-BE49-F238E27FC236}">
                  <a16:creationId xmlns:a16="http://schemas.microsoft.com/office/drawing/2014/main" id="{E1E385CA-60DA-451A-A053-98D8336EC97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2741;p71">
              <a:extLst>
                <a:ext uri="{FF2B5EF4-FFF2-40B4-BE49-F238E27FC236}">
                  <a16:creationId xmlns:a16="http://schemas.microsoft.com/office/drawing/2014/main" id="{F1391AB0-8C5D-4AB3-BBAF-0182DBA96DA2}"/>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2742;p71">
              <a:extLst>
                <a:ext uri="{FF2B5EF4-FFF2-40B4-BE49-F238E27FC236}">
                  <a16:creationId xmlns:a16="http://schemas.microsoft.com/office/drawing/2014/main" id="{76A61771-625D-44EE-8283-6CA79F4936A7}"/>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2743;p71">
              <a:extLst>
                <a:ext uri="{FF2B5EF4-FFF2-40B4-BE49-F238E27FC236}">
                  <a16:creationId xmlns:a16="http://schemas.microsoft.com/office/drawing/2014/main" id="{0C8E75EF-5F1A-4851-9D35-34150407E500}"/>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2744;p71">
              <a:extLst>
                <a:ext uri="{FF2B5EF4-FFF2-40B4-BE49-F238E27FC236}">
                  <a16:creationId xmlns:a16="http://schemas.microsoft.com/office/drawing/2014/main" id="{5413A875-CABC-4193-864E-278EE0E9C42B}"/>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2745;p71">
              <a:extLst>
                <a:ext uri="{FF2B5EF4-FFF2-40B4-BE49-F238E27FC236}">
                  <a16:creationId xmlns:a16="http://schemas.microsoft.com/office/drawing/2014/main" id="{41E969C6-1EDD-46D2-A88D-B927EE8595B6}"/>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2746;p71">
              <a:extLst>
                <a:ext uri="{FF2B5EF4-FFF2-40B4-BE49-F238E27FC236}">
                  <a16:creationId xmlns:a16="http://schemas.microsoft.com/office/drawing/2014/main" id="{60A4E558-AAFF-4524-82F5-2F4DA5E5FDE6}"/>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2747;p71">
              <a:extLst>
                <a:ext uri="{FF2B5EF4-FFF2-40B4-BE49-F238E27FC236}">
                  <a16:creationId xmlns:a16="http://schemas.microsoft.com/office/drawing/2014/main" id="{CED36665-3071-43F9-B7F7-68B4BD88E209}"/>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2748;p71">
              <a:extLst>
                <a:ext uri="{FF2B5EF4-FFF2-40B4-BE49-F238E27FC236}">
                  <a16:creationId xmlns:a16="http://schemas.microsoft.com/office/drawing/2014/main" id="{397DED23-48DD-4B6F-8F82-14470BCA2BB1}"/>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2749;p71">
              <a:extLst>
                <a:ext uri="{FF2B5EF4-FFF2-40B4-BE49-F238E27FC236}">
                  <a16:creationId xmlns:a16="http://schemas.microsoft.com/office/drawing/2014/main" id="{DC011A55-3B6F-41AE-838A-47B4C12E5B1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2750;p71">
              <a:extLst>
                <a:ext uri="{FF2B5EF4-FFF2-40B4-BE49-F238E27FC236}">
                  <a16:creationId xmlns:a16="http://schemas.microsoft.com/office/drawing/2014/main" id="{F89D76A7-4246-40BC-B5CE-3F8FBF9E2AA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2751;p71">
              <a:extLst>
                <a:ext uri="{FF2B5EF4-FFF2-40B4-BE49-F238E27FC236}">
                  <a16:creationId xmlns:a16="http://schemas.microsoft.com/office/drawing/2014/main" id="{99588268-09C2-43D8-BD6D-19153FF45AA7}"/>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2752;p71">
              <a:extLst>
                <a:ext uri="{FF2B5EF4-FFF2-40B4-BE49-F238E27FC236}">
                  <a16:creationId xmlns:a16="http://schemas.microsoft.com/office/drawing/2014/main" id="{137AE4CB-4FC3-4BF9-B2F5-67D71A87CACA}"/>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2753;p71">
              <a:extLst>
                <a:ext uri="{FF2B5EF4-FFF2-40B4-BE49-F238E27FC236}">
                  <a16:creationId xmlns:a16="http://schemas.microsoft.com/office/drawing/2014/main" id="{FF37499C-0380-4013-B186-7322FB6824ED}"/>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8" name="Google Shape;2754;p71">
            <a:extLst>
              <a:ext uri="{FF2B5EF4-FFF2-40B4-BE49-F238E27FC236}">
                <a16:creationId xmlns:a16="http://schemas.microsoft.com/office/drawing/2014/main" id="{2035861C-625F-4BA2-86A0-53795F39489E}"/>
              </a:ext>
            </a:extLst>
          </p:cNvPr>
          <p:cNvGrpSpPr/>
          <p:nvPr/>
        </p:nvGrpSpPr>
        <p:grpSpPr>
          <a:xfrm>
            <a:off x="11086122" y="3345550"/>
            <a:ext cx="1333279" cy="2522007"/>
            <a:chOff x="7784225" y="2854166"/>
            <a:chExt cx="1017459" cy="1924608"/>
          </a:xfrm>
        </p:grpSpPr>
        <p:sp>
          <p:nvSpPr>
            <p:cNvPr id="129" name="Google Shape;2755;p71">
              <a:extLst>
                <a:ext uri="{FF2B5EF4-FFF2-40B4-BE49-F238E27FC236}">
                  <a16:creationId xmlns:a16="http://schemas.microsoft.com/office/drawing/2014/main" id="{936E4517-74EF-42C6-BA53-CBB43577EE64}"/>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2756;p71">
              <a:extLst>
                <a:ext uri="{FF2B5EF4-FFF2-40B4-BE49-F238E27FC236}">
                  <a16:creationId xmlns:a16="http://schemas.microsoft.com/office/drawing/2014/main" id="{9E5C71D3-8773-4013-9392-3C40BA7B3428}"/>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2757;p71">
              <a:extLst>
                <a:ext uri="{FF2B5EF4-FFF2-40B4-BE49-F238E27FC236}">
                  <a16:creationId xmlns:a16="http://schemas.microsoft.com/office/drawing/2014/main" id="{2B877557-94F9-423F-904A-E1F5C4A2DB9B}"/>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2758;p71">
              <a:extLst>
                <a:ext uri="{FF2B5EF4-FFF2-40B4-BE49-F238E27FC236}">
                  <a16:creationId xmlns:a16="http://schemas.microsoft.com/office/drawing/2014/main" id="{3EC40E2D-1A6C-47EB-9908-C311AB4DA316}"/>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2759;p71">
              <a:extLst>
                <a:ext uri="{FF2B5EF4-FFF2-40B4-BE49-F238E27FC236}">
                  <a16:creationId xmlns:a16="http://schemas.microsoft.com/office/drawing/2014/main" id="{6BE25CE3-CFEC-45E5-976A-96F0C5C16B65}"/>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2760;p71">
              <a:extLst>
                <a:ext uri="{FF2B5EF4-FFF2-40B4-BE49-F238E27FC236}">
                  <a16:creationId xmlns:a16="http://schemas.microsoft.com/office/drawing/2014/main" id="{E024096A-8692-4B03-9462-08107A73190F}"/>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2761;p71">
              <a:extLst>
                <a:ext uri="{FF2B5EF4-FFF2-40B4-BE49-F238E27FC236}">
                  <a16:creationId xmlns:a16="http://schemas.microsoft.com/office/drawing/2014/main" id="{7B934C04-FC8C-4963-8626-5B93D1C7C19F}"/>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2762;p71">
              <a:extLst>
                <a:ext uri="{FF2B5EF4-FFF2-40B4-BE49-F238E27FC236}">
                  <a16:creationId xmlns:a16="http://schemas.microsoft.com/office/drawing/2014/main" id="{5E74F82F-8E5E-4FFC-85DE-7BC378670369}"/>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2763;p71">
              <a:extLst>
                <a:ext uri="{FF2B5EF4-FFF2-40B4-BE49-F238E27FC236}">
                  <a16:creationId xmlns:a16="http://schemas.microsoft.com/office/drawing/2014/main" id="{7D99AD33-E953-40BD-990A-8F161328C182}"/>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2764;p71">
              <a:extLst>
                <a:ext uri="{FF2B5EF4-FFF2-40B4-BE49-F238E27FC236}">
                  <a16:creationId xmlns:a16="http://schemas.microsoft.com/office/drawing/2014/main" id="{62F77941-7F37-4E27-AB95-B8FF866245AF}"/>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2765;p71">
              <a:extLst>
                <a:ext uri="{FF2B5EF4-FFF2-40B4-BE49-F238E27FC236}">
                  <a16:creationId xmlns:a16="http://schemas.microsoft.com/office/drawing/2014/main" id="{E59F3533-6F34-4B35-897A-AF0E09FE52EB}"/>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2766;p71">
              <a:extLst>
                <a:ext uri="{FF2B5EF4-FFF2-40B4-BE49-F238E27FC236}">
                  <a16:creationId xmlns:a16="http://schemas.microsoft.com/office/drawing/2014/main" id="{0604D694-A7FB-41B8-948C-BB45CE375B2E}"/>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2767;p71">
              <a:extLst>
                <a:ext uri="{FF2B5EF4-FFF2-40B4-BE49-F238E27FC236}">
                  <a16:creationId xmlns:a16="http://schemas.microsoft.com/office/drawing/2014/main" id="{8E1686D9-294E-4B14-966B-60972D6AA714}"/>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2768;p71">
              <a:extLst>
                <a:ext uri="{FF2B5EF4-FFF2-40B4-BE49-F238E27FC236}">
                  <a16:creationId xmlns:a16="http://schemas.microsoft.com/office/drawing/2014/main" id="{CFC40E09-B008-44CB-BE92-69F183C06E28}"/>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2769;p71">
              <a:extLst>
                <a:ext uri="{FF2B5EF4-FFF2-40B4-BE49-F238E27FC236}">
                  <a16:creationId xmlns:a16="http://schemas.microsoft.com/office/drawing/2014/main" id="{062E2C2A-E1E3-47D6-BE14-21D0F24C44A9}"/>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2770;p71">
              <a:extLst>
                <a:ext uri="{FF2B5EF4-FFF2-40B4-BE49-F238E27FC236}">
                  <a16:creationId xmlns:a16="http://schemas.microsoft.com/office/drawing/2014/main" id="{41A0650F-65B0-46EE-A0B1-9315AF64A09B}"/>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2771;p71">
              <a:extLst>
                <a:ext uri="{FF2B5EF4-FFF2-40B4-BE49-F238E27FC236}">
                  <a16:creationId xmlns:a16="http://schemas.microsoft.com/office/drawing/2014/main" id="{A5AB2644-656F-4325-95DB-2E6FE1E8F053}"/>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2772;p71">
              <a:extLst>
                <a:ext uri="{FF2B5EF4-FFF2-40B4-BE49-F238E27FC236}">
                  <a16:creationId xmlns:a16="http://schemas.microsoft.com/office/drawing/2014/main" id="{784FAB3B-464B-41CF-B6B5-8083B6F243B1}"/>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2773;p71">
              <a:extLst>
                <a:ext uri="{FF2B5EF4-FFF2-40B4-BE49-F238E27FC236}">
                  <a16:creationId xmlns:a16="http://schemas.microsoft.com/office/drawing/2014/main" id="{3F391C15-A5EC-4196-9165-BB6907AF29E2}"/>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2774;p71">
              <a:extLst>
                <a:ext uri="{FF2B5EF4-FFF2-40B4-BE49-F238E27FC236}">
                  <a16:creationId xmlns:a16="http://schemas.microsoft.com/office/drawing/2014/main" id="{A9D3ECD3-78A1-47D0-8DE2-2970C4D87EED}"/>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9" name="Google Shape;2775;p71">
              <a:extLst>
                <a:ext uri="{FF2B5EF4-FFF2-40B4-BE49-F238E27FC236}">
                  <a16:creationId xmlns:a16="http://schemas.microsoft.com/office/drawing/2014/main" id="{7F805D13-E20B-4982-B097-4BB0375532C4}"/>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0" name="Google Shape;2776;p71">
              <a:extLst>
                <a:ext uri="{FF2B5EF4-FFF2-40B4-BE49-F238E27FC236}">
                  <a16:creationId xmlns:a16="http://schemas.microsoft.com/office/drawing/2014/main" id="{BD404D5D-F777-4562-94D4-1D63BE6C4C00}"/>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2777;p71">
              <a:extLst>
                <a:ext uri="{FF2B5EF4-FFF2-40B4-BE49-F238E27FC236}">
                  <a16:creationId xmlns:a16="http://schemas.microsoft.com/office/drawing/2014/main" id="{93DFDD98-4FA2-4284-9365-8FDCADBCB87D}"/>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2778;p71">
              <a:extLst>
                <a:ext uri="{FF2B5EF4-FFF2-40B4-BE49-F238E27FC236}">
                  <a16:creationId xmlns:a16="http://schemas.microsoft.com/office/drawing/2014/main" id="{58C07F67-B5D9-4B10-A9E9-F47B917874C3}"/>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2779;p71">
              <a:extLst>
                <a:ext uri="{FF2B5EF4-FFF2-40B4-BE49-F238E27FC236}">
                  <a16:creationId xmlns:a16="http://schemas.microsoft.com/office/drawing/2014/main" id="{73024318-26BF-49D0-A33D-9F13446B2B84}"/>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2780;p71">
              <a:extLst>
                <a:ext uri="{FF2B5EF4-FFF2-40B4-BE49-F238E27FC236}">
                  <a16:creationId xmlns:a16="http://schemas.microsoft.com/office/drawing/2014/main" id="{74291046-BE51-45FB-B4B3-B73C9786750E}"/>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2781;p71">
              <a:extLst>
                <a:ext uri="{FF2B5EF4-FFF2-40B4-BE49-F238E27FC236}">
                  <a16:creationId xmlns:a16="http://schemas.microsoft.com/office/drawing/2014/main" id="{6FDC9483-C9BC-4ACC-B4A8-482BB440D5B6}"/>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2782;p71">
              <a:extLst>
                <a:ext uri="{FF2B5EF4-FFF2-40B4-BE49-F238E27FC236}">
                  <a16:creationId xmlns:a16="http://schemas.microsoft.com/office/drawing/2014/main" id="{C11B0353-3D3B-419D-AD1B-C826968EF98E}"/>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2783;p71">
              <a:extLst>
                <a:ext uri="{FF2B5EF4-FFF2-40B4-BE49-F238E27FC236}">
                  <a16:creationId xmlns:a16="http://schemas.microsoft.com/office/drawing/2014/main" id="{9C4769B9-625B-42C9-8A7E-E526AC5920BF}"/>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2784;p71">
              <a:extLst>
                <a:ext uri="{FF2B5EF4-FFF2-40B4-BE49-F238E27FC236}">
                  <a16:creationId xmlns:a16="http://schemas.microsoft.com/office/drawing/2014/main" id="{176CB675-267B-4885-8A72-6C01CF5D2C4A}"/>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2785;p71">
              <a:extLst>
                <a:ext uri="{FF2B5EF4-FFF2-40B4-BE49-F238E27FC236}">
                  <a16:creationId xmlns:a16="http://schemas.microsoft.com/office/drawing/2014/main" id="{EC812647-F869-4F88-AF6C-610F9EBBECB4}"/>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2786;p71">
              <a:extLst>
                <a:ext uri="{FF2B5EF4-FFF2-40B4-BE49-F238E27FC236}">
                  <a16:creationId xmlns:a16="http://schemas.microsoft.com/office/drawing/2014/main" id="{E3C5AB80-F5CC-4FB3-9FCC-1A83DECFF208}"/>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2787;p71">
              <a:extLst>
                <a:ext uri="{FF2B5EF4-FFF2-40B4-BE49-F238E27FC236}">
                  <a16:creationId xmlns:a16="http://schemas.microsoft.com/office/drawing/2014/main" id="{FA416FE1-E494-41C8-B93F-4EF1A63D955F}"/>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2788;p71">
              <a:extLst>
                <a:ext uri="{FF2B5EF4-FFF2-40B4-BE49-F238E27FC236}">
                  <a16:creationId xmlns:a16="http://schemas.microsoft.com/office/drawing/2014/main" id="{B2FF46DB-2830-4ADB-827A-ACE23918B743}"/>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2789;p71">
              <a:extLst>
                <a:ext uri="{FF2B5EF4-FFF2-40B4-BE49-F238E27FC236}">
                  <a16:creationId xmlns:a16="http://schemas.microsoft.com/office/drawing/2014/main" id="{4FA1A684-0F9D-4B1E-91FD-53199173A09D}"/>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4" name="Google Shape;2790;p71">
              <a:extLst>
                <a:ext uri="{FF2B5EF4-FFF2-40B4-BE49-F238E27FC236}">
                  <a16:creationId xmlns:a16="http://schemas.microsoft.com/office/drawing/2014/main" id="{8644AC0D-9F96-4F9A-81FB-1AD9BAAE6AEC}"/>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5" name="Google Shape;2791;p71">
              <a:extLst>
                <a:ext uri="{FF2B5EF4-FFF2-40B4-BE49-F238E27FC236}">
                  <a16:creationId xmlns:a16="http://schemas.microsoft.com/office/drawing/2014/main" id="{E1650E7D-6D9B-401D-A284-505CC274FE6C}"/>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792;p71">
              <a:extLst>
                <a:ext uri="{FF2B5EF4-FFF2-40B4-BE49-F238E27FC236}">
                  <a16:creationId xmlns:a16="http://schemas.microsoft.com/office/drawing/2014/main" id="{BB9AD6E2-7CAE-4640-9047-61C80B6E9AAA}"/>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793;p71">
              <a:extLst>
                <a:ext uri="{FF2B5EF4-FFF2-40B4-BE49-F238E27FC236}">
                  <a16:creationId xmlns:a16="http://schemas.microsoft.com/office/drawing/2014/main" id="{68AB3980-EDA5-4CD1-9D3B-20735A77C347}"/>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794;p71">
              <a:extLst>
                <a:ext uri="{FF2B5EF4-FFF2-40B4-BE49-F238E27FC236}">
                  <a16:creationId xmlns:a16="http://schemas.microsoft.com/office/drawing/2014/main" id="{18B6F84D-B6F6-4094-AEC8-3DB29FF3FECE}"/>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795;p71">
              <a:extLst>
                <a:ext uri="{FF2B5EF4-FFF2-40B4-BE49-F238E27FC236}">
                  <a16:creationId xmlns:a16="http://schemas.microsoft.com/office/drawing/2014/main" id="{9C3C3E04-C451-42B7-8D65-4ED4245CCE08}"/>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796;p71">
              <a:extLst>
                <a:ext uri="{FF2B5EF4-FFF2-40B4-BE49-F238E27FC236}">
                  <a16:creationId xmlns:a16="http://schemas.microsoft.com/office/drawing/2014/main" id="{83561D62-8930-4ACF-8CEF-DF80B3DDFD73}"/>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797;p71">
              <a:extLst>
                <a:ext uri="{FF2B5EF4-FFF2-40B4-BE49-F238E27FC236}">
                  <a16:creationId xmlns:a16="http://schemas.microsoft.com/office/drawing/2014/main" id="{E1AB839E-6644-44BA-910F-2F4A199F9536}"/>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798;p71">
              <a:extLst>
                <a:ext uri="{FF2B5EF4-FFF2-40B4-BE49-F238E27FC236}">
                  <a16:creationId xmlns:a16="http://schemas.microsoft.com/office/drawing/2014/main" id="{0583C65F-D220-47A3-829C-703BABA9F5C0}"/>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799;p71">
              <a:extLst>
                <a:ext uri="{FF2B5EF4-FFF2-40B4-BE49-F238E27FC236}">
                  <a16:creationId xmlns:a16="http://schemas.microsoft.com/office/drawing/2014/main" id="{52001C05-F4A4-4160-B8C7-5EE22AE48FF6}"/>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800;p71">
              <a:extLst>
                <a:ext uri="{FF2B5EF4-FFF2-40B4-BE49-F238E27FC236}">
                  <a16:creationId xmlns:a16="http://schemas.microsoft.com/office/drawing/2014/main" id="{911E540C-88E4-4495-9B30-DA9816C689FE}"/>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5" name="Google Shape;2801;p71">
              <a:extLst>
                <a:ext uri="{FF2B5EF4-FFF2-40B4-BE49-F238E27FC236}">
                  <a16:creationId xmlns:a16="http://schemas.microsoft.com/office/drawing/2014/main" id="{371986F0-38A6-4B9D-A3FB-FF269839E710}"/>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6" name="Google Shape;2802;p71">
              <a:extLst>
                <a:ext uri="{FF2B5EF4-FFF2-40B4-BE49-F238E27FC236}">
                  <a16:creationId xmlns:a16="http://schemas.microsoft.com/office/drawing/2014/main" id="{FE188DF7-553F-45F2-A741-1E3B0FD6F5BD}"/>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7" name="Google Shape;2803;p71">
              <a:extLst>
                <a:ext uri="{FF2B5EF4-FFF2-40B4-BE49-F238E27FC236}">
                  <a16:creationId xmlns:a16="http://schemas.microsoft.com/office/drawing/2014/main" id="{D519D15F-CAA2-4BDE-BD8D-0AEA13890831}"/>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8" name="Google Shape;2804;p71">
              <a:extLst>
                <a:ext uri="{FF2B5EF4-FFF2-40B4-BE49-F238E27FC236}">
                  <a16:creationId xmlns:a16="http://schemas.microsoft.com/office/drawing/2014/main" id="{2CA1BEA3-64B7-489E-B546-CEB7D65F934D}"/>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9" name="Google Shape;2805;p71">
              <a:extLst>
                <a:ext uri="{FF2B5EF4-FFF2-40B4-BE49-F238E27FC236}">
                  <a16:creationId xmlns:a16="http://schemas.microsoft.com/office/drawing/2014/main" id="{BC2F6C7C-A979-4E92-BC33-668152E5B2C4}"/>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0" name="Google Shape;2806;p71">
              <a:extLst>
                <a:ext uri="{FF2B5EF4-FFF2-40B4-BE49-F238E27FC236}">
                  <a16:creationId xmlns:a16="http://schemas.microsoft.com/office/drawing/2014/main" id="{819F3FB2-8A47-475E-B66D-8D2FE2F95F13}"/>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1" name="Google Shape;2807;p71">
              <a:extLst>
                <a:ext uri="{FF2B5EF4-FFF2-40B4-BE49-F238E27FC236}">
                  <a16:creationId xmlns:a16="http://schemas.microsoft.com/office/drawing/2014/main" id="{249FA50F-4B5F-41A9-BAD5-6588F8984DDD}"/>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2" name="Google Shape;2808;p71">
              <a:extLst>
                <a:ext uri="{FF2B5EF4-FFF2-40B4-BE49-F238E27FC236}">
                  <a16:creationId xmlns:a16="http://schemas.microsoft.com/office/drawing/2014/main" id="{223DBA52-B944-4F0F-AB0A-DF7BB38F1CAC}"/>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83" name="Google Shape;846;p44">
            <a:hlinkClick r:id="rId5" action="ppaction://hlinksldjump"/>
            <a:extLst>
              <a:ext uri="{FF2B5EF4-FFF2-40B4-BE49-F238E27FC236}">
                <a16:creationId xmlns:a16="http://schemas.microsoft.com/office/drawing/2014/main" id="{2BB98DA1-5F13-4EC7-BD0E-DF1DE1E33641}"/>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84" name="Đồng hồ đếm ngược 20s">
            <a:hlinkClick r:id="" action="ppaction://media"/>
            <a:extLst>
              <a:ext uri="{FF2B5EF4-FFF2-40B4-BE49-F238E27FC236}">
                <a16:creationId xmlns:a16="http://schemas.microsoft.com/office/drawing/2014/main" id="{97DED327-726F-4D0B-BDB6-AAA5373EB87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204" name="Google Shape;3541;p80">
            <a:extLst>
              <a:ext uri="{FF2B5EF4-FFF2-40B4-BE49-F238E27FC236}">
                <a16:creationId xmlns:a16="http://schemas.microsoft.com/office/drawing/2014/main" id="{0276B132-B1FC-4A74-8017-340DAAD20D79}"/>
              </a:ext>
            </a:extLst>
          </p:cNvPr>
          <p:cNvGrpSpPr/>
          <p:nvPr/>
        </p:nvGrpSpPr>
        <p:grpSpPr>
          <a:xfrm>
            <a:off x="7616062" y="5353670"/>
            <a:ext cx="3631039" cy="1242765"/>
            <a:chOff x="2700100" y="4201800"/>
            <a:chExt cx="1951425" cy="616500"/>
          </a:xfrm>
        </p:grpSpPr>
        <p:sp>
          <p:nvSpPr>
            <p:cNvPr id="205" name="Google Shape;3542;p80">
              <a:extLst>
                <a:ext uri="{FF2B5EF4-FFF2-40B4-BE49-F238E27FC236}">
                  <a16:creationId xmlns:a16="http://schemas.microsoft.com/office/drawing/2014/main" id="{E7471243-2E87-47C8-BA65-30DEBB577F2A}"/>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6" name="Google Shape;3543;p80">
              <a:extLst>
                <a:ext uri="{FF2B5EF4-FFF2-40B4-BE49-F238E27FC236}">
                  <a16:creationId xmlns:a16="http://schemas.microsoft.com/office/drawing/2014/main" id="{ABF09DF4-E5AA-4F0D-AF17-6AD58FED3D72}"/>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7" name="Google Shape;3544;p80">
              <a:extLst>
                <a:ext uri="{FF2B5EF4-FFF2-40B4-BE49-F238E27FC236}">
                  <a16:creationId xmlns:a16="http://schemas.microsoft.com/office/drawing/2014/main" id="{5D125711-DA15-4F73-A1FF-FEE749A0160B}"/>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8" name="Google Shape;3545;p80">
              <a:extLst>
                <a:ext uri="{FF2B5EF4-FFF2-40B4-BE49-F238E27FC236}">
                  <a16:creationId xmlns:a16="http://schemas.microsoft.com/office/drawing/2014/main" id="{864C1C98-6ED8-4747-8A9B-3673B513DA3A}"/>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9" name="Google Shape;3546;p80">
              <a:extLst>
                <a:ext uri="{FF2B5EF4-FFF2-40B4-BE49-F238E27FC236}">
                  <a16:creationId xmlns:a16="http://schemas.microsoft.com/office/drawing/2014/main" id="{C1AE92F6-A5B7-4DB5-B386-B96883940B6E}"/>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0" name="Google Shape;3547;p80">
              <a:extLst>
                <a:ext uri="{FF2B5EF4-FFF2-40B4-BE49-F238E27FC236}">
                  <a16:creationId xmlns:a16="http://schemas.microsoft.com/office/drawing/2014/main" id="{1BE069F8-5B69-4B07-8DEE-1071A75C788A}"/>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1" name="Google Shape;3548;p80">
              <a:extLst>
                <a:ext uri="{FF2B5EF4-FFF2-40B4-BE49-F238E27FC236}">
                  <a16:creationId xmlns:a16="http://schemas.microsoft.com/office/drawing/2014/main" id="{06184EC6-DD1A-4969-89EF-EA3E8BAB0AD6}"/>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2" name="Google Shape;3549;p80">
              <a:extLst>
                <a:ext uri="{FF2B5EF4-FFF2-40B4-BE49-F238E27FC236}">
                  <a16:creationId xmlns:a16="http://schemas.microsoft.com/office/drawing/2014/main" id="{EAE236E9-2ACE-49E8-9D7B-C558DB0207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3" name="Google Shape;3550;p80">
              <a:extLst>
                <a:ext uri="{FF2B5EF4-FFF2-40B4-BE49-F238E27FC236}">
                  <a16:creationId xmlns:a16="http://schemas.microsoft.com/office/drawing/2014/main" id="{8E0FA028-6D95-43CF-A448-BAFD23A02EB4}"/>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4" name="Google Shape;3551;p80">
              <a:extLst>
                <a:ext uri="{FF2B5EF4-FFF2-40B4-BE49-F238E27FC236}">
                  <a16:creationId xmlns:a16="http://schemas.microsoft.com/office/drawing/2014/main" id="{906989B3-1B93-47E3-8CBB-BB4FEF65793C}"/>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5" name="Google Shape;3552;p80">
              <a:extLst>
                <a:ext uri="{FF2B5EF4-FFF2-40B4-BE49-F238E27FC236}">
                  <a16:creationId xmlns:a16="http://schemas.microsoft.com/office/drawing/2014/main" id="{561FDE49-337F-40D9-9D89-722279C2E3D6}"/>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6" name="Google Shape;3553;p80">
              <a:extLst>
                <a:ext uri="{FF2B5EF4-FFF2-40B4-BE49-F238E27FC236}">
                  <a16:creationId xmlns:a16="http://schemas.microsoft.com/office/drawing/2014/main" id="{B735CD79-C1F7-47D5-8CD3-F48B869CD15E}"/>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7" name="Google Shape;3554;p80">
              <a:extLst>
                <a:ext uri="{FF2B5EF4-FFF2-40B4-BE49-F238E27FC236}">
                  <a16:creationId xmlns:a16="http://schemas.microsoft.com/office/drawing/2014/main" id="{F402390D-DEA3-4DB5-8B02-E5504F59CB51}"/>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8" name="Google Shape;3555;p80">
              <a:extLst>
                <a:ext uri="{FF2B5EF4-FFF2-40B4-BE49-F238E27FC236}">
                  <a16:creationId xmlns:a16="http://schemas.microsoft.com/office/drawing/2014/main" id="{ADD19F92-EA47-497B-BC81-CA63B672A055}"/>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9" name="Google Shape;3556;p80">
              <a:extLst>
                <a:ext uri="{FF2B5EF4-FFF2-40B4-BE49-F238E27FC236}">
                  <a16:creationId xmlns:a16="http://schemas.microsoft.com/office/drawing/2014/main" id="{EC3C38EC-93AE-4A2B-8289-3E5C3E47A9F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0" name="Google Shape;3557;p80">
              <a:extLst>
                <a:ext uri="{FF2B5EF4-FFF2-40B4-BE49-F238E27FC236}">
                  <a16:creationId xmlns:a16="http://schemas.microsoft.com/office/drawing/2014/main" id="{1495E3ED-5CD7-452E-820C-CA813F01B2A1}"/>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 name="Google Shape;3558;p80">
              <a:extLst>
                <a:ext uri="{FF2B5EF4-FFF2-40B4-BE49-F238E27FC236}">
                  <a16:creationId xmlns:a16="http://schemas.microsoft.com/office/drawing/2014/main" id="{2E55C056-F15C-484F-954C-2057DC6D9A45}"/>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 name="Google Shape;3559;p80">
              <a:extLst>
                <a:ext uri="{FF2B5EF4-FFF2-40B4-BE49-F238E27FC236}">
                  <a16:creationId xmlns:a16="http://schemas.microsoft.com/office/drawing/2014/main" id="{041AC201-6CEA-48D1-B003-ADF7DFC0E29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 name="Google Shape;3560;p80">
              <a:extLst>
                <a:ext uri="{FF2B5EF4-FFF2-40B4-BE49-F238E27FC236}">
                  <a16:creationId xmlns:a16="http://schemas.microsoft.com/office/drawing/2014/main" id="{5285A924-F3C5-4AD8-991C-D1ED39536591}"/>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 name="Google Shape;3561;p80">
              <a:extLst>
                <a:ext uri="{FF2B5EF4-FFF2-40B4-BE49-F238E27FC236}">
                  <a16:creationId xmlns:a16="http://schemas.microsoft.com/office/drawing/2014/main" id="{655BA196-A9F2-426D-AB3E-8776F703D00E}"/>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 name="Google Shape;3562;p80">
              <a:extLst>
                <a:ext uri="{FF2B5EF4-FFF2-40B4-BE49-F238E27FC236}">
                  <a16:creationId xmlns:a16="http://schemas.microsoft.com/office/drawing/2014/main" id="{F264E7AC-184D-457A-A434-8676B83EC489}"/>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 name="Google Shape;3563;p80">
              <a:extLst>
                <a:ext uri="{FF2B5EF4-FFF2-40B4-BE49-F238E27FC236}">
                  <a16:creationId xmlns:a16="http://schemas.microsoft.com/office/drawing/2014/main" id="{F33E14A2-BBE9-4D26-A09F-C4CDD44887B3}"/>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 name="Google Shape;3564;p80">
              <a:extLst>
                <a:ext uri="{FF2B5EF4-FFF2-40B4-BE49-F238E27FC236}">
                  <a16:creationId xmlns:a16="http://schemas.microsoft.com/office/drawing/2014/main" id="{F25D39E7-7F6D-4806-A516-BD0E3D2A7F84}"/>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 name="Google Shape;3565;p80">
              <a:extLst>
                <a:ext uri="{FF2B5EF4-FFF2-40B4-BE49-F238E27FC236}">
                  <a16:creationId xmlns:a16="http://schemas.microsoft.com/office/drawing/2014/main" id="{5FDB0452-CBB9-4EAB-85D2-079B3B22B70A}"/>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 name="Google Shape;3566;p80">
              <a:extLst>
                <a:ext uri="{FF2B5EF4-FFF2-40B4-BE49-F238E27FC236}">
                  <a16:creationId xmlns:a16="http://schemas.microsoft.com/office/drawing/2014/main" id="{CFB50378-E2A6-4151-84B0-096548D47AC4}"/>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 name="Google Shape;3567;p80">
              <a:extLst>
                <a:ext uri="{FF2B5EF4-FFF2-40B4-BE49-F238E27FC236}">
                  <a16:creationId xmlns:a16="http://schemas.microsoft.com/office/drawing/2014/main" id="{0EE13213-D1C5-4C66-A9B2-82C2EF840BC9}"/>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 name="Google Shape;3568;p80">
              <a:extLst>
                <a:ext uri="{FF2B5EF4-FFF2-40B4-BE49-F238E27FC236}">
                  <a16:creationId xmlns:a16="http://schemas.microsoft.com/office/drawing/2014/main" id="{0C406719-91B7-4C8B-BFD8-6BFD4B00D199}"/>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 name="Google Shape;3569;p80">
              <a:extLst>
                <a:ext uri="{FF2B5EF4-FFF2-40B4-BE49-F238E27FC236}">
                  <a16:creationId xmlns:a16="http://schemas.microsoft.com/office/drawing/2014/main" id="{8C7A8EE3-8F7D-4D99-8229-A3D3C20EE15E}"/>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 name="Google Shape;3570;p80">
              <a:extLst>
                <a:ext uri="{FF2B5EF4-FFF2-40B4-BE49-F238E27FC236}">
                  <a16:creationId xmlns:a16="http://schemas.microsoft.com/office/drawing/2014/main" id="{4B021E81-9DB1-4868-9930-7944D633AF4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4" name="Google Shape;3571;p80">
              <a:extLst>
                <a:ext uri="{FF2B5EF4-FFF2-40B4-BE49-F238E27FC236}">
                  <a16:creationId xmlns:a16="http://schemas.microsoft.com/office/drawing/2014/main" id="{C0E9EB18-3C7C-4206-B6C5-4B99CDBEAD08}"/>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5" name="Google Shape;3572;p80">
              <a:extLst>
                <a:ext uri="{FF2B5EF4-FFF2-40B4-BE49-F238E27FC236}">
                  <a16:creationId xmlns:a16="http://schemas.microsoft.com/office/drawing/2014/main" id="{F8E7D3E7-D92B-483B-A968-42565B410E3F}"/>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6" name="Google Shape;3573;p80">
              <a:extLst>
                <a:ext uri="{FF2B5EF4-FFF2-40B4-BE49-F238E27FC236}">
                  <a16:creationId xmlns:a16="http://schemas.microsoft.com/office/drawing/2014/main" id="{0B8984D3-1516-4369-8B8F-0FB93DB008D1}"/>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7" name="Google Shape;3574;p80">
              <a:extLst>
                <a:ext uri="{FF2B5EF4-FFF2-40B4-BE49-F238E27FC236}">
                  <a16:creationId xmlns:a16="http://schemas.microsoft.com/office/drawing/2014/main" id="{CBF5F0E4-F0EE-4538-8786-E3106503E6F9}"/>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8" name="Google Shape;3575;p80">
              <a:extLst>
                <a:ext uri="{FF2B5EF4-FFF2-40B4-BE49-F238E27FC236}">
                  <a16:creationId xmlns:a16="http://schemas.microsoft.com/office/drawing/2014/main" id="{C7429B8D-8B27-4535-8BDB-CB6A58F4152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9" name="Google Shape;3576;p80">
              <a:extLst>
                <a:ext uri="{FF2B5EF4-FFF2-40B4-BE49-F238E27FC236}">
                  <a16:creationId xmlns:a16="http://schemas.microsoft.com/office/drawing/2014/main" id="{8936856F-B1C5-42E0-B6AA-A8E179268C4D}"/>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0" name="Google Shape;3577;p80">
              <a:extLst>
                <a:ext uri="{FF2B5EF4-FFF2-40B4-BE49-F238E27FC236}">
                  <a16:creationId xmlns:a16="http://schemas.microsoft.com/office/drawing/2014/main" id="{F15C5D44-C9C3-452C-B562-51C57658AC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1" name="Google Shape;3578;p80">
              <a:extLst>
                <a:ext uri="{FF2B5EF4-FFF2-40B4-BE49-F238E27FC236}">
                  <a16:creationId xmlns:a16="http://schemas.microsoft.com/office/drawing/2014/main" id="{4DC5DF5D-1347-4C48-811D-0F6BB258D060}"/>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2" name="Google Shape;3579;p80">
              <a:extLst>
                <a:ext uri="{FF2B5EF4-FFF2-40B4-BE49-F238E27FC236}">
                  <a16:creationId xmlns:a16="http://schemas.microsoft.com/office/drawing/2014/main" id="{E0679C36-A82A-4539-A4CA-7BC985E39C3A}"/>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3" name="Google Shape;3580;p80">
              <a:extLst>
                <a:ext uri="{FF2B5EF4-FFF2-40B4-BE49-F238E27FC236}">
                  <a16:creationId xmlns:a16="http://schemas.microsoft.com/office/drawing/2014/main" id="{DFBAC8DE-B3F7-458B-BF6B-A7AE4D9EDF52}"/>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4" name="Google Shape;3581;p80">
              <a:extLst>
                <a:ext uri="{FF2B5EF4-FFF2-40B4-BE49-F238E27FC236}">
                  <a16:creationId xmlns:a16="http://schemas.microsoft.com/office/drawing/2014/main" id="{614662E1-6892-4A0A-B23A-F23B77E42C11}"/>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5" name="Google Shape;3582;p80">
              <a:extLst>
                <a:ext uri="{FF2B5EF4-FFF2-40B4-BE49-F238E27FC236}">
                  <a16:creationId xmlns:a16="http://schemas.microsoft.com/office/drawing/2014/main" id="{EBB0C4D1-EC0A-4633-8836-2F7D25733D5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6" name="Google Shape;3583;p80">
              <a:extLst>
                <a:ext uri="{FF2B5EF4-FFF2-40B4-BE49-F238E27FC236}">
                  <a16:creationId xmlns:a16="http://schemas.microsoft.com/office/drawing/2014/main" id="{AE7D600F-820E-4E19-906A-D9C58E2049E1}"/>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7" name="Google Shape;3584;p80">
              <a:extLst>
                <a:ext uri="{FF2B5EF4-FFF2-40B4-BE49-F238E27FC236}">
                  <a16:creationId xmlns:a16="http://schemas.microsoft.com/office/drawing/2014/main" id="{CCA94B99-A876-4D44-B512-8ED6121F4F13}"/>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8" name="Google Shape;3585;p80">
              <a:extLst>
                <a:ext uri="{FF2B5EF4-FFF2-40B4-BE49-F238E27FC236}">
                  <a16:creationId xmlns:a16="http://schemas.microsoft.com/office/drawing/2014/main" id="{C945D0F2-BDB7-43B4-8E13-89E23CCA4900}"/>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9" name="Google Shape;3586;p80">
              <a:extLst>
                <a:ext uri="{FF2B5EF4-FFF2-40B4-BE49-F238E27FC236}">
                  <a16:creationId xmlns:a16="http://schemas.microsoft.com/office/drawing/2014/main" id="{8A6D4469-8B93-4778-951A-4FC7A521278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0" name="Google Shape;3587;p80">
              <a:extLst>
                <a:ext uri="{FF2B5EF4-FFF2-40B4-BE49-F238E27FC236}">
                  <a16:creationId xmlns:a16="http://schemas.microsoft.com/office/drawing/2014/main" id="{E06D605C-1CD9-433B-83AB-2D8ED102168A}"/>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1" name="Google Shape;3588;p80">
              <a:extLst>
                <a:ext uri="{FF2B5EF4-FFF2-40B4-BE49-F238E27FC236}">
                  <a16:creationId xmlns:a16="http://schemas.microsoft.com/office/drawing/2014/main" id="{C98C3F89-3D50-4B49-BE02-DE713AE9B93C}"/>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2" name="Google Shape;3589;p80">
              <a:extLst>
                <a:ext uri="{FF2B5EF4-FFF2-40B4-BE49-F238E27FC236}">
                  <a16:creationId xmlns:a16="http://schemas.microsoft.com/office/drawing/2014/main" id="{B08D8530-0141-4D9F-A5FB-740E8AD89E4A}"/>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3" name="Google Shape;3590;p80">
              <a:extLst>
                <a:ext uri="{FF2B5EF4-FFF2-40B4-BE49-F238E27FC236}">
                  <a16:creationId xmlns:a16="http://schemas.microsoft.com/office/drawing/2014/main" id="{583D1FD9-4F5C-4E8C-8FF8-1BC8A8C6D8EF}"/>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4" name="Google Shape;3591;p80">
              <a:extLst>
                <a:ext uri="{FF2B5EF4-FFF2-40B4-BE49-F238E27FC236}">
                  <a16:creationId xmlns:a16="http://schemas.microsoft.com/office/drawing/2014/main" id="{A28A6969-ECCA-4520-84A0-FE5E2FD647D4}"/>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3592;p80">
              <a:extLst>
                <a:ext uri="{FF2B5EF4-FFF2-40B4-BE49-F238E27FC236}">
                  <a16:creationId xmlns:a16="http://schemas.microsoft.com/office/drawing/2014/main" id="{6F685290-C81D-4300-B421-73A60DF6E2EB}"/>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6" name="Google Shape;3593;p80">
              <a:extLst>
                <a:ext uri="{FF2B5EF4-FFF2-40B4-BE49-F238E27FC236}">
                  <a16:creationId xmlns:a16="http://schemas.microsoft.com/office/drawing/2014/main" id="{ADAB6B78-1027-4611-BF24-13A9C966CD66}"/>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7" name="Google Shape;3594;p80">
              <a:extLst>
                <a:ext uri="{FF2B5EF4-FFF2-40B4-BE49-F238E27FC236}">
                  <a16:creationId xmlns:a16="http://schemas.microsoft.com/office/drawing/2014/main" id="{19E4EB01-E3DC-4391-A28B-8BB22D4ACF4B}"/>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8" name="Google Shape;3595;p80">
              <a:extLst>
                <a:ext uri="{FF2B5EF4-FFF2-40B4-BE49-F238E27FC236}">
                  <a16:creationId xmlns:a16="http://schemas.microsoft.com/office/drawing/2014/main" id="{43FA3E97-42BD-4D50-A24E-BAA6ACC13B60}"/>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9" name="Google Shape;3596;p80">
              <a:extLst>
                <a:ext uri="{FF2B5EF4-FFF2-40B4-BE49-F238E27FC236}">
                  <a16:creationId xmlns:a16="http://schemas.microsoft.com/office/drawing/2014/main" id="{FEF7CE8B-B064-45FF-AEEA-99FDE612197B}"/>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 name="Google Shape;845;p44">
            <a:extLst>
              <a:ext uri="{FF2B5EF4-FFF2-40B4-BE49-F238E27FC236}">
                <a16:creationId xmlns:a16="http://schemas.microsoft.com/office/drawing/2014/main" id="{DE739ABD-4A56-CF0C-D3D8-DEBA8A032883}"/>
              </a:ext>
            </a:extLst>
          </p:cNvPr>
          <p:cNvSpPr txBox="1">
            <a:spLocks noGrp="1"/>
          </p:cNvSpPr>
          <p:nvPr>
            <p:ph type="title" idx="2"/>
          </p:nvPr>
        </p:nvSpPr>
        <p:spPr>
          <a:xfrm>
            <a:off x="1970315" y="2098730"/>
            <a:ext cx="8479971" cy="2832000"/>
          </a:xfrm>
          <a:prstGeom prst="rect">
            <a:avLst/>
          </a:prstGeom>
        </p:spPr>
        <p:txBody>
          <a:bodyPr spcFirstLastPara="1" wrap="square" lIns="121900" tIns="121900" rIns="121900" bIns="121900" anchor="ctr" anchorCtr="0">
            <a:noAutofit/>
          </a:bodyPr>
          <a:lstStyle/>
          <a:p>
            <a:pPr algn="just"/>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Ngườ</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i</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Việt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cổ</a:t>
            </a:r>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có tục nhuộm răng đen, ăn trầu</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sz="4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8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4"/>
                                        </p:tgtEl>
                                      </p:cBhvr>
                                    </p:cmd>
                                  </p:childTnLst>
                                </p:cTn>
                              </p:par>
                            </p:childTnLst>
                          </p:cTn>
                        </p:par>
                      </p:childTnLst>
                    </p:cTn>
                  </p:par>
                </p:childTnLst>
              </p:cTn>
              <p:nextCondLst>
                <p:cond evt="onClick" delay="0">
                  <p:tgtEl>
                    <p:spTgt spid="184"/>
                  </p:tgtEl>
                </p:cond>
              </p:nextCondLst>
            </p:seq>
            <p:video>
              <p:cMediaNode vol="80000">
                <p:cTn id="17" fill="hold" display="0">
                  <p:stCondLst>
                    <p:cond delay="indefinite"/>
                  </p:stCondLst>
                </p:cTn>
                <p:tgtEl>
                  <p:spTgt spid="184"/>
                </p:tgtEl>
              </p:cMediaNode>
            </p:video>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pic>
        <p:nvPicPr>
          <p:cNvPr id="3" name="Picture 2">
            <a:extLst>
              <a:ext uri="{FF2B5EF4-FFF2-40B4-BE49-F238E27FC236}">
                <a16:creationId xmlns:a16="http://schemas.microsoft.com/office/drawing/2014/main" id="{B715D338-0FC9-2120-343E-1BCE75EA0C90}"/>
              </a:ext>
            </a:extLst>
          </p:cNvPr>
          <p:cNvPicPr>
            <a:picLocks noChangeAspect="1"/>
          </p:cNvPicPr>
          <p:nvPr/>
        </p:nvPicPr>
        <p:blipFill>
          <a:blip r:embed="rId7"/>
          <a:stretch>
            <a:fillRect/>
          </a:stretch>
        </p:blipFill>
        <p:spPr>
          <a:xfrm>
            <a:off x="955326" y="1327011"/>
            <a:ext cx="10150720" cy="4029805"/>
          </a:xfrm>
          <a:prstGeom prst="rect">
            <a:avLst/>
          </a:prstGeom>
        </p:spPr>
      </p:pic>
    </p:spTree>
    <p:extLst>
      <p:ext uri="{BB962C8B-B14F-4D97-AF65-F5344CB8AC3E}">
        <p14:creationId xmlns:p14="http://schemas.microsoft.com/office/powerpoint/2010/main" val="165851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869FB9-FF19-936C-99CD-8D29F36AFA4E}"/>
              </a:ext>
            </a:extLst>
          </p:cNvPr>
          <p:cNvPicPr>
            <a:picLocks noChangeAspect="1"/>
          </p:cNvPicPr>
          <p:nvPr/>
        </p:nvPicPr>
        <p:blipFill>
          <a:blip r:embed="rId9"/>
          <a:stretch>
            <a:fillRect/>
          </a:stretch>
        </p:blipFill>
        <p:spPr>
          <a:xfrm>
            <a:off x="2501514" y="2448259"/>
            <a:ext cx="7529213" cy="1493649"/>
          </a:xfrm>
          <a:prstGeom prst="rect">
            <a:avLst/>
          </a:prstGeom>
        </p:spPr>
      </p:pic>
    </p:spTree>
    <p:extLst>
      <p:ext uri="{BB962C8B-B14F-4D97-AF65-F5344CB8AC3E}">
        <p14:creationId xmlns:p14="http://schemas.microsoft.com/office/powerpoint/2010/main" val="181314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ông hồng_720p">
            <a:hlinkClick r:id="" action="ppaction://media"/>
            <a:extLst>
              <a:ext uri="{FF2B5EF4-FFF2-40B4-BE49-F238E27FC236}">
                <a16:creationId xmlns:a16="http://schemas.microsoft.com/office/drawing/2014/main" id="{87ACDEF8-809E-C45D-D6C2-2F5B43D42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974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3076575" y="0"/>
            <a:ext cx="7102900" cy="3250051"/>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78387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pitchFamily="34" charset="0"/>
                  <a:cs typeface="Calibri" panose="020F0502020204030204" pitchFamily="34" charset="0"/>
                </a:rPr>
                <a:t>H</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ãy chia sẻ những điều em biết có liên quan đến sông Hồng.</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869392" y="3230512"/>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78B8AD5-18B0-E0A3-B27C-0DC92C051FDA}"/>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b="1" dirty="0">
                <a:solidFill>
                  <a:srgbClr val="C00000"/>
                </a:solidFill>
                <a:latin typeface="Cambria" panose="02040503050406030204" pitchFamily="18" charset="0"/>
                <a:ea typeface="Cambria" panose="02040503050406030204" pitchFamily="18" charset="0"/>
              </a:rPr>
              <a:t>Sông Hồng là dòng sông lớn ở miền Bắc Việt Nam.</a:t>
            </a:r>
          </a:p>
          <a:p>
            <a:pPr marL="457200" lvl="0" indent="-457200" algn="just">
              <a:buFont typeface="Arial" panose="020B0604020202020204" pitchFamily="34" charset="0"/>
              <a:buChar char="•"/>
            </a:pPr>
            <a:r>
              <a:rPr lang="vi-VN" sz="2800" b="1" dirty="0">
                <a:solidFill>
                  <a:srgbClr val="C00000"/>
                </a:solidFill>
                <a:latin typeface="Cambria" panose="02040503050406030204" pitchFamily="18" charset="0"/>
                <a:ea typeface="Cambria" panose="02040503050406030204" pitchFamily="18" charset="0"/>
              </a:rPr>
              <a:t>Phù sa của sông bồi đắp tạo nên đồng bằng sông Hồng trù phú.</a:t>
            </a:r>
          </a:p>
          <a:p>
            <a:pPr marL="457200" lvl="0" indent="-457200" algn="just">
              <a:buFont typeface="Arial" panose="020B0604020202020204" pitchFamily="34" charset="0"/>
              <a:buChar char="•"/>
            </a:pPr>
            <a:r>
              <a:rPr lang="vi-VN" sz="2800" b="1" dirty="0">
                <a:solidFill>
                  <a:srgbClr val="C00000"/>
                </a:solidFill>
                <a:latin typeface="Cambria" panose="02040503050406030204" pitchFamily="18" charset="0"/>
                <a:ea typeface="Cambria" panose="02040503050406030204" pitchFamily="18" charset="0"/>
              </a:rPr>
              <a:t>Là địa bàn chính xuất hiện nền văn minh đầu tiên của người Việt.</a:t>
            </a:r>
          </a:p>
        </p:txBody>
      </p:sp>
    </p:spTree>
    <p:extLst>
      <p:ext uri="{BB962C8B-B14F-4D97-AF65-F5344CB8AC3E}">
        <p14:creationId xmlns:p14="http://schemas.microsoft.com/office/powerpoint/2010/main" val="248580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DAF1FFC-3E7B-3E01-2A43-5AAB02DFDFA5}"/>
              </a:ext>
            </a:extLst>
          </p:cNvPr>
          <p:cNvPicPr>
            <a:picLocks noChangeAspect="1"/>
          </p:cNvPicPr>
          <p:nvPr/>
        </p:nvPicPr>
        <p:blipFill>
          <a:blip r:embed="rId9"/>
          <a:stretch>
            <a:fillRect/>
          </a:stretch>
        </p:blipFill>
        <p:spPr>
          <a:xfrm>
            <a:off x="2617143" y="2322506"/>
            <a:ext cx="7529213" cy="1603387"/>
          </a:xfrm>
          <a:prstGeom prst="rect">
            <a:avLst/>
          </a:prstGeom>
        </p:spPr>
      </p:pic>
    </p:spTree>
    <p:extLst>
      <p:ext uri="{BB962C8B-B14F-4D97-AF65-F5344CB8AC3E}">
        <p14:creationId xmlns:p14="http://schemas.microsoft.com/office/powerpoint/2010/main" val="326929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08434"/>
          </a:xfrm>
          <a:prstGeom prst="rect">
            <a:avLst/>
          </a:prstGeom>
          <a:noFill/>
        </p:spPr>
        <p:txBody>
          <a:bodyPr wrap="square" lIns="0" tIns="0" rIns="0" bIns="0" rtlCol="0">
            <a:spAutoFit/>
          </a:bodyPr>
          <a:lstStyle/>
          <a:p>
            <a:pPr lvl="0" algn="ctr"/>
            <a:r>
              <a:rPr lang="vi-VN" sz="44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1: Xác định vị trí của sông Hồng trên lược đồ và kể một số tên gọi khác của sông Hồng</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5678139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276225" y="344774"/>
            <a:ext cx="1155101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EA6E751-D850-4AB7-AF4B-12913E2E44BC}"/>
              </a:ext>
            </a:extLst>
          </p:cNvPr>
          <p:cNvSpPr txBox="1"/>
          <p:nvPr/>
        </p:nvSpPr>
        <p:spPr>
          <a:xfrm>
            <a:off x="552450" y="448536"/>
            <a:ext cx="11077575" cy="1477328"/>
          </a:xfrm>
          <a:prstGeom prst="rect">
            <a:avLst/>
          </a:prstGeom>
          <a:noFill/>
        </p:spPr>
        <p:txBody>
          <a:bodyPr wrap="square" lIns="0" tIns="0" rIns="0" bIns="0" rtlCol="0">
            <a:spAutoFit/>
          </a:bodyPr>
          <a:lstStyle/>
          <a:p>
            <a:pPr marL="457200" lvl="0" indent="-457200" algn="just">
              <a:buFont typeface="Arial" panose="020B0604020202020204" pitchFamily="34" charset="0"/>
              <a:buChar char="•"/>
            </a:pPr>
            <a:r>
              <a:rPr lang="vi-VN" sz="3200" b="1" i="1" dirty="0">
                <a:solidFill>
                  <a:srgbClr val="002060"/>
                </a:solidFill>
                <a:latin typeface="Calibri" panose="020F0502020204030204" pitchFamily="34" charset="0"/>
                <a:cs typeface="Calibri" panose="020F0502020204030204" pitchFamily="34" charset="0"/>
              </a:rPr>
              <a:t> Quan sát hình 2, em hãy xác định vị trí của sông Hồng trên lược đồ.</a:t>
            </a:r>
          </a:p>
          <a:p>
            <a:pPr marL="457200" lvl="0" indent="-457200" algn="just">
              <a:buFont typeface="Arial" panose="020B0604020202020204" pitchFamily="34" charset="0"/>
              <a:buChar char="•"/>
            </a:pPr>
            <a:r>
              <a:rPr lang="vi-VN" sz="3200" b="1" i="1" dirty="0">
                <a:solidFill>
                  <a:srgbClr val="002060"/>
                </a:solidFill>
                <a:latin typeface="Calibri" panose="020F0502020204030204" pitchFamily="34" charset="0"/>
                <a:cs typeface="Calibri" panose="020F0502020204030204" pitchFamily="34" charset="0"/>
              </a:rPr>
              <a:t>Sông Hồng còn có những tên gọi nào khác?</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73BA655-6F5F-5CE2-6D7F-2D60B57E8D7C}"/>
              </a:ext>
            </a:extLst>
          </p:cNvPr>
          <p:cNvPicPr>
            <a:picLocks noChangeAspect="1"/>
          </p:cNvPicPr>
          <p:nvPr/>
        </p:nvPicPr>
        <p:blipFill>
          <a:blip r:embed="rId4"/>
          <a:stretch>
            <a:fillRect/>
          </a:stretch>
        </p:blipFill>
        <p:spPr>
          <a:xfrm>
            <a:off x="2952750" y="1896615"/>
            <a:ext cx="6138862" cy="4585147"/>
          </a:xfrm>
          <a:prstGeom prst="rect">
            <a:avLst/>
          </a:prstGeom>
        </p:spPr>
      </p:pic>
    </p:spTree>
    <p:extLst>
      <p:ext uri="{BB962C8B-B14F-4D97-AF65-F5344CB8AC3E}">
        <p14:creationId xmlns:p14="http://schemas.microsoft.com/office/powerpoint/2010/main" val="395780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92F9295-8DDA-FE02-B5B4-5F783AFCD20C}"/>
              </a:ext>
            </a:extLst>
          </p:cNvPr>
          <p:cNvPicPr>
            <a:picLocks noChangeAspect="1"/>
          </p:cNvPicPr>
          <p:nvPr/>
        </p:nvPicPr>
        <p:blipFill>
          <a:blip r:embed="rId4"/>
          <a:stretch>
            <a:fillRect/>
          </a:stretch>
        </p:blipFill>
        <p:spPr>
          <a:xfrm>
            <a:off x="1638300" y="639315"/>
            <a:ext cx="7886700" cy="5890616"/>
          </a:xfrm>
          <a:prstGeom prst="rect">
            <a:avLst/>
          </a:prstGeom>
        </p:spPr>
      </p:pic>
      <p:sp>
        <p:nvSpPr>
          <p:cNvPr id="5" name="Freeform: Shape 4">
            <a:extLst>
              <a:ext uri="{FF2B5EF4-FFF2-40B4-BE49-F238E27FC236}">
                <a16:creationId xmlns:a16="http://schemas.microsoft.com/office/drawing/2014/main" id="{D7DF84D8-2162-AA8B-35FE-078F3966F18D}"/>
              </a:ext>
            </a:extLst>
          </p:cNvPr>
          <p:cNvSpPr/>
          <p:nvPr/>
        </p:nvSpPr>
        <p:spPr>
          <a:xfrm>
            <a:off x="3724275" y="1619250"/>
            <a:ext cx="1933575" cy="2057400"/>
          </a:xfrm>
          <a:custGeom>
            <a:avLst/>
            <a:gdLst>
              <a:gd name="connsiteX0" fmla="*/ 0 w 1933575"/>
              <a:gd name="connsiteY0" fmla="*/ 0 h 2057400"/>
              <a:gd name="connsiteX1" fmla="*/ 57150 w 1933575"/>
              <a:gd name="connsiteY1" fmla="*/ 57150 h 2057400"/>
              <a:gd name="connsiteX2" fmla="*/ 85725 w 1933575"/>
              <a:gd name="connsiteY2" fmla="*/ 95250 h 2057400"/>
              <a:gd name="connsiteX3" fmla="*/ 142875 w 1933575"/>
              <a:gd name="connsiteY3" fmla="*/ 152400 h 2057400"/>
              <a:gd name="connsiteX4" fmla="*/ 171450 w 1933575"/>
              <a:gd name="connsiteY4" fmla="*/ 209550 h 2057400"/>
              <a:gd name="connsiteX5" fmla="*/ 228600 w 1933575"/>
              <a:gd name="connsiteY5" fmla="*/ 304800 h 2057400"/>
              <a:gd name="connsiteX6" fmla="*/ 247650 w 1933575"/>
              <a:gd name="connsiteY6" fmla="*/ 342900 h 2057400"/>
              <a:gd name="connsiteX7" fmla="*/ 276225 w 1933575"/>
              <a:gd name="connsiteY7" fmla="*/ 390525 h 2057400"/>
              <a:gd name="connsiteX8" fmla="*/ 314325 w 1933575"/>
              <a:gd name="connsiteY8" fmla="*/ 466725 h 2057400"/>
              <a:gd name="connsiteX9" fmla="*/ 381000 w 1933575"/>
              <a:gd name="connsiteY9" fmla="*/ 504825 h 2057400"/>
              <a:gd name="connsiteX10" fmla="*/ 409575 w 1933575"/>
              <a:gd name="connsiteY10" fmla="*/ 523875 h 2057400"/>
              <a:gd name="connsiteX11" fmla="*/ 504825 w 1933575"/>
              <a:gd name="connsiteY11" fmla="*/ 542925 h 2057400"/>
              <a:gd name="connsiteX12" fmla="*/ 561975 w 1933575"/>
              <a:gd name="connsiteY12" fmla="*/ 561975 h 2057400"/>
              <a:gd name="connsiteX13" fmla="*/ 609600 w 1933575"/>
              <a:gd name="connsiteY13" fmla="*/ 619125 h 2057400"/>
              <a:gd name="connsiteX14" fmla="*/ 638175 w 1933575"/>
              <a:gd name="connsiteY14" fmla="*/ 647700 h 2057400"/>
              <a:gd name="connsiteX15" fmla="*/ 685800 w 1933575"/>
              <a:gd name="connsiteY15" fmla="*/ 704850 h 2057400"/>
              <a:gd name="connsiteX16" fmla="*/ 704850 w 1933575"/>
              <a:gd name="connsiteY16" fmla="*/ 752475 h 2057400"/>
              <a:gd name="connsiteX17" fmla="*/ 733425 w 1933575"/>
              <a:gd name="connsiteY17" fmla="*/ 781050 h 2057400"/>
              <a:gd name="connsiteX18" fmla="*/ 752475 w 1933575"/>
              <a:gd name="connsiteY18" fmla="*/ 809625 h 2057400"/>
              <a:gd name="connsiteX19" fmla="*/ 904875 w 1933575"/>
              <a:gd name="connsiteY19" fmla="*/ 914400 h 2057400"/>
              <a:gd name="connsiteX20" fmla="*/ 1038225 w 1933575"/>
              <a:gd name="connsiteY20" fmla="*/ 1038225 h 2057400"/>
              <a:gd name="connsiteX21" fmla="*/ 1047750 w 1933575"/>
              <a:gd name="connsiteY21" fmla="*/ 1076325 h 2057400"/>
              <a:gd name="connsiteX22" fmla="*/ 1085850 w 1933575"/>
              <a:gd name="connsiteY22" fmla="*/ 1104900 h 2057400"/>
              <a:gd name="connsiteX23" fmla="*/ 1162050 w 1933575"/>
              <a:gd name="connsiteY23" fmla="*/ 1190625 h 2057400"/>
              <a:gd name="connsiteX24" fmla="*/ 1228725 w 1933575"/>
              <a:gd name="connsiteY24" fmla="*/ 1276350 h 2057400"/>
              <a:gd name="connsiteX25" fmla="*/ 1295400 w 1933575"/>
              <a:gd name="connsiteY25" fmla="*/ 1323975 h 2057400"/>
              <a:gd name="connsiteX26" fmla="*/ 1323975 w 1933575"/>
              <a:gd name="connsiteY26" fmla="*/ 1352550 h 2057400"/>
              <a:gd name="connsiteX27" fmla="*/ 1400175 w 1933575"/>
              <a:gd name="connsiteY27" fmla="*/ 1409700 h 2057400"/>
              <a:gd name="connsiteX28" fmla="*/ 1428750 w 1933575"/>
              <a:gd name="connsiteY28" fmla="*/ 1447800 h 2057400"/>
              <a:gd name="connsiteX29" fmla="*/ 1485900 w 1933575"/>
              <a:gd name="connsiteY29" fmla="*/ 1495425 h 2057400"/>
              <a:gd name="connsiteX30" fmla="*/ 1533525 w 1933575"/>
              <a:gd name="connsiteY30" fmla="*/ 1552575 h 2057400"/>
              <a:gd name="connsiteX31" fmla="*/ 1600200 w 1933575"/>
              <a:gd name="connsiteY31" fmla="*/ 1657350 h 2057400"/>
              <a:gd name="connsiteX32" fmla="*/ 1628775 w 1933575"/>
              <a:gd name="connsiteY32" fmla="*/ 1695450 h 2057400"/>
              <a:gd name="connsiteX33" fmla="*/ 1647825 w 1933575"/>
              <a:gd name="connsiteY33" fmla="*/ 1733550 h 2057400"/>
              <a:gd name="connsiteX34" fmla="*/ 1704975 w 1933575"/>
              <a:gd name="connsiteY34" fmla="*/ 1809750 h 2057400"/>
              <a:gd name="connsiteX35" fmla="*/ 1762125 w 1933575"/>
              <a:gd name="connsiteY35" fmla="*/ 1866900 h 2057400"/>
              <a:gd name="connsiteX36" fmla="*/ 1819275 w 1933575"/>
              <a:gd name="connsiteY36" fmla="*/ 1924050 h 2057400"/>
              <a:gd name="connsiteX37" fmla="*/ 1857375 w 1933575"/>
              <a:gd name="connsiteY37" fmla="*/ 1933575 h 2057400"/>
              <a:gd name="connsiteX38" fmla="*/ 1885950 w 1933575"/>
              <a:gd name="connsiteY38" fmla="*/ 1943100 h 2057400"/>
              <a:gd name="connsiteX39" fmla="*/ 1924050 w 1933575"/>
              <a:gd name="connsiteY39" fmla="*/ 2028825 h 2057400"/>
              <a:gd name="connsiteX40" fmla="*/ 1933575 w 1933575"/>
              <a:gd name="connsiteY40" fmla="*/ 20574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33575" h="2057400">
                <a:moveTo>
                  <a:pt x="0" y="0"/>
                </a:moveTo>
                <a:cubicBezTo>
                  <a:pt x="19050" y="19050"/>
                  <a:pt x="39128" y="37125"/>
                  <a:pt x="57150" y="57150"/>
                </a:cubicBezTo>
                <a:cubicBezTo>
                  <a:pt x="67770" y="68950"/>
                  <a:pt x="75105" y="83450"/>
                  <a:pt x="85725" y="95250"/>
                </a:cubicBezTo>
                <a:cubicBezTo>
                  <a:pt x="103747" y="115275"/>
                  <a:pt x="130827" y="128303"/>
                  <a:pt x="142875" y="152400"/>
                </a:cubicBezTo>
                <a:cubicBezTo>
                  <a:pt x="152400" y="171450"/>
                  <a:pt x="161008" y="190987"/>
                  <a:pt x="171450" y="209550"/>
                </a:cubicBezTo>
                <a:cubicBezTo>
                  <a:pt x="189603" y="241821"/>
                  <a:pt x="212041" y="271682"/>
                  <a:pt x="228600" y="304800"/>
                </a:cubicBezTo>
                <a:cubicBezTo>
                  <a:pt x="234950" y="317500"/>
                  <a:pt x="240754" y="330488"/>
                  <a:pt x="247650" y="342900"/>
                </a:cubicBezTo>
                <a:cubicBezTo>
                  <a:pt x="256641" y="359084"/>
                  <a:pt x="267946" y="373966"/>
                  <a:pt x="276225" y="390525"/>
                </a:cubicBezTo>
                <a:cubicBezTo>
                  <a:pt x="289868" y="417812"/>
                  <a:pt x="292257" y="444657"/>
                  <a:pt x="314325" y="466725"/>
                </a:cubicBezTo>
                <a:cubicBezTo>
                  <a:pt x="329796" y="482196"/>
                  <a:pt x="363569" y="494864"/>
                  <a:pt x="381000" y="504825"/>
                </a:cubicBezTo>
                <a:cubicBezTo>
                  <a:pt x="390939" y="510505"/>
                  <a:pt x="398634" y="520508"/>
                  <a:pt x="409575" y="523875"/>
                </a:cubicBezTo>
                <a:cubicBezTo>
                  <a:pt x="440522" y="533397"/>
                  <a:pt x="473413" y="535072"/>
                  <a:pt x="504825" y="542925"/>
                </a:cubicBezTo>
                <a:cubicBezTo>
                  <a:pt x="524306" y="547795"/>
                  <a:pt x="542925" y="555625"/>
                  <a:pt x="561975" y="561975"/>
                </a:cubicBezTo>
                <a:cubicBezTo>
                  <a:pt x="645457" y="645457"/>
                  <a:pt x="543295" y="539559"/>
                  <a:pt x="609600" y="619125"/>
                </a:cubicBezTo>
                <a:cubicBezTo>
                  <a:pt x="618224" y="629473"/>
                  <a:pt x="629226" y="637632"/>
                  <a:pt x="638175" y="647700"/>
                </a:cubicBezTo>
                <a:cubicBezTo>
                  <a:pt x="654650" y="666234"/>
                  <a:pt x="669925" y="685800"/>
                  <a:pt x="685800" y="704850"/>
                </a:cubicBezTo>
                <a:cubicBezTo>
                  <a:pt x="692150" y="720725"/>
                  <a:pt x="695788" y="737976"/>
                  <a:pt x="704850" y="752475"/>
                </a:cubicBezTo>
                <a:cubicBezTo>
                  <a:pt x="711989" y="763898"/>
                  <a:pt x="724801" y="770702"/>
                  <a:pt x="733425" y="781050"/>
                </a:cubicBezTo>
                <a:cubicBezTo>
                  <a:pt x="740754" y="789844"/>
                  <a:pt x="744063" y="801860"/>
                  <a:pt x="752475" y="809625"/>
                </a:cubicBezTo>
                <a:cubicBezTo>
                  <a:pt x="846818" y="896711"/>
                  <a:pt x="824319" y="882178"/>
                  <a:pt x="904875" y="914400"/>
                </a:cubicBezTo>
                <a:cubicBezTo>
                  <a:pt x="992248" y="1001773"/>
                  <a:pt x="947686" y="960620"/>
                  <a:pt x="1038225" y="1038225"/>
                </a:cubicBezTo>
                <a:cubicBezTo>
                  <a:pt x="1041400" y="1050925"/>
                  <a:pt x="1040141" y="1065673"/>
                  <a:pt x="1047750" y="1076325"/>
                </a:cubicBezTo>
                <a:cubicBezTo>
                  <a:pt x="1056977" y="1089243"/>
                  <a:pt x="1073797" y="1094569"/>
                  <a:pt x="1085850" y="1104900"/>
                </a:cubicBezTo>
                <a:cubicBezTo>
                  <a:pt x="1111304" y="1126717"/>
                  <a:pt x="1143827" y="1167846"/>
                  <a:pt x="1162050" y="1190625"/>
                </a:cubicBezTo>
                <a:cubicBezTo>
                  <a:pt x="1184664" y="1218893"/>
                  <a:pt x="1198604" y="1256270"/>
                  <a:pt x="1228725" y="1276350"/>
                </a:cubicBezTo>
                <a:cubicBezTo>
                  <a:pt x="1251340" y="1291427"/>
                  <a:pt x="1274725" y="1306253"/>
                  <a:pt x="1295400" y="1323975"/>
                </a:cubicBezTo>
                <a:cubicBezTo>
                  <a:pt x="1305627" y="1332741"/>
                  <a:pt x="1313627" y="1343926"/>
                  <a:pt x="1323975" y="1352550"/>
                </a:cubicBezTo>
                <a:cubicBezTo>
                  <a:pt x="1376735" y="1396517"/>
                  <a:pt x="1330701" y="1340226"/>
                  <a:pt x="1400175" y="1409700"/>
                </a:cubicBezTo>
                <a:cubicBezTo>
                  <a:pt x="1411400" y="1420925"/>
                  <a:pt x="1418419" y="1435747"/>
                  <a:pt x="1428750" y="1447800"/>
                </a:cubicBezTo>
                <a:cubicBezTo>
                  <a:pt x="1453196" y="1476321"/>
                  <a:pt x="1456505" y="1475828"/>
                  <a:pt x="1485900" y="1495425"/>
                </a:cubicBezTo>
                <a:cubicBezTo>
                  <a:pt x="1553973" y="1597535"/>
                  <a:pt x="1447962" y="1442566"/>
                  <a:pt x="1533525" y="1552575"/>
                </a:cubicBezTo>
                <a:cubicBezTo>
                  <a:pt x="1572341" y="1602481"/>
                  <a:pt x="1567570" y="1608406"/>
                  <a:pt x="1600200" y="1657350"/>
                </a:cubicBezTo>
                <a:cubicBezTo>
                  <a:pt x="1609006" y="1670559"/>
                  <a:pt x="1620361" y="1681988"/>
                  <a:pt x="1628775" y="1695450"/>
                </a:cubicBezTo>
                <a:cubicBezTo>
                  <a:pt x="1636300" y="1707491"/>
                  <a:pt x="1639949" y="1721736"/>
                  <a:pt x="1647825" y="1733550"/>
                </a:cubicBezTo>
                <a:cubicBezTo>
                  <a:pt x="1665437" y="1759968"/>
                  <a:pt x="1685925" y="1784350"/>
                  <a:pt x="1704975" y="1809750"/>
                </a:cubicBezTo>
                <a:cubicBezTo>
                  <a:pt x="1740419" y="1857008"/>
                  <a:pt x="1720341" y="1839044"/>
                  <a:pt x="1762125" y="1866900"/>
                </a:cubicBezTo>
                <a:cubicBezTo>
                  <a:pt x="1781461" y="1895904"/>
                  <a:pt x="1783831" y="1906328"/>
                  <a:pt x="1819275" y="1924050"/>
                </a:cubicBezTo>
                <a:cubicBezTo>
                  <a:pt x="1830984" y="1929904"/>
                  <a:pt x="1844788" y="1929979"/>
                  <a:pt x="1857375" y="1933575"/>
                </a:cubicBezTo>
                <a:cubicBezTo>
                  <a:pt x="1867029" y="1936333"/>
                  <a:pt x="1876425" y="1939925"/>
                  <a:pt x="1885950" y="1943100"/>
                </a:cubicBezTo>
                <a:cubicBezTo>
                  <a:pt x="1916139" y="1988383"/>
                  <a:pt x="1901380" y="1960815"/>
                  <a:pt x="1924050" y="2028825"/>
                </a:cubicBezTo>
                <a:lnTo>
                  <a:pt x="1933575" y="2057400"/>
                </a:lnTo>
              </a:path>
            </a:pathLst>
          </a:cu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utoShape 45">
            <a:extLst>
              <a:ext uri="{FF2B5EF4-FFF2-40B4-BE49-F238E27FC236}">
                <a16:creationId xmlns:a16="http://schemas.microsoft.com/office/drawing/2014/main" id="{5310ADA4-C214-0C99-E84F-0FFC7F192EF2}"/>
              </a:ext>
            </a:extLst>
          </p:cNvPr>
          <p:cNvSpPr>
            <a:spLocks noChangeArrowheads="1"/>
          </p:cNvSpPr>
          <p:nvPr/>
        </p:nvSpPr>
        <p:spPr bwMode="auto">
          <a:xfrm flipH="1">
            <a:off x="5641975" y="809625"/>
            <a:ext cx="2978150" cy="575965"/>
          </a:xfrm>
          <a:prstGeom prst="wedgeRoundRectCallout">
            <a:avLst>
              <a:gd name="adj1" fmla="val 57674"/>
              <a:gd name="adj2" fmla="val 350661"/>
              <a:gd name="adj3" fmla="val 16667"/>
            </a:avLst>
          </a:prstGeom>
          <a:solidFill>
            <a:srgbClr val="FF0066"/>
          </a:solidFill>
          <a:ln w="9525">
            <a:solidFill>
              <a:schemeClr val="tx1"/>
            </a:solidFill>
            <a:miter lim="800000"/>
            <a:headEnd/>
            <a:tailEnd/>
          </a:ln>
        </p:spPr>
        <p:txBody>
          <a:bodyPr lIns="0" tIns="0" rIns="0" bIns="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SÔNG HỒNG</a:t>
            </a:r>
          </a:p>
        </p:txBody>
      </p:sp>
    </p:spTree>
    <p:extLst>
      <p:ext uri="{BB962C8B-B14F-4D97-AF65-F5344CB8AC3E}">
        <p14:creationId xmlns:p14="http://schemas.microsoft.com/office/powerpoint/2010/main" val="221669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1047</Words>
  <Application>Microsoft Office PowerPoint</Application>
  <PresentationFormat>Widescreen</PresentationFormat>
  <Paragraphs>54</Paragraphs>
  <Slides>28</Slides>
  <Notes>11</Notes>
  <HiddenSlides>0</HiddenSlides>
  <MMClips>4</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28</vt:i4>
      </vt:variant>
    </vt:vector>
  </HeadingPairs>
  <TitlesOfParts>
    <vt:vector size="44" baseType="lpstr">
      <vt:lpstr>Arial</vt:lpstr>
      <vt:lpstr>AvantGarde</vt:lpstr>
      <vt:lpstr>Calibri</vt:lpstr>
      <vt:lpstr>Calibri Light</vt:lpstr>
      <vt:lpstr>Cambria</vt:lpstr>
      <vt:lpstr>等线</vt:lpstr>
      <vt:lpstr>inpin heiti</vt:lpstr>
      <vt:lpstr>Lato</vt:lpstr>
      <vt:lpstr>Patrick Hand</vt:lpstr>
      <vt:lpstr>Pattaya</vt:lpstr>
      <vt:lpstr>Roboto Condensed Light</vt:lpstr>
      <vt:lpstr>Times New Roman</vt:lpstr>
      <vt:lpstr>Wingdings</vt:lpstr>
      <vt:lpstr>1_Office Theme</vt:lpstr>
      <vt:lpstr>End of Course Jeopardy by Slidesgo</vt:lpstr>
      <vt:lpstr>1_End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các tên gọi khác của sông Hồng?</vt:lpstr>
      <vt:lpstr>2. Nêu trang phục của người việt cổ?</vt:lpstr>
      <vt:lpstr>3. Người Việt cổ có tục lệ gì?</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hien tran 0353095025</cp:lastModifiedBy>
  <cp:revision>22</cp:revision>
  <dcterms:created xsi:type="dcterms:W3CDTF">2023-11-04T07:56:43Z</dcterms:created>
  <dcterms:modified xsi:type="dcterms:W3CDTF">2023-11-05T15:58:26Z</dcterms:modified>
</cp:coreProperties>
</file>