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8" r:id="rId1"/>
  </p:sldMasterIdLst>
  <p:notesMasterIdLst>
    <p:notesMasterId r:id="rId12"/>
  </p:notesMasterIdLst>
  <p:sldIdLst>
    <p:sldId id="391" r:id="rId2"/>
    <p:sldId id="360" r:id="rId3"/>
    <p:sldId id="356" r:id="rId4"/>
    <p:sldId id="388" r:id="rId5"/>
    <p:sldId id="389" r:id="rId6"/>
    <p:sldId id="390" r:id="rId7"/>
    <p:sldId id="328" r:id="rId8"/>
    <p:sldId id="315" r:id="rId9"/>
    <p:sldId id="338" r:id="rId10"/>
    <p:sldId id="387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FF0000"/>
    <a:srgbClr val="996633"/>
    <a:srgbClr val="0000FF"/>
    <a:srgbClr val="FF6600"/>
    <a:srgbClr val="66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3" autoAdjust="0"/>
    <p:restoredTop sz="94660"/>
  </p:normalViewPr>
  <p:slideViewPr>
    <p:cSldViewPr>
      <p:cViewPr varScale="1">
        <p:scale>
          <a:sx n="85" d="100"/>
          <a:sy n="85" d="100"/>
        </p:scale>
        <p:origin x="835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EA832351-6B44-44A5-88E5-838F0A05A3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2D57-9A4D-4AC5-9E4B-632E15A8F2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99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C9C4-F983-46FC-B87D-32ACD46432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25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C9C4-F983-46FC-B87D-32ACD464326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49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C9C4-F983-46FC-B87D-32ACD46432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603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C9C4-F983-46FC-B87D-32ACD464326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406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C9C4-F983-46FC-B87D-32ACD46432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300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C5CC-C0E2-4A5D-A644-D82F53B8C3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40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5705-FE07-4B1F-9EDE-23C6BB5E7F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75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4A00-7942-46C6-937A-AAB0DCA04C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61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677F-FA0A-499C-8438-D8529AF6CF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43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FBE8-62DB-4121-A30F-E1B448D55F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22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BB35-464B-43F2-8E3A-43C853A485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70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1609-895C-41F5-9461-A2E39F0396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64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5EE-E30C-42B5-AB8C-354E3E2FFD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74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7554-18C7-4963-BC9A-535707F4E43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73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146-589F-4A03-8793-747DCEAA09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14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FEC9C4-F983-46FC-B87D-32ACD46432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68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56"/>
          <a:stretch/>
        </p:blipFill>
        <p:spPr bwMode="auto">
          <a:xfrm>
            <a:off x="1524000" y="1"/>
            <a:ext cx="9144000" cy="3733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22418" y="1905000"/>
            <a:ext cx="8745583" cy="18288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effectLst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61308" y="1212851"/>
            <a:ext cx="9067800" cy="103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3600" b="1" dirty="0">
                <a:solidFill>
                  <a:srgbClr val="0000CC"/>
                </a:solidFill>
                <a:effectLst/>
              </a:rPr>
              <a:t>CHỦ ĐỀ 1: CÔNG NGHỆ VÀ ĐỜI SỐNG</a:t>
            </a:r>
            <a:endParaRPr lang="en-US" alt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082800" y="2789240"/>
            <a:ext cx="8432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847"/>
              </a:avLst>
            </a:prstTxWarp>
          </a:bodyPr>
          <a:lstStyle/>
          <a:p>
            <a:pPr>
              <a:defRPr/>
            </a:pPr>
            <a:r>
              <a:rPr lang="en-US" sz="4800" b="1" dirty="0">
                <a:solidFill>
                  <a:srgbClr val="0000CC"/>
                </a:solidFill>
                <a:effectLst/>
              </a:rPr>
              <a:t>BÀI 7: TRỒNG VÀ CHĂM SÓC CÂY CẢNH TRONG CHẬU 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0000CC"/>
                </a:solidFill>
                <a:effectLst/>
              </a:rPr>
              <a:t>                                         (</a:t>
            </a:r>
            <a:r>
              <a:rPr lang="en-US" sz="4800" b="1" dirty="0" err="1">
                <a:solidFill>
                  <a:srgbClr val="0000CC"/>
                </a:solidFill>
                <a:effectLst/>
              </a:rPr>
              <a:t>Tiết</a:t>
            </a:r>
            <a:r>
              <a:rPr lang="en-US" sz="4800" b="1" dirty="0">
                <a:solidFill>
                  <a:srgbClr val="0000CC"/>
                </a:solidFill>
                <a:effectLst/>
              </a:rPr>
              <a:t> 1)</a:t>
            </a:r>
            <a:endParaRPr lang="vi-VN" sz="4800" dirty="0">
              <a:solidFill>
                <a:srgbClr val="0000CC"/>
              </a:solidFill>
              <a:effectLst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8201"/>
            <a:ext cx="38100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6324600" y="5943600"/>
            <a:ext cx="4191000" cy="0"/>
          </a:xfrm>
          <a:prstGeom prst="line">
            <a:avLst/>
          </a:prstGeom>
          <a:noFill/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pic>
        <p:nvPicPr>
          <p:cNvPr id="8201" name="Picture 9" descr="49564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572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60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0"/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11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1752600"/>
            <a:ext cx="7010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/>
              <a:t>Cả lớp thực hành trồng cây lưỡi hổ theo nhóm</a:t>
            </a:r>
            <a:endParaRPr lang="vi-VN"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676400" y="228601"/>
            <a:ext cx="8991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i="1" dirty="0" err="1">
                <a:solidFill>
                  <a:srgbClr val="FF0000"/>
                </a:solidFill>
                <a:effectLst/>
              </a:rPr>
              <a:t>Trò</a:t>
            </a:r>
            <a:r>
              <a:rPr lang="en-US" altLang="en-US" sz="48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effectLst/>
              </a:rPr>
              <a:t>chơi</a:t>
            </a:r>
            <a:r>
              <a:rPr lang="en-US" altLang="en-US" sz="4800" b="1" i="1" dirty="0">
                <a:solidFill>
                  <a:srgbClr val="FF0000"/>
                </a:solidFill>
                <a:effectLst/>
              </a:rPr>
              <a:t> “</a:t>
            </a:r>
            <a:r>
              <a:rPr lang="en-US" altLang="en-US" sz="4800" b="1" i="1" dirty="0" err="1">
                <a:solidFill>
                  <a:srgbClr val="FF0000"/>
                </a:solidFill>
                <a:effectLst/>
              </a:rPr>
              <a:t>Bí</a:t>
            </a:r>
            <a:r>
              <a:rPr lang="en-US" altLang="en-US" sz="48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effectLst/>
              </a:rPr>
              <a:t>mật</a:t>
            </a:r>
            <a:r>
              <a:rPr lang="en-US" altLang="en-US" sz="48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effectLst/>
              </a:rPr>
              <a:t>của</a:t>
            </a:r>
            <a:r>
              <a:rPr lang="en-US" altLang="en-US" sz="48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effectLst/>
              </a:rPr>
              <a:t>hoa</a:t>
            </a:r>
            <a:r>
              <a:rPr lang="en-US" altLang="en-US" sz="4800" b="1" i="1" dirty="0">
                <a:solidFill>
                  <a:srgbClr val="FF0000"/>
                </a:solidFill>
                <a:effectLst/>
              </a:rPr>
              <a:t>”</a:t>
            </a:r>
            <a:endParaRPr lang="vi-VN" altLang="en-US" sz="48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1036" name="Picture 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648581"/>
            <a:ext cx="3886201" cy="263712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69180" y="3648581"/>
            <a:ext cx="3913912" cy="261728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1208882"/>
            <a:ext cx="3837709" cy="2405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48400" y="1227066"/>
            <a:ext cx="3886200" cy="242151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9906000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2590800" y="304801"/>
            <a:ext cx="78486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>
                <a:solidFill>
                  <a:srgbClr val="FF0000"/>
                </a:solidFill>
                <a:effectLst/>
              </a:rPr>
              <a:t>Khi trồng hoa trong chậu em cho vật liệu nào vào dưới đáy chậu?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Giá thể		B. Sỏi dăm</a:t>
            </a:r>
          </a:p>
          <a:p>
            <a:pPr algn="just"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C. Nước			D. Cây con</a:t>
            </a:r>
            <a:endParaRPr lang="vi-VN" sz="3600" b="1">
              <a:solidFill>
                <a:srgbClr val="0000CC"/>
              </a:solidFill>
              <a:effectLst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057400" y="3224214"/>
            <a:ext cx="78486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		Đáp án: B. Sỏi dăm</a:t>
            </a:r>
          </a:p>
          <a:p>
            <a:pPr algn="just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		</a:t>
            </a:r>
            <a:endParaRPr lang="vi-VN" altLang="en-US" sz="3600" b="1"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9906000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2286000" y="838201"/>
            <a:ext cx="838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effectLst/>
              </a:rPr>
              <a:t>Để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cây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hoa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khỏe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mạnh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cần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làm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gì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?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200" b="1" dirty="0" err="1">
                <a:solidFill>
                  <a:srgbClr val="0000CC"/>
                </a:solidFill>
                <a:effectLst/>
              </a:rPr>
              <a:t>Cung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</a:rPr>
              <a:t>cấp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</a:rPr>
              <a:t>đủ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</a:rPr>
              <a:t>ánh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</a:rPr>
              <a:t>sáng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</a:rPr>
              <a:t>cho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</a:rPr>
              <a:t>cây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.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200" b="1" dirty="0" err="1">
                <a:solidFill>
                  <a:srgbClr val="0000CC"/>
                </a:solidFill>
                <a:effectLst/>
              </a:rPr>
              <a:t>Bón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</a:rPr>
              <a:t>phân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</a:rPr>
              <a:t>hằng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</a:rPr>
              <a:t>ngày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</a:rPr>
              <a:t>cho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</a:rPr>
              <a:t>cây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.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200" b="1" dirty="0" err="1">
                <a:solidFill>
                  <a:srgbClr val="0000CC"/>
                </a:solidFill>
                <a:effectLst/>
              </a:rPr>
              <a:t>Bón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</a:rPr>
              <a:t>phân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</a:rPr>
              <a:t>sát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</a:rPr>
              <a:t>gốc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</a:rPr>
              <a:t>cho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</a:rPr>
              <a:t>cây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3224214"/>
            <a:ext cx="78486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solidFill>
                  <a:srgbClr val="0000CC"/>
                </a:solidFill>
                <a:effectLst/>
              </a:rPr>
              <a:t>		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án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: </a:t>
            </a:r>
          </a:p>
          <a:p>
            <a:pPr algn="just" eaLnBrk="1" hangingPunct="1"/>
            <a:r>
              <a:rPr lang="en-US" altLang="en-US" sz="3600" b="1" dirty="0">
                <a:solidFill>
                  <a:srgbClr val="0000CC"/>
                </a:solidFill>
                <a:effectLst/>
              </a:rPr>
              <a:t>A.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Cung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cấp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đủ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ánh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sáng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cho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cây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.</a:t>
            </a:r>
          </a:p>
          <a:p>
            <a:pPr algn="just" eaLnBrk="1" hangingPunct="1"/>
            <a:endParaRPr lang="vi-VN" altLang="en-US" sz="3600" b="1" dirty="0"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9906000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2590800" y="304801"/>
            <a:ext cx="78486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srgbClr val="FF0000"/>
                </a:solidFill>
                <a:effectLst/>
              </a:rPr>
              <a:t>Cắt</a:t>
            </a:r>
            <a:r>
              <a:rPr lang="en-US" sz="36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</a:rPr>
              <a:t>tỉa</a:t>
            </a:r>
            <a:r>
              <a:rPr lang="en-US" sz="36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</a:rPr>
              <a:t>hoa</a:t>
            </a:r>
            <a:r>
              <a:rPr lang="en-US" sz="36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</a:rPr>
              <a:t>tác</a:t>
            </a:r>
            <a:r>
              <a:rPr lang="en-US" sz="36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</a:rPr>
              <a:t>gì</a:t>
            </a:r>
            <a:r>
              <a:rPr lang="en-US" sz="3600" b="1" dirty="0">
                <a:solidFill>
                  <a:srgbClr val="FF0000"/>
                </a:solidFill>
                <a:effectLst/>
              </a:rPr>
              <a:t>?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 dirty="0" err="1">
                <a:solidFill>
                  <a:srgbClr val="0000CC"/>
                </a:solidFill>
                <a:effectLst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bỏ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hoa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cành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lá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đã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tàn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héo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mọc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chen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chúc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.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 dirty="0" err="1">
                <a:solidFill>
                  <a:srgbClr val="0000CC"/>
                </a:solidFill>
                <a:effectLst/>
              </a:rPr>
              <a:t>Cây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hơn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3224214"/>
            <a:ext cx="7848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solidFill>
                  <a:srgbClr val="0000CC"/>
                </a:solidFill>
                <a:effectLst/>
              </a:rPr>
              <a:t>		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án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: </a:t>
            </a:r>
          </a:p>
          <a:p>
            <a:pPr algn="just" eaLnBrk="1" hangingPunct="1"/>
            <a:r>
              <a:rPr lang="en-US" altLang="en-US" sz="3600" b="1" dirty="0">
                <a:solidFill>
                  <a:srgbClr val="0000CC"/>
                </a:solidFill>
                <a:effectLst/>
              </a:rPr>
              <a:t>A.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Loại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bỏ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những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hoa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cành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lá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đã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tàn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héo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hoặc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mọc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chen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/>
              </a:rPr>
              <a:t>chúc</a:t>
            </a:r>
            <a:r>
              <a:rPr lang="en-US" altLang="en-US" sz="3600" b="1" dirty="0">
                <a:solidFill>
                  <a:srgbClr val="0000CC"/>
                </a:solidFill>
                <a:effectLst/>
              </a:rPr>
              <a:t>.</a:t>
            </a:r>
          </a:p>
          <a:p>
            <a:pPr algn="just" eaLnBrk="1" hangingPunct="1"/>
            <a:endParaRPr lang="vi-VN" altLang="en-US" sz="3600" b="1" dirty="0"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9906000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2057400" y="685800"/>
            <a:ext cx="838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srgbClr val="FF0000"/>
                </a:solidFill>
                <a:effectLst/>
              </a:rPr>
              <a:t>Khi</a:t>
            </a:r>
            <a:r>
              <a:rPr lang="en-US" sz="36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</a:rPr>
              <a:t>bón</a:t>
            </a:r>
            <a:r>
              <a:rPr lang="en-US" sz="36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</a:rPr>
              <a:t>phân</a:t>
            </a:r>
            <a:r>
              <a:rPr lang="en-US" sz="36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</a:rPr>
              <a:t>cho</a:t>
            </a:r>
            <a:r>
              <a:rPr lang="en-US" sz="36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</a:rPr>
              <a:t>hoa</a:t>
            </a:r>
            <a:r>
              <a:rPr lang="en-US" sz="3600" b="1" dirty="0">
                <a:solidFill>
                  <a:srgbClr val="FF0000"/>
                </a:solidFill>
                <a:effectLst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/>
              </a:rPr>
              <a:t>cần</a:t>
            </a:r>
            <a:r>
              <a:rPr lang="en-US" sz="36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</a:rPr>
              <a:t>chú</a:t>
            </a:r>
            <a:r>
              <a:rPr lang="en-US" sz="3600" b="1" dirty="0">
                <a:solidFill>
                  <a:srgbClr val="FF0000"/>
                </a:solidFill>
                <a:effectLst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effectLst/>
              </a:rPr>
              <a:t>gì</a:t>
            </a:r>
            <a:r>
              <a:rPr lang="en-US" sz="3600" b="1" dirty="0">
                <a:solidFill>
                  <a:srgbClr val="FF0000"/>
                </a:solidFill>
                <a:effectLst/>
              </a:rPr>
              <a:t>?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 dirty="0" err="1">
                <a:solidFill>
                  <a:srgbClr val="0000CC"/>
                </a:solidFill>
                <a:effectLst/>
              </a:rPr>
              <a:t>Cách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10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ngày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bón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một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lần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.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 dirty="0" err="1">
                <a:solidFill>
                  <a:srgbClr val="0000CC"/>
                </a:solidFill>
                <a:effectLst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bón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phân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sát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gốc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cho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cây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.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 dirty="0" err="1">
                <a:solidFill>
                  <a:srgbClr val="0000CC"/>
                </a:solidFill>
                <a:effectLst/>
              </a:rPr>
              <a:t>Khi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cây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ra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hoa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thì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ngừng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bón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phân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.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 dirty="0" err="1">
                <a:solidFill>
                  <a:srgbClr val="0000CC"/>
                </a:solidFill>
                <a:effectLst/>
              </a:rPr>
              <a:t>Cả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A, B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và</a:t>
            </a:r>
            <a:r>
              <a:rPr lang="en-US" sz="3600" b="1" dirty="0">
                <a:solidFill>
                  <a:srgbClr val="0000CC"/>
                </a:solidFill>
                <a:effectLst/>
              </a:rPr>
              <a:t> C </a:t>
            </a:r>
            <a:r>
              <a:rPr lang="en-US" sz="3600" b="1" dirty="0" err="1">
                <a:solidFill>
                  <a:srgbClr val="0000CC"/>
                </a:solidFill>
                <a:effectLst/>
              </a:rPr>
              <a:t>đúng</a:t>
            </a:r>
            <a:endParaRPr lang="en-US" sz="3600" b="1" dirty="0">
              <a:solidFill>
                <a:srgbClr val="0000CC"/>
              </a:solidFill>
              <a:effectLst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4799013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Đáp án: </a:t>
            </a:r>
          </a:p>
          <a:p>
            <a:pPr algn="ctr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D. Cả A, B và C đúng</a:t>
            </a:r>
            <a:endParaRPr lang="vi-VN" altLang="en-US" sz="3600" b="1"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68718" y="2004364"/>
            <a:ext cx="9144000" cy="487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effectLst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52600" y="1524001"/>
            <a:ext cx="9067800" cy="103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3600" b="1" dirty="0">
                <a:solidFill>
                  <a:srgbClr val="0000CC"/>
                </a:solidFill>
                <a:effectLst/>
              </a:rPr>
              <a:t>CHỦ ĐỀ 1: CÔNG NGHỆ VÀ ĐỜI SỐNG</a:t>
            </a:r>
            <a:endParaRPr lang="en-US" alt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924318" y="2770478"/>
            <a:ext cx="8432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847"/>
              </a:avLst>
            </a:prstTxWarp>
          </a:bodyPr>
          <a:lstStyle/>
          <a:p>
            <a:pPr>
              <a:defRPr/>
            </a:pPr>
            <a:r>
              <a:rPr lang="en-US" sz="4800" b="1" dirty="0">
                <a:solidFill>
                  <a:srgbClr val="0000CC"/>
                </a:solidFill>
                <a:effectLst/>
              </a:rPr>
              <a:t>BÀI 7: TRỒNG VÀ CHĂM SÓC CÂY CẢNH TRONG CHẬU 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0000CC"/>
                </a:solidFill>
                <a:effectLst/>
              </a:rPr>
              <a:t>                                         (</a:t>
            </a:r>
            <a:r>
              <a:rPr lang="en-US" sz="4800" b="1" dirty="0" err="1">
                <a:solidFill>
                  <a:srgbClr val="0000CC"/>
                </a:solidFill>
                <a:effectLst/>
              </a:rPr>
              <a:t>Tiết</a:t>
            </a:r>
            <a:r>
              <a:rPr lang="en-US" sz="4800" b="1" dirty="0">
                <a:solidFill>
                  <a:srgbClr val="0000CC"/>
                </a:solidFill>
                <a:effectLst/>
              </a:rPr>
              <a:t> 1)</a:t>
            </a:r>
            <a:endParaRPr lang="vi-VN" sz="4800" dirty="0">
              <a:solidFill>
                <a:srgbClr val="0000CC"/>
              </a:solidFill>
              <a:effectLst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8201"/>
            <a:ext cx="38100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6324600" y="5943600"/>
            <a:ext cx="4191000" cy="0"/>
          </a:xfrm>
          <a:prstGeom prst="line">
            <a:avLst/>
          </a:prstGeom>
          <a:noFill/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pic>
        <p:nvPicPr>
          <p:cNvPr id="8201" name="Picture 9" descr="49564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572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14"/>
          <p:cNvSpPr>
            <a:spLocks noChangeArrowheads="1" noChangeShapeType="1" noTextEdit="1"/>
          </p:cNvSpPr>
          <p:nvPr/>
        </p:nvSpPr>
        <p:spPr bwMode="auto">
          <a:xfrm>
            <a:off x="1964532" y="152400"/>
            <a:ext cx="8361362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effectLst/>
                <a:cs typeface="Arial" panose="020B0604020202020204" pitchFamily="34" charset="0"/>
              </a:rPr>
              <a:t>Nhận</a:t>
            </a:r>
            <a:r>
              <a:rPr lang="en-US" sz="3600" b="1" kern="10" dirty="0">
                <a:effectLst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effectLst/>
                <a:cs typeface="Arial" panose="020B0604020202020204" pitchFamily="34" charset="0"/>
              </a:rPr>
              <a:t>biết</a:t>
            </a:r>
            <a:r>
              <a:rPr lang="en-US" sz="3600" b="1" kern="10" dirty="0">
                <a:effectLst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effectLst/>
                <a:cs typeface="Arial" panose="020B0604020202020204" pitchFamily="34" charset="0"/>
              </a:rPr>
              <a:t>một</a:t>
            </a:r>
            <a:r>
              <a:rPr lang="en-US" sz="3600" b="1" kern="10" dirty="0">
                <a:effectLst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effectLst/>
                <a:cs typeface="Arial" panose="020B0604020202020204" pitchFamily="34" charset="0"/>
              </a:rPr>
              <a:t>số</a:t>
            </a:r>
            <a:r>
              <a:rPr lang="en-US" sz="3600" b="1" kern="10" dirty="0">
                <a:effectLst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effectLst/>
                <a:cs typeface="Arial" panose="020B0604020202020204" pitchFamily="34" charset="0"/>
              </a:rPr>
              <a:t>vật</a:t>
            </a:r>
            <a:r>
              <a:rPr lang="en-US" sz="3600" b="1" kern="10" dirty="0">
                <a:effectLst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effectLst/>
                <a:cs typeface="Arial" panose="020B0604020202020204" pitchFamily="34" charset="0"/>
              </a:rPr>
              <a:t>liệu</a:t>
            </a:r>
            <a:r>
              <a:rPr lang="en-US" sz="3600" b="1" kern="10" dirty="0">
                <a:effectLst/>
                <a:cs typeface="Arial" panose="020B0604020202020204" pitchFamily="34" charset="0"/>
              </a:rPr>
              <a:t>, </a:t>
            </a:r>
            <a:r>
              <a:rPr lang="en-US" sz="3600" b="1" kern="10" dirty="0" err="1">
                <a:effectLst/>
                <a:cs typeface="Arial" panose="020B0604020202020204" pitchFamily="34" charset="0"/>
              </a:rPr>
              <a:t>vật</a:t>
            </a:r>
            <a:r>
              <a:rPr lang="en-US" sz="3600" b="1" kern="10" dirty="0">
                <a:effectLst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effectLst/>
                <a:cs typeface="Arial" panose="020B0604020202020204" pitchFamily="34" charset="0"/>
              </a:rPr>
              <a:t>dụng</a:t>
            </a:r>
            <a:r>
              <a:rPr lang="en-US" sz="3600" b="1" kern="10" dirty="0">
                <a:effectLst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effectLst/>
                <a:cs typeface="Arial" panose="020B0604020202020204" pitchFamily="34" charset="0"/>
              </a:rPr>
              <a:t>và</a:t>
            </a:r>
            <a:r>
              <a:rPr lang="en-US" sz="3600" b="1" kern="10" dirty="0">
                <a:effectLst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effectLst/>
                <a:cs typeface="Arial" panose="020B0604020202020204" pitchFamily="34" charset="0"/>
              </a:rPr>
              <a:t>dụng</a:t>
            </a:r>
            <a:r>
              <a:rPr lang="en-US" sz="3600" b="1" kern="10" dirty="0">
                <a:effectLst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effectLst/>
                <a:cs typeface="Arial" panose="020B0604020202020204" pitchFamily="34" charset="0"/>
              </a:rPr>
              <a:t>cụ</a:t>
            </a:r>
            <a:r>
              <a:rPr lang="en-US" sz="3600" b="1" kern="10" dirty="0">
                <a:effectLst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effectLst/>
                <a:cs typeface="Arial" panose="020B0604020202020204" pitchFamily="34" charset="0"/>
              </a:rPr>
              <a:t>trồng</a:t>
            </a:r>
            <a:r>
              <a:rPr lang="en-US" sz="3600" b="1" kern="10" dirty="0">
                <a:effectLst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effectLst/>
                <a:cs typeface="Arial" panose="020B0604020202020204" pitchFamily="34" charset="0"/>
              </a:rPr>
              <a:t>cây</a:t>
            </a:r>
            <a:r>
              <a:rPr lang="en-US" sz="3600" b="1" kern="10" dirty="0">
                <a:effectLst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effectLst/>
                <a:cs typeface="Arial" panose="020B0604020202020204" pitchFamily="34" charset="0"/>
              </a:rPr>
              <a:t>cảnh</a:t>
            </a:r>
            <a:r>
              <a:rPr lang="en-US" sz="3600" b="1" kern="10" dirty="0">
                <a:effectLst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effectLst/>
                <a:cs typeface="Arial" panose="020B0604020202020204" pitchFamily="34" charset="0"/>
              </a:rPr>
              <a:t>trong</a:t>
            </a:r>
            <a:r>
              <a:rPr lang="en-US" sz="3600" b="1" kern="10" dirty="0">
                <a:effectLst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effectLst/>
                <a:cs typeface="Arial" panose="020B0604020202020204" pitchFamily="34" charset="0"/>
              </a:rPr>
              <a:t>chậu</a:t>
            </a:r>
            <a:r>
              <a:rPr lang="en-US" sz="3600" b="1" kern="10" dirty="0">
                <a:effectLst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1438" y="1143000"/>
            <a:ext cx="7067550" cy="3467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4450" y="4637088"/>
            <a:ext cx="7016750" cy="1809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4"/>
          <p:cNvSpPr>
            <a:spLocks noChangeArrowheads="1" noChangeShapeType="1" noTextEdit="1"/>
          </p:cNvSpPr>
          <p:nvPr/>
        </p:nvSpPr>
        <p:spPr bwMode="auto">
          <a:xfrm>
            <a:off x="3352800" y="0"/>
            <a:ext cx="56388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cs typeface="Arial" panose="020B0604020202020204" pitchFamily="34" charset="0"/>
              </a:rPr>
              <a:t>Trồng cây lưỡi hổ trong chậu </a:t>
            </a:r>
            <a:endParaRPr lang="en-US" sz="3600" b="1" kern="10">
              <a:cs typeface="Arial" panose="020B0604020202020204" pitchFamily="34" charset="0"/>
            </a:endParaRP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3176" y="874713"/>
            <a:ext cx="2200275" cy="2114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1" y="2989263"/>
            <a:ext cx="2333625" cy="2057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9651" y="798513"/>
            <a:ext cx="2143125" cy="2114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4414" y="2946401"/>
            <a:ext cx="2238375" cy="21431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0550" y="746125"/>
            <a:ext cx="2660650" cy="21669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5176" y="3017839"/>
            <a:ext cx="2486025" cy="2047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0976" y="5065714"/>
            <a:ext cx="4124325" cy="179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4580</TotalTime>
  <Words>292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Wingdings 3</vt:lpstr>
      <vt:lpstr>Trebuchet MS</vt:lpstr>
      <vt:lpstr>Times New Roman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HangDuc</dc:creator>
  <cp:lastModifiedBy>Admin</cp:lastModifiedBy>
  <cp:revision>501</cp:revision>
  <dcterms:created xsi:type="dcterms:W3CDTF">2005-07-10T17:04:07Z</dcterms:created>
  <dcterms:modified xsi:type="dcterms:W3CDTF">2023-12-14T01:59:22Z</dcterms:modified>
</cp:coreProperties>
</file>