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5" r:id="rId4"/>
    <p:sldMasterId id="2147483707" r:id="rId5"/>
    <p:sldMasterId id="2147483719" r:id="rId6"/>
  </p:sldMasterIdLst>
  <p:notesMasterIdLst>
    <p:notesMasterId r:id="rId38"/>
  </p:notesMasterIdLst>
  <p:handoutMasterIdLst>
    <p:handoutMasterId r:id="rId39"/>
  </p:handoutMasterIdLst>
  <p:sldIdLst>
    <p:sldId id="258" r:id="rId7"/>
    <p:sldId id="267" r:id="rId8"/>
    <p:sldId id="259" r:id="rId9"/>
    <p:sldId id="261" r:id="rId10"/>
    <p:sldId id="260" r:id="rId11"/>
    <p:sldId id="262" r:id="rId12"/>
    <p:sldId id="264" r:id="rId13"/>
    <p:sldId id="265" r:id="rId14"/>
    <p:sldId id="266" r:id="rId15"/>
    <p:sldId id="268" r:id="rId16"/>
    <p:sldId id="365" r:id="rId17"/>
    <p:sldId id="274" r:id="rId18"/>
    <p:sldId id="275" r:id="rId19"/>
    <p:sldId id="269" r:id="rId20"/>
    <p:sldId id="270" r:id="rId21"/>
    <p:sldId id="271" r:id="rId22"/>
    <p:sldId id="272" r:id="rId23"/>
    <p:sldId id="273" r:id="rId24"/>
    <p:sldId id="276" r:id="rId25"/>
    <p:sldId id="277" r:id="rId26"/>
    <p:sldId id="278" r:id="rId27"/>
    <p:sldId id="279" r:id="rId28"/>
    <p:sldId id="364" r:id="rId29"/>
    <p:sldId id="280" r:id="rId30"/>
    <p:sldId id="359" r:id="rId31"/>
    <p:sldId id="282" r:id="rId32"/>
    <p:sldId id="283" r:id="rId33"/>
    <p:sldId id="361" r:id="rId34"/>
    <p:sldId id="362" r:id="rId35"/>
    <p:sldId id="363" r:id="rId36"/>
    <p:sldId id="33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115F"/>
    <a:srgbClr val="F896C7"/>
    <a:srgbClr val="E565D9"/>
    <a:srgbClr val="FFFFFF"/>
    <a:srgbClr val="1E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94" autoAdjust="0"/>
  </p:normalViewPr>
  <p:slideViewPr>
    <p:cSldViewPr snapToGrid="0">
      <p:cViewPr varScale="1">
        <p:scale>
          <a:sx n="100" d="100"/>
          <a:sy n="100" d="100"/>
        </p:scale>
        <p:origin x="1368" y="8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4"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F7FE1B-822F-49CB-3F7B-CF6B55D35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A2760-BE37-ADEF-7C7D-435C2EFAE1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8972E-61FF-4CD5-95D3-771CA1810A0B}" type="datetimeFigureOut">
              <a:rPr lang="en-US" smtClean="0"/>
              <a:t>12/29/2025</a:t>
            </a:fld>
            <a:endParaRPr lang="en-US"/>
          </a:p>
        </p:txBody>
      </p:sp>
      <p:sp>
        <p:nvSpPr>
          <p:cNvPr id="4" name="Footer Placeholder 3">
            <a:extLst>
              <a:ext uri="{FF2B5EF4-FFF2-40B4-BE49-F238E27FC236}">
                <a16:creationId xmlns:a16="http://schemas.microsoft.com/office/drawing/2014/main" id="{174A715B-4F70-8CC5-374C-5EFC9B21A2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51B60C-8D21-6C4B-6741-D0694F282B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4FCD88-8969-4C29-9D49-95A5742BAC7E}" type="slidenum">
              <a:rPr lang="en-US" smtClean="0"/>
              <a:t>‹#›</a:t>
            </a:fld>
            <a:endParaRPr lang="en-US"/>
          </a:p>
        </p:txBody>
      </p:sp>
    </p:spTree>
    <p:extLst>
      <p:ext uri="{BB962C8B-B14F-4D97-AF65-F5344CB8AC3E}">
        <p14:creationId xmlns:p14="http://schemas.microsoft.com/office/powerpoint/2010/main" val="322819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B745-BE27-4E6B-94AE-5CADC206D78A}"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9B67-1F47-4065-8694-9629BBE4A388}" type="slidenum">
              <a:rPr lang="en-US" smtClean="0"/>
              <a:t>‹#›</a:t>
            </a:fld>
            <a:endParaRPr lang="en-US"/>
          </a:p>
        </p:txBody>
      </p:sp>
    </p:spTree>
    <p:extLst>
      <p:ext uri="{BB962C8B-B14F-4D97-AF65-F5344CB8AC3E}">
        <p14:creationId xmlns:p14="http://schemas.microsoft.com/office/powerpoint/2010/main" val="276038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a:t>
            </a:fld>
            <a:endParaRPr lang="en-US"/>
          </a:p>
        </p:txBody>
      </p:sp>
    </p:spTree>
    <p:extLst>
      <p:ext uri="{BB962C8B-B14F-4D97-AF65-F5344CB8AC3E}">
        <p14:creationId xmlns:p14="http://schemas.microsoft.com/office/powerpoint/2010/main" val="1520525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fld id="{1F9F9B67-1F47-4065-8694-9629BBE4A388}" type="slidenum">
              <a:rPr lang="en-US" smtClean="0"/>
              <a:t>28</a:t>
            </a:fld>
            <a:endParaRPr lang="en-US"/>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645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5</a:t>
            </a:fld>
            <a:endParaRPr lang="en-US"/>
          </a:p>
        </p:txBody>
      </p:sp>
    </p:spTree>
    <p:extLst>
      <p:ext uri="{BB962C8B-B14F-4D97-AF65-F5344CB8AC3E}">
        <p14:creationId xmlns:p14="http://schemas.microsoft.com/office/powerpoint/2010/main" val="393052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12</a:t>
            </a:fld>
            <a:endParaRPr lang="en-US"/>
          </a:p>
        </p:txBody>
      </p:sp>
    </p:spTree>
    <p:extLst>
      <p:ext uri="{BB962C8B-B14F-4D97-AF65-F5344CB8AC3E}">
        <p14:creationId xmlns:p14="http://schemas.microsoft.com/office/powerpoint/2010/main" val="292384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1F9F9B67-1F47-4065-8694-9629BBE4A388}" type="slidenum">
              <a:rPr lang="en-US" smtClean="0"/>
              <a:t>13</a:t>
            </a:fld>
            <a:endParaRPr lang="en-US"/>
          </a:p>
        </p:txBody>
      </p:sp>
    </p:spTree>
    <p:extLst>
      <p:ext uri="{BB962C8B-B14F-4D97-AF65-F5344CB8AC3E}">
        <p14:creationId xmlns:p14="http://schemas.microsoft.com/office/powerpoint/2010/main" val="3718372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14</a:t>
            </a:fld>
            <a:endParaRPr lang="en-US"/>
          </a:p>
        </p:txBody>
      </p:sp>
    </p:spTree>
    <p:extLst>
      <p:ext uri="{BB962C8B-B14F-4D97-AF65-F5344CB8AC3E}">
        <p14:creationId xmlns:p14="http://schemas.microsoft.com/office/powerpoint/2010/main" val="55761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18</a:t>
            </a:fld>
            <a:endParaRPr lang="en-US"/>
          </a:p>
        </p:txBody>
      </p:sp>
    </p:spTree>
    <p:extLst>
      <p:ext uri="{BB962C8B-B14F-4D97-AF65-F5344CB8AC3E}">
        <p14:creationId xmlns:p14="http://schemas.microsoft.com/office/powerpoint/2010/main" val="471428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1F9F9B67-1F47-4065-8694-9629BBE4A388}" type="slidenum">
              <a:rPr lang="en-US" smtClean="0"/>
              <a:t>24</a:t>
            </a:fld>
            <a:endParaRPr lang="en-US"/>
          </a:p>
        </p:txBody>
      </p:sp>
    </p:spTree>
    <p:extLst>
      <p:ext uri="{BB962C8B-B14F-4D97-AF65-F5344CB8AC3E}">
        <p14:creationId xmlns:p14="http://schemas.microsoft.com/office/powerpoint/2010/main" val="213715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20FC-5A88-0718-DC8A-76BF57F5F3C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A1D590-7FE1-4402-2D9E-403F25D4F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575524E-D2FD-AE93-F0C2-E16280F074F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29/12/2025</a:t>
            </a:fld>
            <a:endParaRPr lang="vi-VN"/>
          </a:p>
        </p:txBody>
      </p:sp>
      <p:sp>
        <p:nvSpPr>
          <p:cNvPr id="5" name="Footer Placeholder 4">
            <a:extLst>
              <a:ext uri="{FF2B5EF4-FFF2-40B4-BE49-F238E27FC236}">
                <a16:creationId xmlns:a16="http://schemas.microsoft.com/office/drawing/2014/main" id="{98E1AC8D-AF7A-C678-8986-246E08E463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752F1D1-B07E-A97F-0F6A-7E7A64E4D2C0}"/>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50760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902B-FE8C-6208-0729-482C89FEF4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31509F1-F175-4E22-A23C-F9A2333083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42C1CE9-AFEF-21E6-51E7-E9F0DF888BAB}"/>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29/12/2025</a:t>
            </a:fld>
            <a:endParaRPr lang="vi-VN"/>
          </a:p>
        </p:txBody>
      </p:sp>
      <p:sp>
        <p:nvSpPr>
          <p:cNvPr id="5" name="Footer Placeholder 4">
            <a:extLst>
              <a:ext uri="{FF2B5EF4-FFF2-40B4-BE49-F238E27FC236}">
                <a16:creationId xmlns:a16="http://schemas.microsoft.com/office/drawing/2014/main" id="{4D039396-71CF-97E1-B4C0-59C81BF9B2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A54CF64-9A6E-FCFD-5071-2AC9343F229F}"/>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576621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92455A-530E-F448-3A59-9C45E518AE9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533F24-E5D9-2084-8156-8AA19D79C7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EC5A2A-9FAA-A8B2-564E-B1F2F4DF4AA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29/12/2025</a:t>
            </a:fld>
            <a:endParaRPr lang="vi-VN"/>
          </a:p>
        </p:txBody>
      </p:sp>
      <p:sp>
        <p:nvSpPr>
          <p:cNvPr id="5" name="Footer Placeholder 4">
            <a:extLst>
              <a:ext uri="{FF2B5EF4-FFF2-40B4-BE49-F238E27FC236}">
                <a16:creationId xmlns:a16="http://schemas.microsoft.com/office/drawing/2014/main" id="{75E9B49E-6B2F-89F4-C03C-27E8BE2C04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48EA96-C68E-AFA6-50B4-E13CE1CB1ED3}"/>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49988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08789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8035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4432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09212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7759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1250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pic>
        <p:nvPicPr>
          <p:cNvPr id="6" name="Picture 5" descr="A picture containing plant&#10;&#10;Description automatically generated">
            <a:extLst>
              <a:ext uri="{FF2B5EF4-FFF2-40B4-BE49-F238E27FC236}">
                <a16:creationId xmlns:a16="http://schemas.microsoft.com/office/drawing/2014/main" id="{4D815476-8A77-9C63-AAA5-95E18853C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90347"/>
          </a:xfrm>
          <a:prstGeom prst="rect">
            <a:avLst/>
          </a:prstGeom>
        </p:spPr>
      </p:pic>
    </p:spTree>
    <p:extLst>
      <p:ext uri="{BB962C8B-B14F-4D97-AF65-F5344CB8AC3E}">
        <p14:creationId xmlns:p14="http://schemas.microsoft.com/office/powerpoint/2010/main" val="321371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7189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9D36-76DD-92AA-429D-D0C32F74FF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85049D5-26E5-2D13-EC51-D46482BDE5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684BCAD-3FF8-7E8B-3427-53A7BDB7CBC3}"/>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29/12/2025</a:t>
            </a:fld>
            <a:endParaRPr lang="vi-VN"/>
          </a:p>
        </p:txBody>
      </p:sp>
      <p:sp>
        <p:nvSpPr>
          <p:cNvPr id="5" name="Footer Placeholder 4">
            <a:extLst>
              <a:ext uri="{FF2B5EF4-FFF2-40B4-BE49-F238E27FC236}">
                <a16:creationId xmlns:a16="http://schemas.microsoft.com/office/drawing/2014/main" id="{84F2DBD2-CB5F-AFCC-CC5B-B3213A9EE2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C6CFD7-D4E7-7E44-3258-05A3AA49F0F5}"/>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2952934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0370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9595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1813938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147333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0119343"/>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20961131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3900166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8307155"/>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2116576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767207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84D1-A1A5-6C1F-AEFB-BB8470EE2A1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B4BB76-0156-8AF3-CDCD-261E35CAA1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3E727-C672-9041-D222-3A864FAEE9E8}"/>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29/12/2025</a:t>
            </a:fld>
            <a:endParaRPr lang="vi-VN"/>
          </a:p>
        </p:txBody>
      </p:sp>
      <p:sp>
        <p:nvSpPr>
          <p:cNvPr id="5" name="Footer Placeholder 4">
            <a:extLst>
              <a:ext uri="{FF2B5EF4-FFF2-40B4-BE49-F238E27FC236}">
                <a16:creationId xmlns:a16="http://schemas.microsoft.com/office/drawing/2014/main" id="{5C266B49-4772-F909-5DCB-AD6A3CA614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A5637F3-550F-C47F-93F8-BC8F5F0BC9D8}"/>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769690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60863577"/>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9064870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7641150"/>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236649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46524757"/>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33028179"/>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1866528"/>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95559451"/>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1085196"/>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43248487"/>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3965-10BB-6388-4485-8624ECAFDF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82CE283-C8A1-E2E3-6FDA-F749C4A146A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17060E4-0D8E-FFB1-0F6F-4A02E03F53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73C4EB2-DB05-7996-31E8-482E121BB9D5}"/>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29/12/2025</a:t>
            </a:fld>
            <a:endParaRPr lang="vi-VN"/>
          </a:p>
        </p:txBody>
      </p:sp>
      <p:sp>
        <p:nvSpPr>
          <p:cNvPr id="6" name="Footer Placeholder 5">
            <a:extLst>
              <a:ext uri="{FF2B5EF4-FFF2-40B4-BE49-F238E27FC236}">
                <a16:creationId xmlns:a16="http://schemas.microsoft.com/office/drawing/2014/main" id="{AF6F47CE-BB5E-1D35-607B-85313C558D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0F60B08-5506-36DE-45FF-E3B804B2857C}"/>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4246527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51607645"/>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4099536"/>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21070710"/>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03703129"/>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0252192"/>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236488"/>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5394090"/>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791868745"/>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97772002"/>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657239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15874-40AB-2B6F-DB95-3FBB0264D6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1474E70-F9D7-E479-EDED-FD7858617F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9F961A-DD6C-332B-3132-2F86C7B7317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1BE4E27-007B-25C9-BF9A-AB7E6676409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2494F5-0F5B-2B61-69DA-8428D6F43E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3628A8F-3219-4A6C-6276-152C855C81A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29/12/2025</a:t>
            </a:fld>
            <a:endParaRPr lang="vi-VN"/>
          </a:p>
        </p:txBody>
      </p:sp>
      <p:sp>
        <p:nvSpPr>
          <p:cNvPr id="8" name="Footer Placeholder 7">
            <a:extLst>
              <a:ext uri="{FF2B5EF4-FFF2-40B4-BE49-F238E27FC236}">
                <a16:creationId xmlns:a16="http://schemas.microsoft.com/office/drawing/2014/main" id="{5E2E7747-A909-E793-B0A3-EFE660081D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92DABF9C-682E-B4AA-F848-8799FDD9F114}"/>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841197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7370446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12997964"/>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46210"/>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70106593"/>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8446586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935403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16848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967976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02037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171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11DF6-B1FD-6C13-5076-804363AA67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F3B4D0F-AD21-5D06-5493-AEE9ABA147A6}"/>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29/12/2025</a:t>
            </a:fld>
            <a:endParaRPr lang="vi-VN"/>
          </a:p>
        </p:txBody>
      </p:sp>
      <p:sp>
        <p:nvSpPr>
          <p:cNvPr id="4" name="Footer Placeholder 3">
            <a:extLst>
              <a:ext uri="{FF2B5EF4-FFF2-40B4-BE49-F238E27FC236}">
                <a16:creationId xmlns:a16="http://schemas.microsoft.com/office/drawing/2014/main" id="{A4432BF0-F12A-CB92-5CA0-050D6638E4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6C67FF6D-A34F-2493-DEFD-88331FAA23F5}"/>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2345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97157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945027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66244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55828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38807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48744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598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625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882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88392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942FF7-CAA4-AE52-5F88-D6AC2D592B4C}"/>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29/12/2025</a:t>
            </a:fld>
            <a:endParaRPr lang="vi-VN"/>
          </a:p>
        </p:txBody>
      </p:sp>
      <p:sp>
        <p:nvSpPr>
          <p:cNvPr id="3" name="Footer Placeholder 2">
            <a:extLst>
              <a:ext uri="{FF2B5EF4-FFF2-40B4-BE49-F238E27FC236}">
                <a16:creationId xmlns:a16="http://schemas.microsoft.com/office/drawing/2014/main" id="{C490BAEB-EB89-3F52-59C7-4A84782298E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D896076-3932-2C60-8165-0CDB42C01E29}"/>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333584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7D1C9-8E5C-A068-CCCC-4BAFCC3637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C9F2E25-1808-B006-2686-DE2781A0E68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7A25DD5-E65F-0189-E579-915F14C54C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B9C19-94F8-92C9-44DE-50766F262C0B}"/>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29/12/2025</a:t>
            </a:fld>
            <a:endParaRPr lang="vi-VN"/>
          </a:p>
        </p:txBody>
      </p:sp>
      <p:sp>
        <p:nvSpPr>
          <p:cNvPr id="6" name="Footer Placeholder 5">
            <a:extLst>
              <a:ext uri="{FF2B5EF4-FFF2-40B4-BE49-F238E27FC236}">
                <a16:creationId xmlns:a16="http://schemas.microsoft.com/office/drawing/2014/main" id="{0CB237A6-7476-7B77-193B-75BED13061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412FD95-D028-5DD3-51CB-831AF7931BD9}"/>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21956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E3B8-7F68-7CAD-CD10-976F779BF4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E7343A-FD00-B2EA-70C2-7D568CD970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8AEB90B-674F-4C28-7098-CA0FA68E5E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8EF54-73D9-C26B-8C1B-74341FD64223}"/>
              </a:ext>
            </a:extLst>
          </p:cNvPr>
          <p:cNvSpPr>
            <a:spLocks noGrp="1"/>
          </p:cNvSpPr>
          <p:nvPr>
            <p:ph type="dt" sz="half" idx="10"/>
          </p:nvPr>
        </p:nvSpPr>
        <p:spPr>
          <a:xfrm>
            <a:off x="838200" y="6356350"/>
            <a:ext cx="2743200" cy="365125"/>
          </a:xfrm>
          <a:prstGeom prst="rect">
            <a:avLst/>
          </a:prstGeom>
        </p:spPr>
        <p:txBody>
          <a:bodyPr/>
          <a:lstStyle/>
          <a:p>
            <a:fld id="{91C3CE69-1D75-4BAE-B4EA-AC5158016BC4}" type="datetimeFigureOut">
              <a:rPr lang="vi-VN" smtClean="0"/>
              <a:t>29/12/2025</a:t>
            </a:fld>
            <a:endParaRPr lang="vi-VN"/>
          </a:p>
        </p:txBody>
      </p:sp>
      <p:sp>
        <p:nvSpPr>
          <p:cNvPr id="6" name="Footer Placeholder 5">
            <a:extLst>
              <a:ext uri="{FF2B5EF4-FFF2-40B4-BE49-F238E27FC236}">
                <a16:creationId xmlns:a16="http://schemas.microsoft.com/office/drawing/2014/main" id="{036DBA78-840E-7B15-8DDB-961A1855A4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DB0207-82C0-6228-E93C-1E49D43D23F7}"/>
              </a:ext>
            </a:extLst>
          </p:cNvPr>
          <p:cNvSpPr>
            <a:spLocks noGrp="1"/>
          </p:cNvSpPr>
          <p:nvPr>
            <p:ph type="sldNum" sz="quarter" idx="12"/>
          </p:nvPr>
        </p:nvSpPr>
        <p:spPr>
          <a:xfrm>
            <a:off x="8610600" y="6356350"/>
            <a:ext cx="2743200" cy="365125"/>
          </a:xfrm>
          <a:prstGeom prst="rect">
            <a:avLst/>
          </a:prstGeom>
        </p:spPr>
        <p:txBody>
          <a:bodyPr/>
          <a:lstStyle/>
          <a:p>
            <a:fld id="{2DE7940E-DEDD-4B91-B45E-C34F6EA0783D}" type="slidenum">
              <a:rPr lang="vi-VN" smtClean="0"/>
              <a:t>‹#›</a:t>
            </a:fld>
            <a:endParaRPr lang="vi-VN"/>
          </a:p>
        </p:txBody>
      </p:sp>
    </p:spTree>
    <p:extLst>
      <p:ext uri="{BB962C8B-B14F-4D97-AF65-F5344CB8AC3E}">
        <p14:creationId xmlns:p14="http://schemas.microsoft.com/office/powerpoint/2010/main" val="170761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5.jpeg"/><Relationship Id="rId2" Type="http://schemas.openxmlformats.org/officeDocument/2006/relationships/slideLayout" Target="../slideLayouts/slideLayout56.xml"/><Relationship Id="rId16" Type="http://schemas.openxmlformats.org/officeDocument/2006/relationships/theme" Target="../theme/theme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white circle with leaves and blue text&#10;&#10;Description automatically generated">
            <a:extLst>
              <a:ext uri="{FF2B5EF4-FFF2-40B4-BE49-F238E27FC236}">
                <a16:creationId xmlns:a16="http://schemas.microsoft.com/office/drawing/2014/main" id="{0870B174-D6EE-6C6E-D4F5-1178320CB9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39674" y="133350"/>
            <a:ext cx="1381125" cy="1381125"/>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5D313F63-53F4-342B-2960-2F924837CDD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01565" y="7739496"/>
            <a:ext cx="1381125" cy="1381125"/>
          </a:xfrm>
          <a:prstGeom prst="rect">
            <a:avLst/>
          </a:prstGeom>
        </p:spPr>
      </p:pic>
    </p:spTree>
    <p:extLst>
      <p:ext uri="{BB962C8B-B14F-4D97-AF65-F5344CB8AC3E}">
        <p14:creationId xmlns:p14="http://schemas.microsoft.com/office/powerpoint/2010/main" val="345043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F900CDAF-4BD7-C674-A7B7-08C321741A2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639674" y="133350"/>
            <a:ext cx="1381125" cy="1381125"/>
          </a:xfrm>
          <a:prstGeom prst="rect">
            <a:avLst/>
          </a:prstGeom>
        </p:spPr>
      </p:pic>
    </p:spTree>
    <p:extLst>
      <p:ext uri="{BB962C8B-B14F-4D97-AF65-F5344CB8AC3E}">
        <p14:creationId xmlns:p14="http://schemas.microsoft.com/office/powerpoint/2010/main" val="9346730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374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3034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1768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6302531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microsoft.com/office/2007/relationships/hdphoto" Target="../media/hdphoto1.wdp"/><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3.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3.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4.wmf"/><Relationship Id="rId5" Type="http://schemas.openxmlformats.org/officeDocument/2006/relationships/image" Target="../media/image55.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6.wmf"/><Relationship Id="rId5" Type="http://schemas.openxmlformats.org/officeDocument/2006/relationships/image" Target="../media/image55.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8.xml"/><Relationship Id="rId5" Type="http://schemas.openxmlformats.org/officeDocument/2006/relationships/image" Target="../media/image75.png"/><Relationship Id="rId4" Type="http://schemas.openxmlformats.org/officeDocument/2006/relationships/image" Target="../media/image74.sv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49.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6.wmf"/><Relationship Id="rId3" Type="http://schemas.openxmlformats.org/officeDocument/2006/relationships/control" Target="../activeX/activeX4.xml"/><Relationship Id="rId7" Type="http://schemas.openxmlformats.org/officeDocument/2006/relationships/notesSlide" Target="../notesSlides/notesSlide10.xml"/><Relationship Id="rId12" Type="http://schemas.openxmlformats.org/officeDocument/2006/relationships/image" Target="../media/image84.png"/><Relationship Id="rId2" Type="http://schemas.openxmlformats.org/officeDocument/2006/relationships/control" Target="../activeX/activeX3.xml"/><Relationship Id="rId16" Type="http://schemas.openxmlformats.org/officeDocument/2006/relationships/image" Target="../media/image79.wmf"/><Relationship Id="rId1" Type="http://schemas.openxmlformats.org/officeDocument/2006/relationships/vmlDrawing" Target="../drawings/vmlDrawing3.vml"/><Relationship Id="rId6" Type="http://schemas.openxmlformats.org/officeDocument/2006/relationships/slideLayout" Target="../slideLayouts/slideLayout39.xml"/><Relationship Id="rId11" Type="http://schemas.openxmlformats.org/officeDocument/2006/relationships/image" Target="../media/image83.png"/><Relationship Id="rId5" Type="http://schemas.openxmlformats.org/officeDocument/2006/relationships/control" Target="../activeX/activeX6.xml"/><Relationship Id="rId15" Type="http://schemas.openxmlformats.org/officeDocument/2006/relationships/image" Target="../media/image78.wmf"/><Relationship Id="rId10" Type="http://schemas.openxmlformats.org/officeDocument/2006/relationships/image" Target="../media/image82.png"/><Relationship Id="rId4" Type="http://schemas.openxmlformats.org/officeDocument/2006/relationships/control" Target="../activeX/activeX5.xml"/><Relationship Id="rId9" Type="http://schemas.openxmlformats.org/officeDocument/2006/relationships/image" Target="../media/image81.png"/><Relationship Id="rId14" Type="http://schemas.openxmlformats.org/officeDocument/2006/relationships/image" Target="../media/image77.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gi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5.png"/><Relationship Id="rId1" Type="http://schemas.openxmlformats.org/officeDocument/2006/relationships/slideLayout" Target="../slideLayouts/slideLayout50.xml"/><Relationship Id="rId6" Type="http://schemas.openxmlformats.org/officeDocument/2006/relationships/image" Target="../media/image87.png"/><Relationship Id="rId5" Type="http://schemas.microsoft.com/office/2007/relationships/hdphoto" Target="../media/hdphoto6.wdp"/><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9.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4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04" name="Picture 3103">
            <a:extLst>
              <a:ext uri="{FF2B5EF4-FFF2-40B4-BE49-F238E27FC236}">
                <a16:creationId xmlns:a16="http://schemas.microsoft.com/office/drawing/2014/main" id="{20FF8F9A-6DF0-8CEA-7510-16CD335554E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4050640" y="4746898"/>
            <a:ext cx="3742174" cy="3111334"/>
          </a:xfrm>
          <a:prstGeom prst="rect">
            <a:avLst/>
          </a:prstGeom>
        </p:spPr>
      </p:pic>
      <p:pic>
        <p:nvPicPr>
          <p:cNvPr id="3113" name="Picture 3112">
            <a:extLst>
              <a:ext uri="{FF2B5EF4-FFF2-40B4-BE49-F238E27FC236}">
                <a16:creationId xmlns:a16="http://schemas.microsoft.com/office/drawing/2014/main" id="{B88DC333-6324-A2CC-2981-72AB61A4DFBD}"/>
              </a:ext>
            </a:extLst>
          </p:cNvPr>
          <p:cNvPicPr>
            <a:picLocks noChangeAspect="1"/>
          </p:cNvPicPr>
          <p:nvPr/>
        </p:nvPicPr>
        <p:blipFill>
          <a:blip r:embed="rId6"/>
          <a:stretch>
            <a:fillRect/>
          </a:stretch>
        </p:blipFill>
        <p:spPr>
          <a:xfrm>
            <a:off x="9487233" y="3536654"/>
            <a:ext cx="2560542" cy="3225064"/>
          </a:xfrm>
          <a:prstGeom prst="rect">
            <a:avLst/>
          </a:prstGeom>
        </p:spPr>
      </p:pic>
      <p:pic>
        <p:nvPicPr>
          <p:cNvPr id="3115" name="Picture 3114">
            <a:extLst>
              <a:ext uri="{FF2B5EF4-FFF2-40B4-BE49-F238E27FC236}">
                <a16:creationId xmlns:a16="http://schemas.microsoft.com/office/drawing/2014/main" id="{C854224E-AF99-58CB-E6AE-3A72FAA78D63}"/>
              </a:ext>
            </a:extLst>
          </p:cNvPr>
          <p:cNvPicPr>
            <a:picLocks noChangeAspect="1"/>
          </p:cNvPicPr>
          <p:nvPr/>
        </p:nvPicPr>
        <p:blipFill>
          <a:blip r:embed="rId7"/>
          <a:stretch>
            <a:fillRect/>
          </a:stretch>
        </p:blipFill>
        <p:spPr>
          <a:xfrm>
            <a:off x="7410134" y="3651226"/>
            <a:ext cx="2066723" cy="3206774"/>
          </a:xfrm>
          <a:prstGeom prst="rect">
            <a:avLst/>
          </a:prstGeom>
        </p:spPr>
      </p:pic>
      <p:pic>
        <p:nvPicPr>
          <p:cNvPr id="3117" name="Picture 3116">
            <a:extLst>
              <a:ext uri="{FF2B5EF4-FFF2-40B4-BE49-F238E27FC236}">
                <a16:creationId xmlns:a16="http://schemas.microsoft.com/office/drawing/2014/main" id="{0EFF84B5-8798-0E8D-6028-B58B66EEA8AD}"/>
              </a:ext>
            </a:extLst>
          </p:cNvPr>
          <p:cNvPicPr>
            <a:picLocks noChangeAspect="1"/>
          </p:cNvPicPr>
          <p:nvPr/>
        </p:nvPicPr>
        <p:blipFill>
          <a:blip r:embed="rId8"/>
          <a:stretch>
            <a:fillRect/>
          </a:stretch>
        </p:blipFill>
        <p:spPr>
          <a:xfrm>
            <a:off x="2435303" y="3470353"/>
            <a:ext cx="2127688" cy="3310415"/>
          </a:xfrm>
          <a:prstGeom prst="rect">
            <a:avLst/>
          </a:prstGeom>
        </p:spPr>
      </p:pic>
      <p:pic>
        <p:nvPicPr>
          <p:cNvPr id="3119" name="Picture 3118">
            <a:extLst>
              <a:ext uri="{FF2B5EF4-FFF2-40B4-BE49-F238E27FC236}">
                <a16:creationId xmlns:a16="http://schemas.microsoft.com/office/drawing/2014/main" id="{E4DD8C88-810A-BA85-41E0-FA64A2EF0001}"/>
              </a:ext>
            </a:extLst>
          </p:cNvPr>
          <p:cNvPicPr>
            <a:picLocks noChangeAspect="1"/>
          </p:cNvPicPr>
          <p:nvPr/>
        </p:nvPicPr>
        <p:blipFill>
          <a:blip r:embed="rId9"/>
          <a:stretch>
            <a:fillRect/>
          </a:stretch>
        </p:blipFill>
        <p:spPr>
          <a:xfrm>
            <a:off x="169590" y="3253546"/>
            <a:ext cx="2072820" cy="3517697"/>
          </a:xfrm>
          <a:prstGeom prst="rect">
            <a:avLst/>
          </a:prstGeom>
        </p:spPr>
      </p:pic>
      <p:pic>
        <p:nvPicPr>
          <p:cNvPr id="3121" name="Picture 3120">
            <a:extLst>
              <a:ext uri="{FF2B5EF4-FFF2-40B4-BE49-F238E27FC236}">
                <a16:creationId xmlns:a16="http://schemas.microsoft.com/office/drawing/2014/main" id="{2456C600-743E-726A-D2AF-9908AF11A54C}"/>
              </a:ext>
            </a:extLst>
          </p:cNvPr>
          <p:cNvPicPr>
            <a:picLocks noChangeAspect="1"/>
          </p:cNvPicPr>
          <p:nvPr/>
        </p:nvPicPr>
        <p:blipFill>
          <a:blip r:embed="rId10"/>
          <a:stretch>
            <a:fillRect/>
          </a:stretch>
        </p:blipFill>
        <p:spPr>
          <a:xfrm>
            <a:off x="4842527" y="3001594"/>
            <a:ext cx="1891482" cy="3220160"/>
          </a:xfrm>
          <a:prstGeom prst="rect">
            <a:avLst/>
          </a:prstGeom>
        </p:spPr>
      </p:pic>
      <p:pic>
        <p:nvPicPr>
          <p:cNvPr id="3135" name="Picture 18">
            <a:extLst>
              <a:ext uri="{FF2B5EF4-FFF2-40B4-BE49-F238E27FC236}">
                <a16:creationId xmlns:a16="http://schemas.microsoft.com/office/drawing/2014/main" id="{FD77ADAF-7F34-EF82-CF9B-3C4C9FDA06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599" y="-111840"/>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8">
            <a:extLst>
              <a:ext uri="{FF2B5EF4-FFF2-40B4-BE49-F238E27FC236}">
                <a16:creationId xmlns:a16="http://schemas.microsoft.com/office/drawing/2014/main" id="{63A5C7FA-8C70-9844-0946-0D031F9360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9059" y="-65676"/>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a:extLst>
              <a:ext uri="{FF2B5EF4-FFF2-40B4-BE49-F238E27FC236}">
                <a16:creationId xmlns:a16="http://schemas.microsoft.com/office/drawing/2014/main" id="{6022940F-EDE7-201B-3ADF-D6248B08E9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4904" y="-19512"/>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a:extLst>
              <a:ext uri="{FF2B5EF4-FFF2-40B4-BE49-F238E27FC236}">
                <a16:creationId xmlns:a16="http://schemas.microsoft.com/office/drawing/2014/main" id="{00FA01F2-1DA3-5521-1184-4B67DA2330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25673" y="5751573"/>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2">
            <a:extLst>
              <a:ext uri="{FF2B5EF4-FFF2-40B4-BE49-F238E27FC236}">
                <a16:creationId xmlns:a16="http://schemas.microsoft.com/office/drawing/2014/main" id="{6EB8B439-36D6-B692-94E4-59467EC956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1191736" y="5757936"/>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F1763E-B45A-67BC-C6DF-FF6AF16C29F5}"/>
              </a:ext>
            </a:extLst>
          </p:cNvPr>
          <p:cNvPicPr>
            <a:picLocks noChangeAspect="1"/>
          </p:cNvPicPr>
          <p:nvPr/>
        </p:nvPicPr>
        <p:blipFill>
          <a:blip r:embed="rId13"/>
          <a:stretch>
            <a:fillRect/>
          </a:stretch>
        </p:blipFill>
        <p:spPr>
          <a:xfrm>
            <a:off x="3733969" y="844637"/>
            <a:ext cx="4895512" cy="920576"/>
          </a:xfrm>
          <a:prstGeom prst="rect">
            <a:avLst/>
          </a:prstGeom>
        </p:spPr>
      </p:pic>
      <p:pic>
        <p:nvPicPr>
          <p:cNvPr id="4" name="Picture 3">
            <a:extLst>
              <a:ext uri="{FF2B5EF4-FFF2-40B4-BE49-F238E27FC236}">
                <a16:creationId xmlns:a16="http://schemas.microsoft.com/office/drawing/2014/main" id="{960F543E-204F-C515-CB76-590A8CAE1DAA}"/>
              </a:ext>
            </a:extLst>
          </p:cNvPr>
          <p:cNvPicPr>
            <a:picLocks noChangeAspect="1"/>
          </p:cNvPicPr>
          <p:nvPr/>
        </p:nvPicPr>
        <p:blipFill>
          <a:blip r:embed="rId14"/>
          <a:stretch>
            <a:fillRect/>
          </a:stretch>
        </p:blipFill>
        <p:spPr>
          <a:xfrm rot="19797564">
            <a:off x="1913636" y="881612"/>
            <a:ext cx="2521408" cy="1813563"/>
          </a:xfrm>
          <a:prstGeom prst="rect">
            <a:avLst/>
          </a:prstGeom>
        </p:spPr>
      </p:pic>
      <p:pic>
        <p:nvPicPr>
          <p:cNvPr id="11" name="Picture 10">
            <a:extLst>
              <a:ext uri="{FF2B5EF4-FFF2-40B4-BE49-F238E27FC236}">
                <a16:creationId xmlns:a16="http://schemas.microsoft.com/office/drawing/2014/main" id="{D2C9E792-C85E-7BCD-64DF-96D397C25453}"/>
              </a:ext>
            </a:extLst>
          </p:cNvPr>
          <p:cNvPicPr>
            <a:picLocks noChangeAspect="1"/>
          </p:cNvPicPr>
          <p:nvPr/>
        </p:nvPicPr>
        <p:blipFill>
          <a:blip r:embed="rId15"/>
          <a:stretch>
            <a:fillRect/>
          </a:stretch>
        </p:blipFill>
        <p:spPr>
          <a:xfrm>
            <a:off x="376568" y="1839413"/>
            <a:ext cx="11577307" cy="1274174"/>
          </a:xfrm>
          <a:prstGeom prst="rect">
            <a:avLst/>
          </a:prstGeom>
        </p:spPr>
      </p:pic>
    </p:spTree>
    <p:extLst>
      <p:ext uri="{BB962C8B-B14F-4D97-AF65-F5344CB8AC3E}">
        <p14:creationId xmlns:p14="http://schemas.microsoft.com/office/powerpoint/2010/main" val="1310659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14:presetBounceEnd="58000">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14:bounceEnd="58000">
                                          <p:cBhvr additive="base">
                                            <p:cTn id="25" dur="1000" fill="hold"/>
                                            <p:tgtEl>
                                              <p:spTgt spid="3117"/>
                                            </p:tgtEl>
                                            <p:attrNameLst>
                                              <p:attrName>ppt_x</p:attrName>
                                            </p:attrNameLst>
                                          </p:cBhvr>
                                          <p:tavLst>
                                            <p:tav tm="0">
                                              <p:val>
                                                <p:strVal val="#ppt_x"/>
                                              </p:val>
                                            </p:tav>
                                            <p:tav tm="100000">
                                              <p:val>
                                                <p:strVal val="#ppt_x"/>
                                              </p:val>
                                            </p:tav>
                                          </p:tavLst>
                                        </p:anim>
                                        <p:anim calcmode="lin" valueType="num" p14:bounceEnd="58000">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58000">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14:bounceEnd="58000">
                                          <p:cBhvr additive="base">
                                            <p:cTn id="29" dur="1000" fill="hold"/>
                                            <p:tgtEl>
                                              <p:spTgt spid="3119"/>
                                            </p:tgtEl>
                                            <p:attrNameLst>
                                              <p:attrName>ppt_x</p:attrName>
                                            </p:attrNameLst>
                                          </p:cBhvr>
                                          <p:tavLst>
                                            <p:tav tm="0">
                                              <p:val>
                                                <p:strVal val="#ppt_x"/>
                                              </p:val>
                                            </p:tav>
                                            <p:tav tm="100000">
                                              <p:val>
                                                <p:strVal val="#ppt_x"/>
                                              </p:val>
                                            </p:tav>
                                          </p:tavLst>
                                        </p:anim>
                                        <p:anim calcmode="lin" valueType="num" p14:bounceEnd="58000">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58000">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14:bounceEnd="58000">
                                          <p:cBhvr additive="base">
                                            <p:cTn id="33" dur="1000" fill="hold"/>
                                            <p:tgtEl>
                                              <p:spTgt spid="3115"/>
                                            </p:tgtEl>
                                            <p:attrNameLst>
                                              <p:attrName>ppt_x</p:attrName>
                                            </p:attrNameLst>
                                          </p:cBhvr>
                                          <p:tavLst>
                                            <p:tav tm="0">
                                              <p:val>
                                                <p:strVal val="#ppt_x"/>
                                              </p:val>
                                            </p:tav>
                                            <p:tav tm="100000">
                                              <p:val>
                                                <p:strVal val="#ppt_x"/>
                                              </p:val>
                                            </p:tav>
                                          </p:tavLst>
                                        </p:anim>
                                        <p:anim calcmode="lin" valueType="num" p14:bounceEnd="58000">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58000">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14:bounceEnd="58000">
                                          <p:cBhvr additive="base">
                                            <p:cTn id="37" dur="1000" fill="hold"/>
                                            <p:tgtEl>
                                              <p:spTgt spid="3113"/>
                                            </p:tgtEl>
                                            <p:attrNameLst>
                                              <p:attrName>ppt_x</p:attrName>
                                            </p:attrNameLst>
                                          </p:cBhvr>
                                          <p:tavLst>
                                            <p:tav tm="0">
                                              <p:val>
                                                <p:strVal val="#ppt_x"/>
                                              </p:val>
                                            </p:tav>
                                            <p:tav tm="100000">
                                              <p:val>
                                                <p:strVal val="#ppt_x"/>
                                              </p:val>
                                            </p:tav>
                                          </p:tavLst>
                                        </p:anim>
                                        <p:anim calcmode="lin" valueType="num" p14:bounceEnd="58000">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cBhvr additive="base">
                                            <p:cTn id="25" dur="1000" fill="hold"/>
                                            <p:tgtEl>
                                              <p:spTgt spid="3117"/>
                                            </p:tgtEl>
                                            <p:attrNameLst>
                                              <p:attrName>ppt_x</p:attrName>
                                            </p:attrNameLst>
                                          </p:cBhvr>
                                          <p:tavLst>
                                            <p:tav tm="0">
                                              <p:val>
                                                <p:strVal val="#ppt_x"/>
                                              </p:val>
                                            </p:tav>
                                            <p:tav tm="100000">
                                              <p:val>
                                                <p:strVal val="#ppt_x"/>
                                              </p:val>
                                            </p:tav>
                                          </p:tavLst>
                                        </p:anim>
                                        <p:anim calcmode="lin" valueType="num">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cBhvr additive="base">
                                            <p:cTn id="29" dur="1000" fill="hold"/>
                                            <p:tgtEl>
                                              <p:spTgt spid="3119"/>
                                            </p:tgtEl>
                                            <p:attrNameLst>
                                              <p:attrName>ppt_x</p:attrName>
                                            </p:attrNameLst>
                                          </p:cBhvr>
                                          <p:tavLst>
                                            <p:tav tm="0">
                                              <p:val>
                                                <p:strVal val="#ppt_x"/>
                                              </p:val>
                                            </p:tav>
                                            <p:tav tm="100000">
                                              <p:val>
                                                <p:strVal val="#ppt_x"/>
                                              </p:val>
                                            </p:tav>
                                          </p:tavLst>
                                        </p:anim>
                                        <p:anim calcmode="lin" valueType="num">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cBhvr additive="base">
                                            <p:cTn id="33" dur="1000" fill="hold"/>
                                            <p:tgtEl>
                                              <p:spTgt spid="3115"/>
                                            </p:tgtEl>
                                            <p:attrNameLst>
                                              <p:attrName>ppt_x</p:attrName>
                                            </p:attrNameLst>
                                          </p:cBhvr>
                                          <p:tavLst>
                                            <p:tav tm="0">
                                              <p:val>
                                                <p:strVal val="#ppt_x"/>
                                              </p:val>
                                            </p:tav>
                                            <p:tav tm="100000">
                                              <p:val>
                                                <p:strVal val="#ppt_x"/>
                                              </p:val>
                                            </p:tav>
                                          </p:tavLst>
                                        </p:anim>
                                        <p:anim calcmode="lin" valueType="num">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cBhvr additive="base">
                                            <p:cTn id="37" dur="1000" fill="hold"/>
                                            <p:tgtEl>
                                              <p:spTgt spid="3113"/>
                                            </p:tgtEl>
                                            <p:attrNameLst>
                                              <p:attrName>ppt_x</p:attrName>
                                            </p:attrNameLst>
                                          </p:cBhvr>
                                          <p:tavLst>
                                            <p:tav tm="0">
                                              <p:val>
                                                <p:strVal val="#ppt_x"/>
                                              </p:val>
                                            </p:tav>
                                            <p:tav tm="100000">
                                              <p:val>
                                                <p:strVal val="#ppt_x"/>
                                              </p:val>
                                            </p:tav>
                                          </p:tavLst>
                                        </p:anim>
                                        <p:anim calcmode="lin" valueType="num">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E180D4A7-C9FB-4DFB-919C-405C955672EB}">
      <p14:showEvtLst xmlns:p14="http://schemas.microsoft.com/office/powerpoint/2010/main">
        <p14:playEvt time="236" objId="67"/>
        <p14:stopEvt time="14699" objId="6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0B875675-92EC-DA55-821E-3286AAD1AEF4}"/>
              </a:ext>
            </a:extLst>
          </p:cNvPr>
          <p:cNvSpPr txBox="1">
            <a:spLocks noChangeArrowheads="1"/>
          </p:cNvSpPr>
          <p:nvPr/>
        </p:nvSpPr>
        <p:spPr bwMode="auto">
          <a:xfrm>
            <a:off x="831272" y="1631709"/>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Giấy</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màu</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tờ</a:t>
            </a:r>
            <a:r>
              <a:rPr lang="en-US" altLang="en-US" sz="4800" b="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2: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8" name="矩形: 圆角 30">
            <a:extLst>
              <a:ext uri="{FF2B5EF4-FFF2-40B4-BE49-F238E27FC236}">
                <a16:creationId xmlns:a16="http://schemas.microsoft.com/office/drawing/2014/main" id="{0DD0BE37-277A-022D-EE59-9B22AEBEA8F7}"/>
              </a:ext>
            </a:extLst>
          </p:cNvPr>
          <p:cNvSpPr/>
          <p:nvPr/>
        </p:nvSpPr>
        <p:spPr>
          <a:xfrm>
            <a:off x="4438651" y="5803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63871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03189BE-694F-43F2-2041-06B43962CC38}"/>
              </a:ext>
            </a:extLst>
          </p:cNvPr>
          <p:cNvPicPr>
            <a:picLocks noChangeAspect="1"/>
          </p:cNvPicPr>
          <p:nvPr/>
        </p:nvPicPr>
        <p:blipFill>
          <a:blip r:embed="rId2"/>
          <a:stretch>
            <a:fillRect/>
          </a:stretch>
        </p:blipFill>
        <p:spPr>
          <a:xfrm>
            <a:off x="1815228" y="196863"/>
            <a:ext cx="9620322" cy="1670449"/>
          </a:xfrm>
          <a:prstGeom prst="rect">
            <a:avLst/>
          </a:prstGeom>
        </p:spPr>
      </p:pic>
      <p:sp>
        <p:nvSpPr>
          <p:cNvPr id="3" name="圆角矩形 17">
            <a:extLst>
              <a:ext uri="{FF2B5EF4-FFF2-40B4-BE49-F238E27FC236}">
                <a16:creationId xmlns:a16="http://schemas.microsoft.com/office/drawing/2014/main" id="{85BC2CC5-53A0-B791-8D4E-59EF72E1AF00}"/>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456CA845-CBD7-0B01-DCE0-6F37B37A7310}"/>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nét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746E39FB-A1B9-D25F-6131-871566ACFCB5}"/>
              </a:ext>
            </a:extLst>
          </p:cNvPr>
          <p:cNvSpPr/>
          <p:nvPr/>
        </p:nvSpPr>
        <p:spPr>
          <a:xfrm>
            <a:off x="4632245" y="34162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E1A7AC4-2374-5486-556F-B96DF2BE8571}"/>
              </a:ext>
            </a:extLst>
          </p:cNvPr>
          <p:cNvSpPr txBox="1"/>
          <p:nvPr/>
        </p:nvSpPr>
        <p:spPr>
          <a:xfrm>
            <a:off x="5141479" y="36048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sướng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80DF6BE9-2BAD-AA9E-D63D-5AC1601F5AA9}"/>
              </a:ext>
            </a:extLst>
          </p:cNvPr>
          <p:cNvSpPr/>
          <p:nvPr/>
        </p:nvSpPr>
        <p:spPr>
          <a:xfrm>
            <a:off x="6434571" y="2097364"/>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7B079582-6AB2-B435-B3E2-A86FF870E461}"/>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2924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9"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Graphic 1">
            <a:extLst>
              <a:ext uri="{FF2B5EF4-FFF2-40B4-BE49-F238E27FC236}">
                <a16:creationId xmlns:a16="http://schemas.microsoft.com/office/drawing/2014/main" id="{5267CBE7-D02F-3007-9BCF-348566A7EE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0683" y="2173499"/>
            <a:ext cx="3720353" cy="4312227"/>
          </a:xfrm>
          <a:prstGeom prst="rect">
            <a:avLst/>
          </a:prstGeom>
        </p:spPr>
      </p:pic>
      <p:sp>
        <p:nvSpPr>
          <p:cNvPr id="3" name="Speech Bubble: Rectangle with Corners Rounded 2">
            <a:extLst>
              <a:ext uri="{FF2B5EF4-FFF2-40B4-BE49-F238E27FC236}">
                <a16:creationId xmlns:a16="http://schemas.microsoft.com/office/drawing/2014/main" id="{4260B5D5-4F9A-5E53-3488-52EFB6AD3232}"/>
              </a:ext>
            </a:extLst>
          </p:cNvPr>
          <p:cNvSpPr/>
          <p:nvPr/>
        </p:nvSpPr>
        <p:spPr>
          <a:xfrm>
            <a:off x="1124074" y="2173499"/>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libri" panose="020F0502020204030204" pitchFamily="34" charset="0"/>
                <a:cs typeface="Calibri" panose="020F0502020204030204" pitchFamily="34" charset="0"/>
              </a:rPr>
              <a:t>Trong bài đọc </a:t>
            </a:r>
            <a:r>
              <a:rPr lang="en-US" sz="4000" b="1" i="1" dirty="0" err="1">
                <a:solidFill>
                  <a:srgbClr val="002060"/>
                </a:solidFill>
                <a:latin typeface="Calibri" panose="020F0502020204030204" pitchFamily="34" charset="0"/>
                <a:cs typeface="Calibri" panose="020F0502020204030204" pitchFamily="34" charset="0"/>
              </a:rPr>
              <a:t>Thỏ</a:t>
            </a:r>
            <a:r>
              <a:rPr lang="en-US" sz="4000" b="1" i="1" dirty="0">
                <a:solidFill>
                  <a:srgbClr val="002060"/>
                </a:solidFill>
                <a:latin typeface="Calibri" panose="020F0502020204030204" pitchFamily="34" charset="0"/>
                <a:cs typeface="Calibri" panose="020F0502020204030204" pitchFamily="34" charset="0"/>
              </a:rPr>
              <a:t> con </a:t>
            </a:r>
            <a:r>
              <a:rPr lang="en-US" sz="4000" b="1" i="1" dirty="0" err="1">
                <a:solidFill>
                  <a:srgbClr val="002060"/>
                </a:solidFill>
                <a:latin typeface="Calibri" panose="020F0502020204030204" pitchFamily="34" charset="0"/>
                <a:cs typeface="Calibri" panose="020F0502020204030204" pitchFamily="34" charset="0"/>
              </a:rPr>
              <a:t>bằng</a:t>
            </a:r>
            <a:r>
              <a:rPr lang="en-US" sz="4000" b="1" i="1" dirty="0">
                <a:solidFill>
                  <a:srgbClr val="002060"/>
                </a:solidFill>
                <a:latin typeface="Calibri" panose="020F0502020204030204" pitchFamily="34" charset="0"/>
                <a:cs typeface="Calibri" panose="020F0502020204030204" pitchFamily="34" charset="0"/>
              </a:rPr>
              <a:t> </a:t>
            </a:r>
            <a:r>
              <a:rPr lang="en-US" sz="4000" b="1" i="1" dirty="0" err="1">
                <a:solidFill>
                  <a:srgbClr val="002060"/>
                </a:solidFill>
                <a:latin typeface="Calibri" panose="020F0502020204030204" pitchFamily="34" charset="0"/>
                <a:cs typeface="Calibri" panose="020F0502020204030204" pitchFamily="34" charset="0"/>
              </a:rPr>
              <a:t>giấy</a:t>
            </a:r>
            <a:r>
              <a:rPr lang="vi-VN" sz="4000" b="1" dirty="0">
                <a:solidFill>
                  <a:srgbClr val="002060"/>
                </a:solidFill>
                <a:latin typeface="Calibri" panose="020F0502020204030204" pitchFamily="34" charset="0"/>
                <a:cs typeface="Calibri" panose="020F0502020204030204" pitchFamily="34" charset="0"/>
              </a:rPr>
              <a:t>, có từ nào em chưa hiểu nghĩa? </a:t>
            </a:r>
          </a:p>
        </p:txBody>
      </p:sp>
    </p:spTree>
    <p:extLst>
      <p:ext uri="{BB962C8B-B14F-4D97-AF65-F5344CB8AC3E}">
        <p14:creationId xmlns:p14="http://schemas.microsoft.com/office/powerpoint/2010/main" val="194837856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grpSp>
        <p:nvGrpSpPr>
          <p:cNvPr id="4" name="Group 3">
            <a:extLst>
              <a:ext uri="{FF2B5EF4-FFF2-40B4-BE49-F238E27FC236}">
                <a16:creationId xmlns:a16="http://schemas.microsoft.com/office/drawing/2014/main" id="{7B2BD503-FF89-B627-3654-3C68A73F969B}"/>
              </a:ext>
            </a:extLst>
          </p:cNvPr>
          <p:cNvGrpSpPr/>
          <p:nvPr/>
        </p:nvGrpSpPr>
        <p:grpSpPr>
          <a:xfrm>
            <a:off x="2066098" y="761156"/>
            <a:ext cx="8534636" cy="830998"/>
            <a:chOff x="2941084" y="292594"/>
            <a:chExt cx="6309828" cy="830998"/>
          </a:xfrm>
        </p:grpSpPr>
        <p:sp>
          <p:nvSpPr>
            <p:cNvPr id="5" name="TextBox 4">
              <a:extLst>
                <a:ext uri="{FF2B5EF4-FFF2-40B4-BE49-F238E27FC236}">
                  <a16:creationId xmlns:a16="http://schemas.microsoft.com/office/drawing/2014/main" id="{C6EBAD6D-C324-42B4-926D-11929273399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6" name="TextBox 5">
              <a:extLst>
                <a:ext uri="{FF2B5EF4-FFF2-40B4-BE49-F238E27FC236}">
                  <a16:creationId xmlns:a16="http://schemas.microsoft.com/office/drawing/2014/main" id="{1360AF79-8A6D-32CC-C43E-740EF40E3C99}"/>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8" name="Graphic 7">
            <a:extLst>
              <a:ext uri="{FF2B5EF4-FFF2-40B4-BE49-F238E27FC236}">
                <a16:creationId xmlns:a16="http://schemas.microsoft.com/office/drawing/2014/main" id="{BEEE3722-D5BC-1FB8-2C84-FF6765D8E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9" name="Rectangle: Rounded Corners 8">
            <a:extLst>
              <a:ext uri="{FF2B5EF4-FFF2-40B4-BE49-F238E27FC236}">
                <a16:creationId xmlns:a16="http://schemas.microsoft.com/office/drawing/2014/main" id="{C98CCA3C-BA36-F617-B6F1-384829C499DC}"/>
              </a:ext>
            </a:extLst>
          </p:cNvPr>
          <p:cNvSpPr/>
          <p:nvPr/>
        </p:nvSpPr>
        <p:spPr>
          <a:xfrm>
            <a:off x="704192" y="2381397"/>
            <a:ext cx="7296215" cy="2285197"/>
          </a:xfrm>
          <a:custGeom>
            <a:avLst/>
            <a:gdLst>
              <a:gd name="connsiteX0" fmla="*/ 0 w 7296215"/>
              <a:gd name="connsiteY0" fmla="*/ 558068 h 2285197"/>
              <a:gd name="connsiteX1" fmla="*/ 558068 w 7296215"/>
              <a:gd name="connsiteY1" fmla="*/ 0 h 2285197"/>
              <a:gd name="connsiteX2" fmla="*/ 6738147 w 7296215"/>
              <a:gd name="connsiteY2" fmla="*/ 0 h 2285197"/>
              <a:gd name="connsiteX3" fmla="*/ 7296215 w 7296215"/>
              <a:gd name="connsiteY3" fmla="*/ 558068 h 2285197"/>
              <a:gd name="connsiteX4" fmla="*/ 7296215 w 7296215"/>
              <a:gd name="connsiteY4" fmla="*/ 1727129 h 2285197"/>
              <a:gd name="connsiteX5" fmla="*/ 6738147 w 7296215"/>
              <a:gd name="connsiteY5" fmla="*/ 2285197 h 2285197"/>
              <a:gd name="connsiteX6" fmla="*/ 558068 w 7296215"/>
              <a:gd name="connsiteY6" fmla="*/ 2285197 h 2285197"/>
              <a:gd name="connsiteX7" fmla="*/ 0 w 7296215"/>
              <a:gd name="connsiteY7" fmla="*/ 1727129 h 2285197"/>
              <a:gd name="connsiteX8" fmla="*/ 0 w 7296215"/>
              <a:gd name="connsiteY8" fmla="*/ 558068 h 228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285197" fill="none" extrusionOk="0">
                <a:moveTo>
                  <a:pt x="0" y="558068"/>
                </a:moveTo>
                <a:cubicBezTo>
                  <a:pt x="-4672" y="266229"/>
                  <a:pt x="243320" y="-4392"/>
                  <a:pt x="558068" y="0"/>
                </a:cubicBezTo>
                <a:cubicBezTo>
                  <a:pt x="1528670" y="-35273"/>
                  <a:pt x="4839699" y="-144294"/>
                  <a:pt x="6738147" y="0"/>
                </a:cubicBezTo>
                <a:cubicBezTo>
                  <a:pt x="7077197" y="9386"/>
                  <a:pt x="7267322" y="225495"/>
                  <a:pt x="7296215" y="558068"/>
                </a:cubicBezTo>
                <a:cubicBezTo>
                  <a:pt x="7274318" y="1023027"/>
                  <a:pt x="7271764" y="1450911"/>
                  <a:pt x="7296215" y="1727129"/>
                </a:cubicBezTo>
                <a:cubicBezTo>
                  <a:pt x="7300618" y="2032012"/>
                  <a:pt x="7053087" y="2277904"/>
                  <a:pt x="6738147" y="2285197"/>
                </a:cubicBezTo>
                <a:cubicBezTo>
                  <a:pt x="5320457" y="2362722"/>
                  <a:pt x="1868528" y="2241494"/>
                  <a:pt x="558068" y="2285197"/>
                </a:cubicBezTo>
                <a:cubicBezTo>
                  <a:pt x="213960" y="2275251"/>
                  <a:pt x="-26592" y="2034978"/>
                  <a:pt x="0" y="1727129"/>
                </a:cubicBezTo>
                <a:cubicBezTo>
                  <a:pt x="58160" y="1527381"/>
                  <a:pt x="3787" y="884554"/>
                  <a:pt x="0" y="558068"/>
                </a:cubicBezTo>
                <a:close/>
              </a:path>
              <a:path w="7296215" h="2285197" stroke="0" extrusionOk="0">
                <a:moveTo>
                  <a:pt x="0" y="558068"/>
                </a:moveTo>
                <a:cubicBezTo>
                  <a:pt x="-8386" y="220881"/>
                  <a:pt x="246546" y="2681"/>
                  <a:pt x="558068" y="0"/>
                </a:cubicBezTo>
                <a:cubicBezTo>
                  <a:pt x="2434760" y="-95379"/>
                  <a:pt x="4867455" y="58096"/>
                  <a:pt x="6738147" y="0"/>
                </a:cubicBezTo>
                <a:cubicBezTo>
                  <a:pt x="6999047" y="-33305"/>
                  <a:pt x="7258445" y="222711"/>
                  <a:pt x="7296215" y="558068"/>
                </a:cubicBezTo>
                <a:cubicBezTo>
                  <a:pt x="7350264" y="934201"/>
                  <a:pt x="7304906" y="1406775"/>
                  <a:pt x="7296215" y="1727129"/>
                </a:cubicBezTo>
                <a:cubicBezTo>
                  <a:pt x="7313508" y="2014786"/>
                  <a:pt x="7034107" y="2272992"/>
                  <a:pt x="6738147" y="2285197"/>
                </a:cubicBezTo>
                <a:cubicBezTo>
                  <a:pt x="4570939" y="2225291"/>
                  <a:pt x="2825744" y="2367711"/>
                  <a:pt x="558068" y="2285197"/>
                </a:cubicBezTo>
                <a:cubicBezTo>
                  <a:pt x="216104" y="2293541"/>
                  <a:pt x="-17023" y="2052619"/>
                  <a:pt x="0" y="1727129"/>
                </a:cubicBezTo>
                <a:cubicBezTo>
                  <a:pt x="-28095" y="1525525"/>
                  <a:pt x="37768" y="1017726"/>
                  <a:pt x="0" y="558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Đế: </a:t>
            </a:r>
            <a:r>
              <a:rPr lang="vi-VN" sz="4400" b="1" i="1" dirty="0">
                <a:solidFill>
                  <a:srgbClr val="002060"/>
                </a:solidFill>
                <a:latin typeface="Calibri" panose="020F0502020204030204" pitchFamily="34" charset="0"/>
                <a:cs typeface="Calibri" panose="020F0502020204030204" pitchFamily="34" charset="0"/>
              </a:rPr>
              <a:t>bộ phận gắn liền với phần dưới của vật, giữ cho vật đứng vững.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693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581025" y="2307679"/>
            <a:ext cx="10934700" cy="3988346"/>
          </a:xfrm>
          <a:custGeom>
            <a:avLst/>
            <a:gdLst>
              <a:gd name="connsiteX0" fmla="*/ 0 w 10934700"/>
              <a:gd name="connsiteY0" fmla="*/ 410201 h 3988346"/>
              <a:gd name="connsiteX1" fmla="*/ 410201 w 10934700"/>
              <a:gd name="connsiteY1" fmla="*/ 0 h 3988346"/>
              <a:gd name="connsiteX2" fmla="*/ 1084488 w 10934700"/>
              <a:gd name="connsiteY2" fmla="*/ 0 h 3988346"/>
              <a:gd name="connsiteX3" fmla="*/ 1556488 w 10934700"/>
              <a:gd name="connsiteY3" fmla="*/ 0 h 3988346"/>
              <a:gd name="connsiteX4" fmla="*/ 2331918 w 10934700"/>
              <a:gd name="connsiteY4" fmla="*/ 0 h 3988346"/>
              <a:gd name="connsiteX5" fmla="*/ 3107347 w 10934700"/>
              <a:gd name="connsiteY5" fmla="*/ 0 h 3988346"/>
              <a:gd name="connsiteX6" fmla="*/ 3882777 w 10934700"/>
              <a:gd name="connsiteY6" fmla="*/ 0 h 3988346"/>
              <a:gd name="connsiteX7" fmla="*/ 4253634 w 10934700"/>
              <a:gd name="connsiteY7" fmla="*/ 0 h 3988346"/>
              <a:gd name="connsiteX8" fmla="*/ 4624492 w 10934700"/>
              <a:gd name="connsiteY8" fmla="*/ 0 h 3988346"/>
              <a:gd name="connsiteX9" fmla="*/ 5298778 w 10934700"/>
              <a:gd name="connsiteY9" fmla="*/ 0 h 3988346"/>
              <a:gd name="connsiteX10" fmla="*/ 6074208 w 10934700"/>
              <a:gd name="connsiteY10" fmla="*/ 0 h 3988346"/>
              <a:gd name="connsiteX11" fmla="*/ 6445065 w 10934700"/>
              <a:gd name="connsiteY11" fmla="*/ 0 h 3988346"/>
              <a:gd name="connsiteX12" fmla="*/ 7321638 w 10934700"/>
              <a:gd name="connsiteY12" fmla="*/ 0 h 3988346"/>
              <a:gd name="connsiteX13" fmla="*/ 7894782 w 10934700"/>
              <a:gd name="connsiteY13" fmla="*/ 0 h 3988346"/>
              <a:gd name="connsiteX14" fmla="*/ 8467925 w 10934700"/>
              <a:gd name="connsiteY14" fmla="*/ 0 h 3988346"/>
              <a:gd name="connsiteX15" fmla="*/ 8838783 w 10934700"/>
              <a:gd name="connsiteY15" fmla="*/ 0 h 3988346"/>
              <a:gd name="connsiteX16" fmla="*/ 9614212 w 10934700"/>
              <a:gd name="connsiteY16" fmla="*/ 0 h 3988346"/>
              <a:gd name="connsiteX17" fmla="*/ 10524499 w 10934700"/>
              <a:gd name="connsiteY17" fmla="*/ 0 h 3988346"/>
              <a:gd name="connsiteX18" fmla="*/ 10934700 w 10934700"/>
              <a:gd name="connsiteY18" fmla="*/ 410201 h 3988346"/>
              <a:gd name="connsiteX19" fmla="*/ 10934700 w 10934700"/>
              <a:gd name="connsiteY19" fmla="*/ 1075469 h 3988346"/>
              <a:gd name="connsiteX20" fmla="*/ 10934700 w 10934700"/>
              <a:gd name="connsiteY20" fmla="*/ 1709058 h 3988346"/>
              <a:gd name="connsiteX21" fmla="*/ 10934700 w 10934700"/>
              <a:gd name="connsiteY21" fmla="*/ 2247609 h 3988346"/>
              <a:gd name="connsiteX22" fmla="*/ 10934700 w 10934700"/>
              <a:gd name="connsiteY22" fmla="*/ 2786159 h 3988346"/>
              <a:gd name="connsiteX23" fmla="*/ 10934700 w 10934700"/>
              <a:gd name="connsiteY23" fmla="*/ 3578145 h 3988346"/>
              <a:gd name="connsiteX24" fmla="*/ 10524499 w 10934700"/>
              <a:gd name="connsiteY24" fmla="*/ 3988346 h 3988346"/>
              <a:gd name="connsiteX25" fmla="*/ 9647927 w 10934700"/>
              <a:gd name="connsiteY25" fmla="*/ 3988346 h 3988346"/>
              <a:gd name="connsiteX26" fmla="*/ 8973640 w 10934700"/>
              <a:gd name="connsiteY26" fmla="*/ 3988346 h 3988346"/>
              <a:gd name="connsiteX27" fmla="*/ 8501639 w 10934700"/>
              <a:gd name="connsiteY27" fmla="*/ 3988346 h 3988346"/>
              <a:gd name="connsiteX28" fmla="*/ 8029639 w 10934700"/>
              <a:gd name="connsiteY28" fmla="*/ 3988346 h 3988346"/>
              <a:gd name="connsiteX29" fmla="*/ 7658781 w 10934700"/>
              <a:gd name="connsiteY29" fmla="*/ 3988346 h 3988346"/>
              <a:gd name="connsiteX30" fmla="*/ 7085638 w 10934700"/>
              <a:gd name="connsiteY30" fmla="*/ 3988346 h 3988346"/>
              <a:gd name="connsiteX31" fmla="*/ 6310208 w 10934700"/>
              <a:gd name="connsiteY31" fmla="*/ 3988346 h 3988346"/>
              <a:gd name="connsiteX32" fmla="*/ 5635922 w 10934700"/>
              <a:gd name="connsiteY32" fmla="*/ 3988346 h 3988346"/>
              <a:gd name="connsiteX33" fmla="*/ 5163921 w 10934700"/>
              <a:gd name="connsiteY33" fmla="*/ 3988346 h 3988346"/>
              <a:gd name="connsiteX34" fmla="*/ 4793063 w 10934700"/>
              <a:gd name="connsiteY34" fmla="*/ 3988346 h 3988346"/>
              <a:gd name="connsiteX35" fmla="*/ 3916491 w 10934700"/>
              <a:gd name="connsiteY35" fmla="*/ 3988346 h 3988346"/>
              <a:gd name="connsiteX36" fmla="*/ 3343347 w 10934700"/>
              <a:gd name="connsiteY36" fmla="*/ 3988346 h 3988346"/>
              <a:gd name="connsiteX37" fmla="*/ 2567918 w 10934700"/>
              <a:gd name="connsiteY37" fmla="*/ 3988346 h 3988346"/>
              <a:gd name="connsiteX38" fmla="*/ 2197060 w 10934700"/>
              <a:gd name="connsiteY38" fmla="*/ 3988346 h 3988346"/>
              <a:gd name="connsiteX39" fmla="*/ 1725060 w 10934700"/>
              <a:gd name="connsiteY39" fmla="*/ 3988346 h 3988346"/>
              <a:gd name="connsiteX40" fmla="*/ 410201 w 10934700"/>
              <a:gd name="connsiteY40" fmla="*/ 3988346 h 3988346"/>
              <a:gd name="connsiteX41" fmla="*/ 0 w 10934700"/>
              <a:gd name="connsiteY41" fmla="*/ 3578145 h 3988346"/>
              <a:gd name="connsiteX42" fmla="*/ 0 w 10934700"/>
              <a:gd name="connsiteY42" fmla="*/ 3039595 h 3988346"/>
              <a:gd name="connsiteX43" fmla="*/ 0 w 10934700"/>
              <a:gd name="connsiteY43" fmla="*/ 2437685 h 3988346"/>
              <a:gd name="connsiteX44" fmla="*/ 0 w 10934700"/>
              <a:gd name="connsiteY44" fmla="*/ 1772417 h 3988346"/>
              <a:gd name="connsiteX45" fmla="*/ 0 w 10934700"/>
              <a:gd name="connsiteY45" fmla="*/ 1202187 h 3988346"/>
              <a:gd name="connsiteX46" fmla="*/ 0 w 10934700"/>
              <a:gd name="connsiteY46" fmla="*/ 410201 h 398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34700" h="3988346" fill="none" extrusionOk="0">
                <a:moveTo>
                  <a:pt x="0" y="410201"/>
                </a:moveTo>
                <a:cubicBezTo>
                  <a:pt x="-27681" y="177433"/>
                  <a:pt x="226228" y="35711"/>
                  <a:pt x="410201" y="0"/>
                </a:cubicBezTo>
                <a:cubicBezTo>
                  <a:pt x="690865" y="3761"/>
                  <a:pt x="755542" y="-1838"/>
                  <a:pt x="1084488" y="0"/>
                </a:cubicBezTo>
                <a:cubicBezTo>
                  <a:pt x="1413434" y="1838"/>
                  <a:pt x="1401045" y="4370"/>
                  <a:pt x="1556488" y="0"/>
                </a:cubicBezTo>
                <a:cubicBezTo>
                  <a:pt x="1711931" y="-4370"/>
                  <a:pt x="1971371" y="26684"/>
                  <a:pt x="2331918" y="0"/>
                </a:cubicBezTo>
                <a:cubicBezTo>
                  <a:pt x="2692465" y="-26684"/>
                  <a:pt x="2920315" y="-26627"/>
                  <a:pt x="3107347" y="0"/>
                </a:cubicBezTo>
                <a:cubicBezTo>
                  <a:pt x="3294379" y="26627"/>
                  <a:pt x="3706209" y="2612"/>
                  <a:pt x="3882777" y="0"/>
                </a:cubicBezTo>
                <a:cubicBezTo>
                  <a:pt x="4059345" y="-2612"/>
                  <a:pt x="4099122" y="-629"/>
                  <a:pt x="4253634" y="0"/>
                </a:cubicBezTo>
                <a:cubicBezTo>
                  <a:pt x="4408146" y="629"/>
                  <a:pt x="4524877" y="-8791"/>
                  <a:pt x="4624492" y="0"/>
                </a:cubicBezTo>
                <a:cubicBezTo>
                  <a:pt x="4724107" y="8791"/>
                  <a:pt x="5031036" y="11034"/>
                  <a:pt x="5298778" y="0"/>
                </a:cubicBezTo>
                <a:cubicBezTo>
                  <a:pt x="5566520" y="-11034"/>
                  <a:pt x="5891101" y="-19809"/>
                  <a:pt x="6074208" y="0"/>
                </a:cubicBezTo>
                <a:cubicBezTo>
                  <a:pt x="6257315" y="19809"/>
                  <a:pt x="6356223" y="-9408"/>
                  <a:pt x="6445065" y="0"/>
                </a:cubicBezTo>
                <a:cubicBezTo>
                  <a:pt x="6533907" y="9408"/>
                  <a:pt x="6908636" y="-36446"/>
                  <a:pt x="7321638" y="0"/>
                </a:cubicBezTo>
                <a:cubicBezTo>
                  <a:pt x="7734640" y="36446"/>
                  <a:pt x="7739583" y="-2379"/>
                  <a:pt x="7894782" y="0"/>
                </a:cubicBezTo>
                <a:cubicBezTo>
                  <a:pt x="8049981" y="2379"/>
                  <a:pt x="8320494" y="-21238"/>
                  <a:pt x="8467925" y="0"/>
                </a:cubicBezTo>
                <a:cubicBezTo>
                  <a:pt x="8615356" y="21238"/>
                  <a:pt x="8764281" y="-1921"/>
                  <a:pt x="8838783" y="0"/>
                </a:cubicBezTo>
                <a:cubicBezTo>
                  <a:pt x="8913285" y="1921"/>
                  <a:pt x="9404301" y="2350"/>
                  <a:pt x="9614212" y="0"/>
                </a:cubicBezTo>
                <a:cubicBezTo>
                  <a:pt x="9824123" y="-2350"/>
                  <a:pt x="10197200" y="-40416"/>
                  <a:pt x="10524499" y="0"/>
                </a:cubicBezTo>
                <a:cubicBezTo>
                  <a:pt x="10716203" y="-1974"/>
                  <a:pt x="10943796" y="182215"/>
                  <a:pt x="10934700" y="410201"/>
                </a:cubicBezTo>
                <a:cubicBezTo>
                  <a:pt x="10940396" y="593842"/>
                  <a:pt x="10901989" y="855200"/>
                  <a:pt x="10934700" y="1075469"/>
                </a:cubicBezTo>
                <a:cubicBezTo>
                  <a:pt x="10967411" y="1295738"/>
                  <a:pt x="10938747" y="1579350"/>
                  <a:pt x="10934700" y="1709058"/>
                </a:cubicBezTo>
                <a:cubicBezTo>
                  <a:pt x="10930653" y="1838766"/>
                  <a:pt x="10909244" y="2051383"/>
                  <a:pt x="10934700" y="2247609"/>
                </a:cubicBezTo>
                <a:cubicBezTo>
                  <a:pt x="10960156" y="2443835"/>
                  <a:pt x="10947947" y="2559728"/>
                  <a:pt x="10934700" y="2786159"/>
                </a:cubicBezTo>
                <a:cubicBezTo>
                  <a:pt x="10921454" y="3012590"/>
                  <a:pt x="10938119" y="3250056"/>
                  <a:pt x="10934700" y="3578145"/>
                </a:cubicBezTo>
                <a:cubicBezTo>
                  <a:pt x="10936143" y="3853316"/>
                  <a:pt x="10778429" y="3948187"/>
                  <a:pt x="10524499" y="3988346"/>
                </a:cubicBezTo>
                <a:cubicBezTo>
                  <a:pt x="10207151" y="3973434"/>
                  <a:pt x="10052045" y="4015164"/>
                  <a:pt x="9647927" y="3988346"/>
                </a:cubicBezTo>
                <a:cubicBezTo>
                  <a:pt x="9243809" y="3961528"/>
                  <a:pt x="9289028" y="3998168"/>
                  <a:pt x="8973640" y="3988346"/>
                </a:cubicBezTo>
                <a:cubicBezTo>
                  <a:pt x="8658252" y="3978524"/>
                  <a:pt x="8720278" y="3990872"/>
                  <a:pt x="8501639" y="3988346"/>
                </a:cubicBezTo>
                <a:cubicBezTo>
                  <a:pt x="8283000" y="3985820"/>
                  <a:pt x="8204874" y="3975040"/>
                  <a:pt x="8029639" y="3988346"/>
                </a:cubicBezTo>
                <a:cubicBezTo>
                  <a:pt x="7854404" y="4001652"/>
                  <a:pt x="7805460" y="3998248"/>
                  <a:pt x="7658781" y="3988346"/>
                </a:cubicBezTo>
                <a:cubicBezTo>
                  <a:pt x="7512102" y="3978444"/>
                  <a:pt x="7238365" y="3985793"/>
                  <a:pt x="7085638" y="3988346"/>
                </a:cubicBezTo>
                <a:cubicBezTo>
                  <a:pt x="6932911" y="3990899"/>
                  <a:pt x="6653085" y="3951399"/>
                  <a:pt x="6310208" y="3988346"/>
                </a:cubicBezTo>
                <a:cubicBezTo>
                  <a:pt x="5967331" y="4025294"/>
                  <a:pt x="5805488" y="4020586"/>
                  <a:pt x="5635922" y="3988346"/>
                </a:cubicBezTo>
                <a:cubicBezTo>
                  <a:pt x="5466356" y="3956106"/>
                  <a:pt x="5300225" y="4006832"/>
                  <a:pt x="5163921" y="3988346"/>
                </a:cubicBezTo>
                <a:cubicBezTo>
                  <a:pt x="5027617" y="3969860"/>
                  <a:pt x="4943029" y="3973216"/>
                  <a:pt x="4793063" y="3988346"/>
                </a:cubicBezTo>
                <a:cubicBezTo>
                  <a:pt x="4643097" y="4003476"/>
                  <a:pt x="4212946" y="3979649"/>
                  <a:pt x="3916491" y="3988346"/>
                </a:cubicBezTo>
                <a:cubicBezTo>
                  <a:pt x="3620036" y="3997043"/>
                  <a:pt x="3549358" y="3966885"/>
                  <a:pt x="3343347" y="3988346"/>
                </a:cubicBezTo>
                <a:cubicBezTo>
                  <a:pt x="3137336" y="4009807"/>
                  <a:pt x="2800466" y="3984273"/>
                  <a:pt x="2567918" y="3988346"/>
                </a:cubicBezTo>
                <a:cubicBezTo>
                  <a:pt x="2335370" y="3992419"/>
                  <a:pt x="2277163" y="3997242"/>
                  <a:pt x="2197060" y="3988346"/>
                </a:cubicBezTo>
                <a:cubicBezTo>
                  <a:pt x="2116957" y="3979450"/>
                  <a:pt x="1827709" y="3997326"/>
                  <a:pt x="1725060" y="3988346"/>
                </a:cubicBezTo>
                <a:cubicBezTo>
                  <a:pt x="1622411" y="3979366"/>
                  <a:pt x="1015951" y="3967605"/>
                  <a:pt x="410201" y="3988346"/>
                </a:cubicBezTo>
                <a:cubicBezTo>
                  <a:pt x="199988" y="3951778"/>
                  <a:pt x="-25543" y="3823986"/>
                  <a:pt x="0" y="3578145"/>
                </a:cubicBezTo>
                <a:cubicBezTo>
                  <a:pt x="12099" y="3341510"/>
                  <a:pt x="17107" y="3286525"/>
                  <a:pt x="0" y="3039595"/>
                </a:cubicBezTo>
                <a:cubicBezTo>
                  <a:pt x="-17107" y="2792665"/>
                  <a:pt x="-27925" y="2580237"/>
                  <a:pt x="0" y="2437685"/>
                </a:cubicBezTo>
                <a:cubicBezTo>
                  <a:pt x="27925" y="2295133"/>
                  <a:pt x="24144" y="2014067"/>
                  <a:pt x="0" y="1772417"/>
                </a:cubicBezTo>
                <a:cubicBezTo>
                  <a:pt x="-24144" y="1530767"/>
                  <a:pt x="12745" y="1362041"/>
                  <a:pt x="0" y="1202187"/>
                </a:cubicBezTo>
                <a:cubicBezTo>
                  <a:pt x="-12745" y="1042333"/>
                  <a:pt x="-28376" y="622532"/>
                  <a:pt x="0" y="410201"/>
                </a:cubicBezTo>
                <a:close/>
              </a:path>
              <a:path w="10934700" h="3988346" stroke="0" extrusionOk="0">
                <a:moveTo>
                  <a:pt x="0" y="410201"/>
                </a:moveTo>
                <a:cubicBezTo>
                  <a:pt x="-9674" y="179459"/>
                  <a:pt x="184691" y="26591"/>
                  <a:pt x="410201" y="0"/>
                </a:cubicBezTo>
                <a:cubicBezTo>
                  <a:pt x="534144" y="22636"/>
                  <a:pt x="711277" y="13529"/>
                  <a:pt x="983345" y="0"/>
                </a:cubicBezTo>
                <a:cubicBezTo>
                  <a:pt x="1255413" y="-13529"/>
                  <a:pt x="1455219" y="38133"/>
                  <a:pt x="1758774" y="0"/>
                </a:cubicBezTo>
                <a:cubicBezTo>
                  <a:pt x="2062329" y="-38133"/>
                  <a:pt x="2038242" y="18506"/>
                  <a:pt x="2129632" y="0"/>
                </a:cubicBezTo>
                <a:cubicBezTo>
                  <a:pt x="2221022" y="-18506"/>
                  <a:pt x="2745400" y="-8442"/>
                  <a:pt x="2905061" y="0"/>
                </a:cubicBezTo>
                <a:cubicBezTo>
                  <a:pt x="3064722" y="8442"/>
                  <a:pt x="3148938" y="12361"/>
                  <a:pt x="3275919" y="0"/>
                </a:cubicBezTo>
                <a:cubicBezTo>
                  <a:pt x="3402900" y="-12361"/>
                  <a:pt x="3827110" y="-19814"/>
                  <a:pt x="4051348" y="0"/>
                </a:cubicBezTo>
                <a:cubicBezTo>
                  <a:pt x="4275586" y="19814"/>
                  <a:pt x="4540932" y="-29418"/>
                  <a:pt x="4725635" y="0"/>
                </a:cubicBezTo>
                <a:cubicBezTo>
                  <a:pt x="4910338" y="29418"/>
                  <a:pt x="5098870" y="-3203"/>
                  <a:pt x="5298778" y="0"/>
                </a:cubicBezTo>
                <a:cubicBezTo>
                  <a:pt x="5498686" y="3203"/>
                  <a:pt x="5709109" y="-22292"/>
                  <a:pt x="5973065" y="0"/>
                </a:cubicBezTo>
                <a:cubicBezTo>
                  <a:pt x="6237021" y="22292"/>
                  <a:pt x="6529677" y="11035"/>
                  <a:pt x="6748494" y="0"/>
                </a:cubicBezTo>
                <a:cubicBezTo>
                  <a:pt x="6967311" y="-11035"/>
                  <a:pt x="7117415" y="-9640"/>
                  <a:pt x="7422781" y="0"/>
                </a:cubicBezTo>
                <a:cubicBezTo>
                  <a:pt x="7728147" y="9640"/>
                  <a:pt x="7748531" y="22553"/>
                  <a:pt x="7894782" y="0"/>
                </a:cubicBezTo>
                <a:cubicBezTo>
                  <a:pt x="8041033" y="-22553"/>
                  <a:pt x="8145657" y="1307"/>
                  <a:pt x="8366782" y="0"/>
                </a:cubicBezTo>
                <a:cubicBezTo>
                  <a:pt x="8587907" y="-1307"/>
                  <a:pt x="8655936" y="-9302"/>
                  <a:pt x="8838783" y="0"/>
                </a:cubicBezTo>
                <a:cubicBezTo>
                  <a:pt x="9021630" y="9302"/>
                  <a:pt x="9117065" y="21062"/>
                  <a:pt x="9310783" y="0"/>
                </a:cubicBezTo>
                <a:cubicBezTo>
                  <a:pt x="9504501" y="-21062"/>
                  <a:pt x="10184383" y="-13592"/>
                  <a:pt x="10524499" y="0"/>
                </a:cubicBezTo>
                <a:cubicBezTo>
                  <a:pt x="10774652" y="4084"/>
                  <a:pt x="10948900" y="180817"/>
                  <a:pt x="10934700" y="410201"/>
                </a:cubicBezTo>
                <a:cubicBezTo>
                  <a:pt x="10903381" y="561582"/>
                  <a:pt x="10961216" y="893691"/>
                  <a:pt x="10934700" y="1075469"/>
                </a:cubicBezTo>
                <a:cubicBezTo>
                  <a:pt x="10908184" y="1257247"/>
                  <a:pt x="10950259" y="1509144"/>
                  <a:pt x="10934700" y="1709058"/>
                </a:cubicBezTo>
                <a:cubicBezTo>
                  <a:pt x="10919141" y="1908972"/>
                  <a:pt x="10948666" y="2030909"/>
                  <a:pt x="10934700" y="2342647"/>
                </a:cubicBezTo>
                <a:cubicBezTo>
                  <a:pt x="10920734" y="2654385"/>
                  <a:pt x="10928611" y="2726135"/>
                  <a:pt x="10934700" y="3007915"/>
                </a:cubicBezTo>
                <a:cubicBezTo>
                  <a:pt x="10940789" y="3289695"/>
                  <a:pt x="10911370" y="3324971"/>
                  <a:pt x="10934700" y="3578145"/>
                </a:cubicBezTo>
                <a:cubicBezTo>
                  <a:pt x="10930392" y="3860116"/>
                  <a:pt x="10755006" y="4025454"/>
                  <a:pt x="10524499" y="3988346"/>
                </a:cubicBezTo>
                <a:cubicBezTo>
                  <a:pt x="10370704" y="3970040"/>
                  <a:pt x="10013623" y="4008620"/>
                  <a:pt x="9850212" y="3988346"/>
                </a:cubicBezTo>
                <a:cubicBezTo>
                  <a:pt x="9686801" y="3968072"/>
                  <a:pt x="9468100" y="3973647"/>
                  <a:pt x="9277069" y="3988346"/>
                </a:cubicBezTo>
                <a:cubicBezTo>
                  <a:pt x="9086038" y="4003045"/>
                  <a:pt x="9053912" y="3978588"/>
                  <a:pt x="8906211" y="3988346"/>
                </a:cubicBezTo>
                <a:cubicBezTo>
                  <a:pt x="8758510" y="3998104"/>
                  <a:pt x="8652396" y="3974258"/>
                  <a:pt x="8535354" y="3988346"/>
                </a:cubicBezTo>
                <a:cubicBezTo>
                  <a:pt x="8418312" y="4002434"/>
                  <a:pt x="8250533" y="4006091"/>
                  <a:pt x="8164496" y="3988346"/>
                </a:cubicBezTo>
                <a:cubicBezTo>
                  <a:pt x="8078459" y="3970601"/>
                  <a:pt x="7841852" y="3975967"/>
                  <a:pt x="7591353" y="3988346"/>
                </a:cubicBezTo>
                <a:cubicBezTo>
                  <a:pt x="7340854" y="4000725"/>
                  <a:pt x="7208178" y="3958732"/>
                  <a:pt x="6917066" y="3988346"/>
                </a:cubicBezTo>
                <a:cubicBezTo>
                  <a:pt x="6625954" y="4017960"/>
                  <a:pt x="6462736" y="4016620"/>
                  <a:pt x="6040494" y="3988346"/>
                </a:cubicBezTo>
                <a:cubicBezTo>
                  <a:pt x="5618252" y="3960072"/>
                  <a:pt x="5639557" y="3959609"/>
                  <a:pt x="5366207" y="3988346"/>
                </a:cubicBezTo>
                <a:cubicBezTo>
                  <a:pt x="5092857" y="4017083"/>
                  <a:pt x="5146666" y="3980729"/>
                  <a:pt x="4995349" y="3988346"/>
                </a:cubicBezTo>
                <a:cubicBezTo>
                  <a:pt x="4844032" y="3995963"/>
                  <a:pt x="4395096" y="3991880"/>
                  <a:pt x="4219920" y="3988346"/>
                </a:cubicBezTo>
                <a:cubicBezTo>
                  <a:pt x="4044744" y="3984812"/>
                  <a:pt x="3880119" y="3968410"/>
                  <a:pt x="3747919" y="3988346"/>
                </a:cubicBezTo>
                <a:cubicBezTo>
                  <a:pt x="3615719" y="4008282"/>
                  <a:pt x="3250636" y="3985647"/>
                  <a:pt x="2972490" y="3988346"/>
                </a:cubicBezTo>
                <a:cubicBezTo>
                  <a:pt x="2694344" y="3991045"/>
                  <a:pt x="2629379" y="4005579"/>
                  <a:pt x="2298203" y="3988346"/>
                </a:cubicBezTo>
                <a:cubicBezTo>
                  <a:pt x="1967027" y="3971113"/>
                  <a:pt x="1978129" y="3988233"/>
                  <a:pt x="1826203" y="3988346"/>
                </a:cubicBezTo>
                <a:cubicBezTo>
                  <a:pt x="1674277" y="3988459"/>
                  <a:pt x="996398" y="4056601"/>
                  <a:pt x="410201" y="3988346"/>
                </a:cubicBezTo>
                <a:cubicBezTo>
                  <a:pt x="163476" y="3942168"/>
                  <a:pt x="20554" y="3851087"/>
                  <a:pt x="0" y="3578145"/>
                </a:cubicBezTo>
                <a:cubicBezTo>
                  <a:pt x="22189" y="3340024"/>
                  <a:pt x="-17734" y="3186376"/>
                  <a:pt x="0" y="3039595"/>
                </a:cubicBezTo>
                <a:cubicBezTo>
                  <a:pt x="17734" y="2892814"/>
                  <a:pt x="32123" y="2591693"/>
                  <a:pt x="0" y="2342647"/>
                </a:cubicBezTo>
                <a:cubicBezTo>
                  <a:pt x="-32123" y="2093601"/>
                  <a:pt x="2992" y="1953832"/>
                  <a:pt x="0" y="1804096"/>
                </a:cubicBezTo>
                <a:cubicBezTo>
                  <a:pt x="-2992" y="1654360"/>
                  <a:pt x="-30720" y="1366953"/>
                  <a:pt x="0" y="1138828"/>
                </a:cubicBezTo>
                <a:cubicBezTo>
                  <a:pt x="30720" y="910703"/>
                  <a:pt x="-332" y="577520"/>
                  <a:pt x="0" y="41020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lvl="0" algn="just" defTabSz="914377"/>
            <a:r>
              <a:rPr lang="vi-VN" sz="3200" dirty="0">
                <a:solidFill>
                  <a:prstClr val="black"/>
                </a:solidFill>
                <a:latin typeface="Calibri" panose="020F0502020204030204" pitchFamily="34" charset="0"/>
                <a:cs typeface="Calibri" panose="020F0502020204030204" pitchFamily="34" charset="0"/>
              </a:rPr>
              <a:t>Dụng cụ, vật liệu</a:t>
            </a:r>
          </a:p>
          <a:p>
            <a:pPr lvl="0" algn="just" defTabSz="914377"/>
            <a:r>
              <a:rPr lang="vi-VN" sz="3200" dirty="0">
                <a:solidFill>
                  <a:prstClr val="black"/>
                </a:solidFill>
                <a:latin typeface="Calibri" panose="020F0502020204030204" pitchFamily="34" charset="0"/>
                <a:cs typeface="Calibri" panose="020F0502020204030204" pitchFamily="34" charset="0"/>
              </a:rPr>
              <a:t>- Kéo, bút chì, bút màu, hồ dán.</a:t>
            </a:r>
          </a:p>
          <a:p>
            <a:pPr lvl="0" algn="just" defTabSz="914377"/>
            <a:r>
              <a:rPr lang="vi-VN" sz="3200" dirty="0">
                <a:solidFill>
                  <a:prstClr val="black"/>
                </a:solidFill>
                <a:latin typeface="Calibri" panose="020F0502020204030204" pitchFamily="34" charset="0"/>
                <a:cs typeface="Calibri" panose="020F0502020204030204" pitchFamily="34" charset="0"/>
              </a:rPr>
              <a:t>- Giấy trắng hoặc bìa (2 tờ).</a:t>
            </a:r>
          </a:p>
          <a:p>
            <a:pPr lvl="0" algn="just" defTabSz="914377"/>
            <a:r>
              <a:rPr lang="vi-VN" sz="3200" dirty="0">
                <a:solidFill>
                  <a:prstClr val="black"/>
                </a:solidFill>
                <a:latin typeface="Calibri" panose="020F0502020204030204" pitchFamily="34" charset="0"/>
                <a:cs typeface="Calibri" panose="020F0502020204030204" pitchFamily="34" charset="0"/>
              </a:rPr>
              <a:t>- Giấy màu (1 tờ).</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76587" y="1160203"/>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1</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05340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168167" y="1702676"/>
            <a:ext cx="11782096" cy="5155324"/>
          </a:xfrm>
          <a:custGeom>
            <a:avLst/>
            <a:gdLst>
              <a:gd name="connsiteX0" fmla="*/ 0 w 11782096"/>
              <a:gd name="connsiteY0" fmla="*/ 530225 h 5155324"/>
              <a:gd name="connsiteX1" fmla="*/ 530225 w 11782096"/>
              <a:gd name="connsiteY1" fmla="*/ 0 h 5155324"/>
              <a:gd name="connsiteX2" fmla="*/ 985895 w 11782096"/>
              <a:gd name="connsiteY2" fmla="*/ 0 h 5155324"/>
              <a:gd name="connsiteX3" fmla="*/ 1334348 w 11782096"/>
              <a:gd name="connsiteY3" fmla="*/ 0 h 5155324"/>
              <a:gd name="connsiteX4" fmla="*/ 2004451 w 11782096"/>
              <a:gd name="connsiteY4" fmla="*/ 0 h 5155324"/>
              <a:gd name="connsiteX5" fmla="*/ 2781771 w 11782096"/>
              <a:gd name="connsiteY5" fmla="*/ 0 h 5155324"/>
              <a:gd name="connsiteX6" fmla="*/ 3130224 w 11782096"/>
              <a:gd name="connsiteY6" fmla="*/ 0 h 5155324"/>
              <a:gd name="connsiteX7" fmla="*/ 4014760 w 11782096"/>
              <a:gd name="connsiteY7" fmla="*/ 0 h 5155324"/>
              <a:gd name="connsiteX8" fmla="*/ 4577646 w 11782096"/>
              <a:gd name="connsiteY8" fmla="*/ 0 h 5155324"/>
              <a:gd name="connsiteX9" fmla="*/ 5140533 w 11782096"/>
              <a:gd name="connsiteY9" fmla="*/ 0 h 5155324"/>
              <a:gd name="connsiteX10" fmla="*/ 5488986 w 11782096"/>
              <a:gd name="connsiteY10" fmla="*/ 0 h 5155324"/>
              <a:gd name="connsiteX11" fmla="*/ 6266306 w 11782096"/>
              <a:gd name="connsiteY11" fmla="*/ 0 h 5155324"/>
              <a:gd name="connsiteX12" fmla="*/ 7150841 w 11782096"/>
              <a:gd name="connsiteY12" fmla="*/ 0 h 5155324"/>
              <a:gd name="connsiteX13" fmla="*/ 8035377 w 11782096"/>
              <a:gd name="connsiteY13" fmla="*/ 0 h 5155324"/>
              <a:gd name="connsiteX14" fmla="*/ 8812697 w 11782096"/>
              <a:gd name="connsiteY14" fmla="*/ 0 h 5155324"/>
              <a:gd name="connsiteX15" fmla="*/ 9697232 w 11782096"/>
              <a:gd name="connsiteY15" fmla="*/ 0 h 5155324"/>
              <a:gd name="connsiteX16" fmla="*/ 10367335 w 11782096"/>
              <a:gd name="connsiteY16" fmla="*/ 0 h 5155324"/>
              <a:gd name="connsiteX17" fmla="*/ 11251871 w 11782096"/>
              <a:gd name="connsiteY17" fmla="*/ 0 h 5155324"/>
              <a:gd name="connsiteX18" fmla="*/ 11782096 w 11782096"/>
              <a:gd name="connsiteY18" fmla="*/ 530225 h 5155324"/>
              <a:gd name="connsiteX19" fmla="*/ 11782096 w 11782096"/>
              <a:gd name="connsiteY19" fmla="*/ 1212704 h 5155324"/>
              <a:gd name="connsiteX20" fmla="*/ 11782096 w 11782096"/>
              <a:gd name="connsiteY20" fmla="*/ 1813286 h 5155324"/>
              <a:gd name="connsiteX21" fmla="*/ 11782096 w 11782096"/>
              <a:gd name="connsiteY21" fmla="*/ 2454816 h 5155324"/>
              <a:gd name="connsiteX22" fmla="*/ 11782096 w 11782096"/>
              <a:gd name="connsiteY22" fmla="*/ 3137295 h 5155324"/>
              <a:gd name="connsiteX23" fmla="*/ 11782096 w 11782096"/>
              <a:gd name="connsiteY23" fmla="*/ 3737876 h 5155324"/>
              <a:gd name="connsiteX24" fmla="*/ 11782096 w 11782096"/>
              <a:gd name="connsiteY24" fmla="*/ 4625099 h 5155324"/>
              <a:gd name="connsiteX25" fmla="*/ 11251871 w 11782096"/>
              <a:gd name="connsiteY25" fmla="*/ 5155324 h 5155324"/>
              <a:gd name="connsiteX26" fmla="*/ 10796201 w 11782096"/>
              <a:gd name="connsiteY26" fmla="*/ 5155324 h 5155324"/>
              <a:gd name="connsiteX27" fmla="*/ 10126098 w 11782096"/>
              <a:gd name="connsiteY27" fmla="*/ 5155324 h 5155324"/>
              <a:gd name="connsiteX28" fmla="*/ 9670428 w 11782096"/>
              <a:gd name="connsiteY28" fmla="*/ 5155324 h 5155324"/>
              <a:gd name="connsiteX29" fmla="*/ 9321975 w 11782096"/>
              <a:gd name="connsiteY29" fmla="*/ 5155324 h 5155324"/>
              <a:gd name="connsiteX30" fmla="*/ 8437439 w 11782096"/>
              <a:gd name="connsiteY30" fmla="*/ 5155324 h 5155324"/>
              <a:gd name="connsiteX31" fmla="*/ 7874553 w 11782096"/>
              <a:gd name="connsiteY31" fmla="*/ 5155324 h 5155324"/>
              <a:gd name="connsiteX32" fmla="*/ 7097233 w 11782096"/>
              <a:gd name="connsiteY32" fmla="*/ 5155324 h 5155324"/>
              <a:gd name="connsiteX33" fmla="*/ 6748780 w 11782096"/>
              <a:gd name="connsiteY33" fmla="*/ 5155324 h 5155324"/>
              <a:gd name="connsiteX34" fmla="*/ 6293110 w 11782096"/>
              <a:gd name="connsiteY34" fmla="*/ 5155324 h 5155324"/>
              <a:gd name="connsiteX35" fmla="*/ 5515790 w 11782096"/>
              <a:gd name="connsiteY35" fmla="*/ 5155324 h 5155324"/>
              <a:gd name="connsiteX36" fmla="*/ 5060120 w 11782096"/>
              <a:gd name="connsiteY36" fmla="*/ 5155324 h 5155324"/>
              <a:gd name="connsiteX37" fmla="*/ 4604450 w 11782096"/>
              <a:gd name="connsiteY37" fmla="*/ 5155324 h 5155324"/>
              <a:gd name="connsiteX38" fmla="*/ 3827131 w 11782096"/>
              <a:gd name="connsiteY38" fmla="*/ 5155324 h 5155324"/>
              <a:gd name="connsiteX39" fmla="*/ 3264245 w 11782096"/>
              <a:gd name="connsiteY39" fmla="*/ 5155324 h 5155324"/>
              <a:gd name="connsiteX40" fmla="*/ 2486925 w 11782096"/>
              <a:gd name="connsiteY40" fmla="*/ 5155324 h 5155324"/>
              <a:gd name="connsiteX41" fmla="*/ 2031255 w 11782096"/>
              <a:gd name="connsiteY41" fmla="*/ 5155324 h 5155324"/>
              <a:gd name="connsiteX42" fmla="*/ 1253936 w 11782096"/>
              <a:gd name="connsiteY42" fmla="*/ 5155324 h 5155324"/>
              <a:gd name="connsiteX43" fmla="*/ 530225 w 11782096"/>
              <a:gd name="connsiteY43" fmla="*/ 5155324 h 5155324"/>
              <a:gd name="connsiteX44" fmla="*/ 0 w 11782096"/>
              <a:gd name="connsiteY44" fmla="*/ 4625099 h 5155324"/>
              <a:gd name="connsiteX45" fmla="*/ 0 w 11782096"/>
              <a:gd name="connsiteY45" fmla="*/ 4024517 h 5155324"/>
              <a:gd name="connsiteX46" fmla="*/ 0 w 11782096"/>
              <a:gd name="connsiteY46" fmla="*/ 3342038 h 5155324"/>
              <a:gd name="connsiteX47" fmla="*/ 0 w 11782096"/>
              <a:gd name="connsiteY47" fmla="*/ 2741457 h 5155324"/>
              <a:gd name="connsiteX48" fmla="*/ 0 w 11782096"/>
              <a:gd name="connsiteY48" fmla="*/ 2018029 h 5155324"/>
              <a:gd name="connsiteX49" fmla="*/ 0 w 11782096"/>
              <a:gd name="connsiteY49" fmla="*/ 1376499 h 5155324"/>
              <a:gd name="connsiteX50" fmla="*/ 0 w 11782096"/>
              <a:gd name="connsiteY50" fmla="*/ 530225 h 515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2096" h="5155324" fill="none" extrusionOk="0">
                <a:moveTo>
                  <a:pt x="0" y="530225"/>
                </a:moveTo>
                <a:cubicBezTo>
                  <a:pt x="6008" y="240912"/>
                  <a:pt x="259948" y="61153"/>
                  <a:pt x="530225" y="0"/>
                </a:cubicBezTo>
                <a:cubicBezTo>
                  <a:pt x="697891" y="-5876"/>
                  <a:pt x="854799" y="6056"/>
                  <a:pt x="985895" y="0"/>
                </a:cubicBezTo>
                <a:cubicBezTo>
                  <a:pt x="1116991" y="-6056"/>
                  <a:pt x="1160207" y="15957"/>
                  <a:pt x="1334348" y="0"/>
                </a:cubicBezTo>
                <a:cubicBezTo>
                  <a:pt x="1508489" y="-15957"/>
                  <a:pt x="1808702" y="-25459"/>
                  <a:pt x="2004451" y="0"/>
                </a:cubicBezTo>
                <a:cubicBezTo>
                  <a:pt x="2200200" y="25459"/>
                  <a:pt x="2458414" y="-26065"/>
                  <a:pt x="2781771" y="0"/>
                </a:cubicBezTo>
                <a:cubicBezTo>
                  <a:pt x="3105128" y="26065"/>
                  <a:pt x="3058637" y="13936"/>
                  <a:pt x="3130224" y="0"/>
                </a:cubicBezTo>
                <a:cubicBezTo>
                  <a:pt x="3201811" y="-13936"/>
                  <a:pt x="3592183" y="-43526"/>
                  <a:pt x="4014760" y="0"/>
                </a:cubicBezTo>
                <a:cubicBezTo>
                  <a:pt x="4437337" y="43526"/>
                  <a:pt x="4349428" y="4447"/>
                  <a:pt x="4577646" y="0"/>
                </a:cubicBezTo>
                <a:cubicBezTo>
                  <a:pt x="4805864" y="-4447"/>
                  <a:pt x="4937664" y="-1922"/>
                  <a:pt x="5140533" y="0"/>
                </a:cubicBezTo>
                <a:cubicBezTo>
                  <a:pt x="5343402" y="1922"/>
                  <a:pt x="5401962" y="4001"/>
                  <a:pt x="5488986" y="0"/>
                </a:cubicBezTo>
                <a:cubicBezTo>
                  <a:pt x="5576010" y="-4001"/>
                  <a:pt x="5953629" y="-22345"/>
                  <a:pt x="6266306" y="0"/>
                </a:cubicBezTo>
                <a:cubicBezTo>
                  <a:pt x="6578983" y="22345"/>
                  <a:pt x="6822344" y="-31379"/>
                  <a:pt x="7150841" y="0"/>
                </a:cubicBezTo>
                <a:cubicBezTo>
                  <a:pt x="7479339" y="31379"/>
                  <a:pt x="7633117" y="15691"/>
                  <a:pt x="8035377" y="0"/>
                </a:cubicBezTo>
                <a:cubicBezTo>
                  <a:pt x="8437637" y="-15691"/>
                  <a:pt x="8654413" y="35332"/>
                  <a:pt x="8812697" y="0"/>
                </a:cubicBezTo>
                <a:cubicBezTo>
                  <a:pt x="8970981" y="-35332"/>
                  <a:pt x="9432899" y="-24473"/>
                  <a:pt x="9697232" y="0"/>
                </a:cubicBezTo>
                <a:cubicBezTo>
                  <a:pt x="9961565" y="24473"/>
                  <a:pt x="10127150" y="17997"/>
                  <a:pt x="10367335" y="0"/>
                </a:cubicBezTo>
                <a:cubicBezTo>
                  <a:pt x="10607520" y="-17997"/>
                  <a:pt x="10872807" y="-30385"/>
                  <a:pt x="11251871" y="0"/>
                </a:cubicBezTo>
                <a:cubicBezTo>
                  <a:pt x="11581135" y="-12706"/>
                  <a:pt x="11795280" y="272003"/>
                  <a:pt x="11782096" y="530225"/>
                </a:cubicBezTo>
                <a:cubicBezTo>
                  <a:pt x="11778106" y="768062"/>
                  <a:pt x="11787360" y="1013479"/>
                  <a:pt x="11782096" y="1212704"/>
                </a:cubicBezTo>
                <a:cubicBezTo>
                  <a:pt x="11776832" y="1411929"/>
                  <a:pt x="11788285" y="1653465"/>
                  <a:pt x="11782096" y="1813286"/>
                </a:cubicBezTo>
                <a:cubicBezTo>
                  <a:pt x="11775907" y="1973107"/>
                  <a:pt x="11813229" y="2197974"/>
                  <a:pt x="11782096" y="2454816"/>
                </a:cubicBezTo>
                <a:cubicBezTo>
                  <a:pt x="11750964" y="2711658"/>
                  <a:pt x="11816213" y="2944345"/>
                  <a:pt x="11782096" y="3137295"/>
                </a:cubicBezTo>
                <a:cubicBezTo>
                  <a:pt x="11747979" y="3330245"/>
                  <a:pt x="11753326" y="3531123"/>
                  <a:pt x="11782096" y="3737876"/>
                </a:cubicBezTo>
                <a:cubicBezTo>
                  <a:pt x="11810866" y="3944629"/>
                  <a:pt x="11740083" y="4338242"/>
                  <a:pt x="11782096" y="4625099"/>
                </a:cubicBezTo>
                <a:cubicBezTo>
                  <a:pt x="11775100" y="4940760"/>
                  <a:pt x="11594002" y="5208643"/>
                  <a:pt x="11251871" y="5155324"/>
                </a:cubicBezTo>
                <a:cubicBezTo>
                  <a:pt x="11144476" y="5139971"/>
                  <a:pt x="10954486" y="5173236"/>
                  <a:pt x="10796201" y="5155324"/>
                </a:cubicBezTo>
                <a:cubicBezTo>
                  <a:pt x="10637916" y="5137413"/>
                  <a:pt x="10408699" y="5131126"/>
                  <a:pt x="10126098" y="5155324"/>
                </a:cubicBezTo>
                <a:cubicBezTo>
                  <a:pt x="9843497" y="5179522"/>
                  <a:pt x="9800384" y="5149500"/>
                  <a:pt x="9670428" y="5155324"/>
                </a:cubicBezTo>
                <a:cubicBezTo>
                  <a:pt x="9540472" y="5161149"/>
                  <a:pt x="9472747" y="5149998"/>
                  <a:pt x="9321975" y="5155324"/>
                </a:cubicBezTo>
                <a:cubicBezTo>
                  <a:pt x="9171203" y="5160650"/>
                  <a:pt x="8779197" y="5123450"/>
                  <a:pt x="8437439" y="5155324"/>
                </a:cubicBezTo>
                <a:cubicBezTo>
                  <a:pt x="8095681" y="5187198"/>
                  <a:pt x="8131630" y="5183178"/>
                  <a:pt x="7874553" y="5155324"/>
                </a:cubicBezTo>
                <a:cubicBezTo>
                  <a:pt x="7617476" y="5127470"/>
                  <a:pt x="7293959" y="5151198"/>
                  <a:pt x="7097233" y="5155324"/>
                </a:cubicBezTo>
                <a:cubicBezTo>
                  <a:pt x="6900507" y="5159450"/>
                  <a:pt x="6833216" y="5169344"/>
                  <a:pt x="6748780" y="5155324"/>
                </a:cubicBezTo>
                <a:cubicBezTo>
                  <a:pt x="6664344" y="5141304"/>
                  <a:pt x="6397785" y="5143978"/>
                  <a:pt x="6293110" y="5155324"/>
                </a:cubicBezTo>
                <a:cubicBezTo>
                  <a:pt x="6188435" y="5166671"/>
                  <a:pt x="5684234" y="5136050"/>
                  <a:pt x="5515790" y="5155324"/>
                </a:cubicBezTo>
                <a:cubicBezTo>
                  <a:pt x="5347346" y="5174598"/>
                  <a:pt x="5241948" y="5170363"/>
                  <a:pt x="5060120" y="5155324"/>
                </a:cubicBezTo>
                <a:cubicBezTo>
                  <a:pt x="4878292" y="5140286"/>
                  <a:pt x="4797069" y="5145532"/>
                  <a:pt x="4604450" y="5155324"/>
                </a:cubicBezTo>
                <a:cubicBezTo>
                  <a:pt x="4411831" y="5165117"/>
                  <a:pt x="4109931" y="5173547"/>
                  <a:pt x="3827131" y="5155324"/>
                </a:cubicBezTo>
                <a:cubicBezTo>
                  <a:pt x="3544331" y="5137101"/>
                  <a:pt x="3543875" y="5140235"/>
                  <a:pt x="3264245" y="5155324"/>
                </a:cubicBezTo>
                <a:cubicBezTo>
                  <a:pt x="2984615" y="5170413"/>
                  <a:pt x="2695061" y="5140346"/>
                  <a:pt x="2486925" y="5155324"/>
                </a:cubicBezTo>
                <a:cubicBezTo>
                  <a:pt x="2278789" y="5170302"/>
                  <a:pt x="2223223" y="5144199"/>
                  <a:pt x="2031255" y="5155324"/>
                </a:cubicBezTo>
                <a:cubicBezTo>
                  <a:pt x="1839287" y="5166450"/>
                  <a:pt x="1634507" y="5172510"/>
                  <a:pt x="1253936" y="5155324"/>
                </a:cubicBezTo>
                <a:cubicBezTo>
                  <a:pt x="873365" y="5138138"/>
                  <a:pt x="690303" y="5152953"/>
                  <a:pt x="530225" y="5155324"/>
                </a:cubicBezTo>
                <a:cubicBezTo>
                  <a:pt x="248523" y="5163133"/>
                  <a:pt x="-37151" y="4898140"/>
                  <a:pt x="0" y="4625099"/>
                </a:cubicBezTo>
                <a:cubicBezTo>
                  <a:pt x="-17585" y="4397103"/>
                  <a:pt x="13352" y="4173403"/>
                  <a:pt x="0" y="4024517"/>
                </a:cubicBezTo>
                <a:cubicBezTo>
                  <a:pt x="-13352" y="3875631"/>
                  <a:pt x="-3939" y="3539643"/>
                  <a:pt x="0" y="3342038"/>
                </a:cubicBezTo>
                <a:cubicBezTo>
                  <a:pt x="3939" y="3144433"/>
                  <a:pt x="21469" y="2904997"/>
                  <a:pt x="0" y="2741457"/>
                </a:cubicBezTo>
                <a:cubicBezTo>
                  <a:pt x="-21469" y="2577917"/>
                  <a:pt x="35704" y="2212202"/>
                  <a:pt x="0" y="2018029"/>
                </a:cubicBezTo>
                <a:cubicBezTo>
                  <a:pt x="-35704" y="1823856"/>
                  <a:pt x="25561" y="1682269"/>
                  <a:pt x="0" y="1376499"/>
                </a:cubicBezTo>
                <a:cubicBezTo>
                  <a:pt x="-25561" y="1070729"/>
                  <a:pt x="18416" y="731194"/>
                  <a:pt x="0" y="530225"/>
                </a:cubicBezTo>
                <a:close/>
              </a:path>
              <a:path w="11782096" h="5155324" stroke="0" extrusionOk="0">
                <a:moveTo>
                  <a:pt x="0" y="530225"/>
                </a:moveTo>
                <a:cubicBezTo>
                  <a:pt x="-23670" y="227129"/>
                  <a:pt x="238051" y="16946"/>
                  <a:pt x="530225" y="0"/>
                </a:cubicBezTo>
                <a:cubicBezTo>
                  <a:pt x="642972" y="-617"/>
                  <a:pt x="926204" y="13843"/>
                  <a:pt x="1093111" y="0"/>
                </a:cubicBezTo>
                <a:cubicBezTo>
                  <a:pt x="1260018" y="-13843"/>
                  <a:pt x="1626651" y="-5912"/>
                  <a:pt x="1870431" y="0"/>
                </a:cubicBezTo>
                <a:cubicBezTo>
                  <a:pt x="2114211" y="5912"/>
                  <a:pt x="2066108" y="10825"/>
                  <a:pt x="2218884" y="0"/>
                </a:cubicBezTo>
                <a:cubicBezTo>
                  <a:pt x="2371660" y="-10825"/>
                  <a:pt x="2750943" y="-15090"/>
                  <a:pt x="2996204" y="0"/>
                </a:cubicBezTo>
                <a:cubicBezTo>
                  <a:pt x="3241465" y="15090"/>
                  <a:pt x="3205564" y="-2896"/>
                  <a:pt x="3344657" y="0"/>
                </a:cubicBezTo>
                <a:cubicBezTo>
                  <a:pt x="3483750" y="2896"/>
                  <a:pt x="3892808" y="2733"/>
                  <a:pt x="4121976" y="0"/>
                </a:cubicBezTo>
                <a:cubicBezTo>
                  <a:pt x="4351144" y="-2733"/>
                  <a:pt x="4486064" y="8544"/>
                  <a:pt x="4792079" y="0"/>
                </a:cubicBezTo>
                <a:cubicBezTo>
                  <a:pt x="5098094" y="-8544"/>
                  <a:pt x="5168652" y="7983"/>
                  <a:pt x="5354966" y="0"/>
                </a:cubicBezTo>
                <a:cubicBezTo>
                  <a:pt x="5541280" y="-7983"/>
                  <a:pt x="5755465" y="-4086"/>
                  <a:pt x="6025069" y="0"/>
                </a:cubicBezTo>
                <a:cubicBezTo>
                  <a:pt x="6294673" y="4086"/>
                  <a:pt x="6548278" y="32689"/>
                  <a:pt x="6802388" y="0"/>
                </a:cubicBezTo>
                <a:cubicBezTo>
                  <a:pt x="7056498" y="-32689"/>
                  <a:pt x="7311460" y="2143"/>
                  <a:pt x="7472491" y="0"/>
                </a:cubicBezTo>
                <a:cubicBezTo>
                  <a:pt x="7633522" y="-2143"/>
                  <a:pt x="7718176" y="7692"/>
                  <a:pt x="7928161" y="0"/>
                </a:cubicBezTo>
                <a:cubicBezTo>
                  <a:pt x="8138146" y="-7692"/>
                  <a:pt x="8189752" y="19964"/>
                  <a:pt x="8383831" y="0"/>
                </a:cubicBezTo>
                <a:cubicBezTo>
                  <a:pt x="8577910" y="-19964"/>
                  <a:pt x="8656915" y="5044"/>
                  <a:pt x="8839501" y="0"/>
                </a:cubicBezTo>
                <a:cubicBezTo>
                  <a:pt x="9022087" y="-5044"/>
                  <a:pt x="9106434" y="-19723"/>
                  <a:pt x="9295171" y="0"/>
                </a:cubicBezTo>
                <a:cubicBezTo>
                  <a:pt x="9483908" y="19723"/>
                  <a:pt x="9815182" y="36491"/>
                  <a:pt x="10072490" y="0"/>
                </a:cubicBezTo>
                <a:cubicBezTo>
                  <a:pt x="10329798" y="-36491"/>
                  <a:pt x="10308879" y="9419"/>
                  <a:pt x="10528160" y="0"/>
                </a:cubicBezTo>
                <a:cubicBezTo>
                  <a:pt x="10747441" y="-9419"/>
                  <a:pt x="10921315" y="24117"/>
                  <a:pt x="11251871" y="0"/>
                </a:cubicBezTo>
                <a:cubicBezTo>
                  <a:pt x="11535141" y="46506"/>
                  <a:pt x="11803944" y="189614"/>
                  <a:pt x="11782096" y="530225"/>
                </a:cubicBezTo>
                <a:cubicBezTo>
                  <a:pt x="11785799" y="728475"/>
                  <a:pt x="11751902" y="1056724"/>
                  <a:pt x="11782096" y="1253653"/>
                </a:cubicBezTo>
                <a:cubicBezTo>
                  <a:pt x="11812290" y="1450582"/>
                  <a:pt x="11780273" y="1716920"/>
                  <a:pt x="11782096" y="1977080"/>
                </a:cubicBezTo>
                <a:cubicBezTo>
                  <a:pt x="11783919" y="2237240"/>
                  <a:pt x="11792715" y="2518193"/>
                  <a:pt x="11782096" y="2700508"/>
                </a:cubicBezTo>
                <a:cubicBezTo>
                  <a:pt x="11771477" y="2882823"/>
                  <a:pt x="11773619" y="3123542"/>
                  <a:pt x="11782096" y="3260141"/>
                </a:cubicBezTo>
                <a:cubicBezTo>
                  <a:pt x="11790573" y="3396740"/>
                  <a:pt x="11806757" y="3621553"/>
                  <a:pt x="11782096" y="3860723"/>
                </a:cubicBezTo>
                <a:cubicBezTo>
                  <a:pt x="11757435" y="4099893"/>
                  <a:pt x="11779389" y="4346113"/>
                  <a:pt x="11782096" y="4625099"/>
                </a:cubicBezTo>
                <a:cubicBezTo>
                  <a:pt x="11780726" y="4874889"/>
                  <a:pt x="11558711" y="5168409"/>
                  <a:pt x="11251871" y="5155324"/>
                </a:cubicBezTo>
                <a:cubicBezTo>
                  <a:pt x="10950410" y="5157313"/>
                  <a:pt x="10866437" y="5133238"/>
                  <a:pt x="10581768" y="5155324"/>
                </a:cubicBezTo>
                <a:cubicBezTo>
                  <a:pt x="10297099" y="5177410"/>
                  <a:pt x="10318568" y="5154450"/>
                  <a:pt x="10233315" y="5155324"/>
                </a:cubicBezTo>
                <a:cubicBezTo>
                  <a:pt x="10148062" y="5156198"/>
                  <a:pt x="9914225" y="5154996"/>
                  <a:pt x="9670428" y="5155324"/>
                </a:cubicBezTo>
                <a:cubicBezTo>
                  <a:pt x="9426631" y="5155652"/>
                  <a:pt x="9196023" y="5137578"/>
                  <a:pt x="9000325" y="5155324"/>
                </a:cubicBezTo>
                <a:cubicBezTo>
                  <a:pt x="8804627" y="5173070"/>
                  <a:pt x="8484559" y="5169945"/>
                  <a:pt x="8115790" y="5155324"/>
                </a:cubicBezTo>
                <a:cubicBezTo>
                  <a:pt x="7747021" y="5140703"/>
                  <a:pt x="7693938" y="5174415"/>
                  <a:pt x="7445687" y="5155324"/>
                </a:cubicBezTo>
                <a:cubicBezTo>
                  <a:pt x="7197436" y="5136233"/>
                  <a:pt x="7266548" y="5158579"/>
                  <a:pt x="7097233" y="5155324"/>
                </a:cubicBezTo>
                <a:cubicBezTo>
                  <a:pt x="6927918" y="5152069"/>
                  <a:pt x="6486069" y="5186631"/>
                  <a:pt x="6319914" y="5155324"/>
                </a:cubicBezTo>
                <a:cubicBezTo>
                  <a:pt x="6153759" y="5124017"/>
                  <a:pt x="6079534" y="5159260"/>
                  <a:pt x="5864244" y="5155324"/>
                </a:cubicBezTo>
                <a:cubicBezTo>
                  <a:pt x="5648954" y="5151389"/>
                  <a:pt x="5301426" y="5154103"/>
                  <a:pt x="5086925" y="5155324"/>
                </a:cubicBezTo>
                <a:cubicBezTo>
                  <a:pt x="4872424" y="5156545"/>
                  <a:pt x="4721267" y="5144488"/>
                  <a:pt x="4416822" y="5155324"/>
                </a:cubicBezTo>
                <a:cubicBezTo>
                  <a:pt x="4112377" y="5166160"/>
                  <a:pt x="4085007" y="5159713"/>
                  <a:pt x="3961152" y="5155324"/>
                </a:cubicBezTo>
                <a:cubicBezTo>
                  <a:pt x="3837297" y="5150936"/>
                  <a:pt x="3281916" y="5116860"/>
                  <a:pt x="3076616" y="5155324"/>
                </a:cubicBezTo>
                <a:cubicBezTo>
                  <a:pt x="2871316" y="5193788"/>
                  <a:pt x="2727862" y="5135250"/>
                  <a:pt x="2513730" y="5155324"/>
                </a:cubicBezTo>
                <a:cubicBezTo>
                  <a:pt x="2299598" y="5175398"/>
                  <a:pt x="1944503" y="5177371"/>
                  <a:pt x="1736410" y="5155324"/>
                </a:cubicBezTo>
                <a:cubicBezTo>
                  <a:pt x="1528317" y="5133277"/>
                  <a:pt x="1368029" y="5164388"/>
                  <a:pt x="1173524" y="5155324"/>
                </a:cubicBezTo>
                <a:cubicBezTo>
                  <a:pt x="979019" y="5146260"/>
                  <a:pt x="714554" y="5131350"/>
                  <a:pt x="530225" y="5155324"/>
                </a:cubicBezTo>
                <a:cubicBezTo>
                  <a:pt x="233334" y="5091819"/>
                  <a:pt x="-10749" y="4913237"/>
                  <a:pt x="0" y="4625099"/>
                </a:cubicBezTo>
                <a:cubicBezTo>
                  <a:pt x="-8980" y="4471879"/>
                  <a:pt x="23783" y="4278996"/>
                  <a:pt x="0" y="3983569"/>
                </a:cubicBezTo>
                <a:cubicBezTo>
                  <a:pt x="-23783" y="3688142"/>
                  <a:pt x="32363" y="3487017"/>
                  <a:pt x="0" y="3219192"/>
                </a:cubicBezTo>
                <a:cubicBezTo>
                  <a:pt x="-32363" y="2951367"/>
                  <a:pt x="-9559" y="2742360"/>
                  <a:pt x="0" y="2618611"/>
                </a:cubicBezTo>
                <a:cubicBezTo>
                  <a:pt x="9559" y="2494862"/>
                  <a:pt x="-12239" y="2120596"/>
                  <a:pt x="0" y="1977080"/>
                </a:cubicBezTo>
                <a:cubicBezTo>
                  <a:pt x="12239" y="1833564"/>
                  <a:pt x="-28857" y="1608404"/>
                  <a:pt x="0" y="1376499"/>
                </a:cubicBezTo>
                <a:cubicBezTo>
                  <a:pt x="28857" y="1144594"/>
                  <a:pt x="11630" y="925101"/>
                  <a:pt x="0" y="53022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b="1" dirty="0">
                <a:solidFill>
                  <a:prstClr val="black"/>
                </a:solidFill>
                <a:latin typeface="Calibri" panose="020F0502020204030204" pitchFamily="34" charset="0"/>
                <a:cs typeface="Calibri" panose="020F0502020204030204" pitchFamily="34" charset="0"/>
              </a:rPr>
              <a:t>Cách làm</a:t>
            </a:r>
          </a:p>
          <a:p>
            <a:pPr lvl="0" algn="just" defTabSz="914377"/>
            <a:r>
              <a:rPr lang="vi-VN" sz="22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2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Cắt đế từ giấy màu (như hình bên).</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2. Dán</a:t>
            </a:r>
          </a:p>
          <a:p>
            <a:pPr lvl="0" algn="just" defTabSz="914377"/>
            <a:r>
              <a:rPr lang="vi-VN" sz="2200" dirty="0">
                <a:solidFill>
                  <a:prstClr val="black"/>
                </a:solidFill>
                <a:latin typeface="Calibri" panose="020F0502020204030204" pitchFamily="34" charset="0"/>
                <a:cs typeface="Calibri" panose="020F0502020204030204" pitchFamily="34" charset="0"/>
              </a:rPr>
              <a:t>- Dùng hồ dán hai mép của mỗi hình chữ nhật để tạo đầu thỏ và thân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Dán tai thỏ, đầu thỏ, thân thỏ với nhau, sau đó dán lên đế.</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3. Vẽ</a:t>
            </a:r>
          </a:p>
          <a:p>
            <a:pPr lvl="0" algn="just" defTabSz="914377"/>
            <a:r>
              <a:rPr lang="vi-VN" sz="2200" dirty="0">
                <a:solidFill>
                  <a:prstClr val="black"/>
                </a:solidFill>
                <a:latin typeface="Calibri" panose="020F0502020204030204" pitchFamily="34" charset="0"/>
                <a:cs typeface="Calibri" panose="020F0502020204030204" pitchFamily="34" charset="0"/>
              </a:rPr>
              <a:t>- Dùng bút màu vẽ trang trí tai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Dùng bút màu vẽ mắt, râu, mũi, miệng ở đầu thỏ.</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 Vậy là Hà đã có một chú thỏ con đáng yêu bằng giấy để tặng Hoa trong ngày sinh nhật. Hi vọng Hoa sẽ vui sướng đón nhận món quà của bạn.</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03014" y="981527"/>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5"/>
          <a:stretch>
            <a:fillRect/>
          </a:stretch>
        </p:blipFill>
        <p:spPr>
          <a:xfrm>
            <a:off x="116333" y="1"/>
            <a:ext cx="6431837" cy="1093076"/>
          </a:xfrm>
          <a:prstGeom prst="rect">
            <a:avLst/>
          </a:prstGeom>
        </p:spPr>
      </p:pic>
      <p:cxnSp>
        <p:nvCxnSpPr>
          <p:cNvPr id="8" name="Straight Connector 7">
            <a:extLst>
              <a:ext uri="{FF2B5EF4-FFF2-40B4-BE49-F238E27FC236}">
                <a16:creationId xmlns:a16="http://schemas.microsoft.com/office/drawing/2014/main" id="{2D43191B-B724-E516-1F86-A53A26738A7E}"/>
              </a:ext>
            </a:extLst>
          </p:cNvPr>
          <p:cNvCxnSpPr/>
          <p:nvPr/>
        </p:nvCxnSpPr>
        <p:spPr>
          <a:xfrm flipH="1">
            <a:off x="5570483" y="4204138"/>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4D5170-72ED-245F-4BD2-62EA9700F692}"/>
              </a:ext>
            </a:extLst>
          </p:cNvPr>
          <p:cNvCxnSpPr/>
          <p:nvPr/>
        </p:nvCxnSpPr>
        <p:spPr>
          <a:xfrm flipH="1">
            <a:off x="7315200" y="4225159"/>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C19C41-AA1E-E8A8-E482-F8FFD9C2CCA0}"/>
              </a:ext>
            </a:extLst>
          </p:cNvPr>
          <p:cNvCxnSpPr/>
          <p:nvPr/>
        </p:nvCxnSpPr>
        <p:spPr>
          <a:xfrm flipH="1">
            <a:off x="8671034" y="427771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792FAF-6FFB-B7AD-CC2A-8B5BDCF77250}"/>
              </a:ext>
            </a:extLst>
          </p:cNvPr>
          <p:cNvCxnSpPr/>
          <p:nvPr/>
        </p:nvCxnSpPr>
        <p:spPr>
          <a:xfrm flipH="1">
            <a:off x="8755117" y="429873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6240" imgH="1266840"/>
        </mc:Choice>
        <mc:Fallback>
          <p:control name="TextBox1" r:id="rId2" imgW="5286240" imgH="126684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6"/>
                <a:stretch>
                  <a:fillRect/>
                </a:stretch>
              </p:blipFill>
              <p:spPr>
                <a:xfrm>
                  <a:off x="6707913" y="162648"/>
                  <a:ext cx="5283200" cy="1266759"/>
                </a:xfrm>
                <a:prstGeom prst="rect">
                  <a:avLst/>
                </a:prstGeom>
              </p:spPr>
            </p:pic>
          </p:control>
        </mc:Fallback>
      </mc:AlternateContent>
    </p:controls>
    <p:extLst>
      <p:ext uri="{BB962C8B-B14F-4D97-AF65-F5344CB8AC3E}">
        <p14:creationId xmlns:p14="http://schemas.microsoft.com/office/powerpoint/2010/main" val="375211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2857D43F-B1FA-BE70-CE78-3A310451A4A2}"/>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ED885CC6-E4F2-528A-836D-5905585C34EB}"/>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B43B66BB-75AB-94B2-2EC2-020BE0CE512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E7925B1E-1F1F-7DD0-5AAD-2369170B1E7D}"/>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0" name="Picture 9">
                <a:extLst>
                  <a:ext uri="{FF2B5EF4-FFF2-40B4-BE49-F238E27FC236}">
                    <a16:creationId xmlns:a16="http://schemas.microsoft.com/office/drawing/2014/main" id="{E576BA32-5972-3F48-F82A-479BFB04527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1" name="Picture 10">
                <a:extLst>
                  <a:ext uri="{FF2B5EF4-FFF2-40B4-BE49-F238E27FC236}">
                    <a16:creationId xmlns:a16="http://schemas.microsoft.com/office/drawing/2014/main" id="{0C12E3D2-9AD9-5C74-A522-B15B3736CC9C}"/>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36FA67C4-8C8A-13BF-CC97-5600C7E7415F}"/>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490BE60-8570-AF22-FAE1-65DC11FC4667}"/>
              </a:ext>
            </a:extLst>
          </p:cNvPr>
          <p:cNvGrpSpPr/>
          <p:nvPr/>
        </p:nvGrpSpPr>
        <p:grpSpPr>
          <a:xfrm>
            <a:off x="5107877" y="3356326"/>
            <a:ext cx="6840681" cy="3259118"/>
            <a:chOff x="535741" y="1642656"/>
            <a:chExt cx="6840681" cy="3259117"/>
          </a:xfrm>
        </p:grpSpPr>
        <p:grpSp>
          <p:nvGrpSpPr>
            <p:cNvPr id="13" name="Group 12">
              <a:extLst>
                <a:ext uri="{FF2B5EF4-FFF2-40B4-BE49-F238E27FC236}">
                  <a16:creationId xmlns:a16="http://schemas.microsoft.com/office/drawing/2014/main" id="{B5287254-A5FB-9F53-D4CA-E25F158D0863}"/>
                </a:ext>
              </a:extLst>
            </p:cNvPr>
            <p:cNvGrpSpPr/>
            <p:nvPr/>
          </p:nvGrpSpPr>
          <p:grpSpPr>
            <a:xfrm>
              <a:off x="535741" y="2511864"/>
              <a:ext cx="6840681" cy="2389909"/>
              <a:chOff x="5351318" y="4311147"/>
              <a:chExt cx="6840681" cy="2389909"/>
            </a:xfrm>
            <a:solidFill>
              <a:srgbClr val="FFFFCC"/>
            </a:solidFill>
          </p:grpSpPr>
          <p:sp>
            <p:nvSpPr>
              <p:cNvPr id="15" name="Rectangle: Rounded Corners 14">
                <a:extLst>
                  <a:ext uri="{FF2B5EF4-FFF2-40B4-BE49-F238E27FC236}">
                    <a16:creationId xmlns:a16="http://schemas.microsoft.com/office/drawing/2014/main" id="{45DD53B2-0D76-EDEC-0E62-4FA7C31FCB0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6" name="Group 15">
                <a:extLst>
                  <a:ext uri="{FF2B5EF4-FFF2-40B4-BE49-F238E27FC236}">
                    <a16:creationId xmlns:a16="http://schemas.microsoft.com/office/drawing/2014/main" id="{C4993B8D-091E-281F-15B1-70D71520CDB3}"/>
                  </a:ext>
                </a:extLst>
              </p:cNvPr>
              <p:cNvGrpSpPr/>
              <p:nvPr/>
            </p:nvGrpSpPr>
            <p:grpSpPr>
              <a:xfrm>
                <a:off x="7848306" y="4505769"/>
                <a:ext cx="1916933" cy="698087"/>
                <a:chOff x="7938042" y="4498699"/>
                <a:chExt cx="2135833" cy="786591"/>
              </a:xfrm>
              <a:grpFill/>
            </p:grpSpPr>
            <p:pic>
              <p:nvPicPr>
                <p:cNvPr id="25" name="Picture 24" descr="Icon&#10;&#10;Description automatically generated">
                  <a:extLst>
                    <a:ext uri="{FF2B5EF4-FFF2-40B4-BE49-F238E27FC236}">
                      <a16:creationId xmlns:a16="http://schemas.microsoft.com/office/drawing/2014/main" id="{FC04EDF3-67D7-77A2-D32B-9F825DE51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6" name="Picture 25" descr="Icon&#10;&#10;Description automatically generated">
                  <a:extLst>
                    <a:ext uri="{FF2B5EF4-FFF2-40B4-BE49-F238E27FC236}">
                      <a16:creationId xmlns:a16="http://schemas.microsoft.com/office/drawing/2014/main" id="{E5AE4A85-4629-E3D8-4CA8-4DC971B8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7" name="Picture 26" descr="Icon&#10;&#10;Description automatically generated">
                  <a:extLst>
                    <a:ext uri="{FF2B5EF4-FFF2-40B4-BE49-F238E27FC236}">
                      <a16:creationId xmlns:a16="http://schemas.microsoft.com/office/drawing/2014/main" id="{DA7A2A52-93B3-8D27-01B7-82CB5D265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7" name="Group 16">
                <a:extLst>
                  <a:ext uri="{FF2B5EF4-FFF2-40B4-BE49-F238E27FC236}">
                    <a16:creationId xmlns:a16="http://schemas.microsoft.com/office/drawing/2014/main" id="{D677E326-75A0-588B-A21D-E6AD25A40E47}"/>
                  </a:ext>
                </a:extLst>
              </p:cNvPr>
              <p:cNvGrpSpPr/>
              <p:nvPr/>
            </p:nvGrpSpPr>
            <p:grpSpPr>
              <a:xfrm>
                <a:off x="7843282" y="5133562"/>
                <a:ext cx="1935526" cy="692431"/>
                <a:chOff x="7872868" y="4435004"/>
                <a:chExt cx="2216677" cy="790399"/>
              </a:xfrm>
              <a:grpFill/>
            </p:grpSpPr>
            <p:pic>
              <p:nvPicPr>
                <p:cNvPr id="22" name="Picture 21" descr="Icon&#10;&#10;Description automatically generated">
                  <a:extLst>
                    <a:ext uri="{FF2B5EF4-FFF2-40B4-BE49-F238E27FC236}">
                      <a16:creationId xmlns:a16="http://schemas.microsoft.com/office/drawing/2014/main" id="{E131EEB0-03D8-0804-3B62-77CE1BEDB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11173FB1-E51F-FE87-B79F-3AEEAFB06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C87FC759-017A-BD46-C2FB-210492D6B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8" name="Group 17">
                <a:extLst>
                  <a:ext uri="{FF2B5EF4-FFF2-40B4-BE49-F238E27FC236}">
                    <a16:creationId xmlns:a16="http://schemas.microsoft.com/office/drawing/2014/main" id="{723A1452-FCDF-E825-0221-2AF0399054CA}"/>
                  </a:ext>
                </a:extLst>
              </p:cNvPr>
              <p:cNvGrpSpPr/>
              <p:nvPr/>
            </p:nvGrpSpPr>
            <p:grpSpPr>
              <a:xfrm>
                <a:off x="10125528" y="5659583"/>
                <a:ext cx="1915391" cy="682868"/>
                <a:chOff x="7935191" y="4561610"/>
                <a:chExt cx="2134115" cy="769441"/>
              </a:xfrm>
              <a:grpFill/>
            </p:grpSpPr>
            <p:pic>
              <p:nvPicPr>
                <p:cNvPr id="19" name="Picture 18" descr="Icon&#10;&#10;Description automatically generated">
                  <a:extLst>
                    <a:ext uri="{FF2B5EF4-FFF2-40B4-BE49-F238E27FC236}">
                      <a16:creationId xmlns:a16="http://schemas.microsoft.com/office/drawing/2014/main" id="{EA4B283C-FDBD-D18C-88C4-13389B18B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BFA0A1FD-C626-8301-43FD-8D6C3AF28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B68563DB-A287-2582-C157-50434004A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4" name="Rectangle: Rounded Corners 13">
              <a:extLst>
                <a:ext uri="{FF2B5EF4-FFF2-40B4-BE49-F238E27FC236}">
                  <a16:creationId xmlns:a16="http://schemas.microsoft.com/office/drawing/2014/main" id="{06989FAD-5C1F-A8DD-162B-FA8143114CBD}"/>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8" name="Rectangle: Rounded Corners 27">
            <a:extLst>
              <a:ext uri="{FF2B5EF4-FFF2-40B4-BE49-F238E27FC236}">
                <a16:creationId xmlns:a16="http://schemas.microsoft.com/office/drawing/2014/main" id="{B02A9BD0-E79A-0C7C-6789-E14166D88BDE}"/>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9" name="Graphic 28">
            <a:extLst>
              <a:ext uri="{FF2B5EF4-FFF2-40B4-BE49-F238E27FC236}">
                <a16:creationId xmlns:a16="http://schemas.microsoft.com/office/drawing/2014/main" id="{F704679A-1788-CBC5-DCF2-5F4C1AECA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2958622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endParaRPr>
          </a:p>
        </p:txBody>
      </p:sp>
      <p:sp>
        <p:nvSpPr>
          <p:cNvPr id="42" name="TextBox 41">
            <a:extLst>
              <a:ext uri="{FF2B5EF4-FFF2-40B4-BE49-F238E27FC236}">
                <a16:creationId xmlns:a16="http://schemas.microsoft.com/office/drawing/2014/main" id="{C08082E6-0DF3-8FD1-CBD5-40083938D18A}"/>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LUYỆN </a:t>
            </a:r>
            <a:r>
              <a:rPr lang="en-US" sz="5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 TRƯỚC LỚP</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nvGrpSpPr>
          <p:cNvPr id="43" name="Group 42">
            <a:extLst>
              <a:ext uri="{FF2B5EF4-FFF2-40B4-BE49-F238E27FC236}">
                <a16:creationId xmlns:a16="http://schemas.microsoft.com/office/drawing/2014/main" id="{81CDD5C5-0C98-C28C-A5FC-AB27802BAA77}"/>
              </a:ext>
            </a:extLst>
          </p:cNvPr>
          <p:cNvGrpSpPr/>
          <p:nvPr/>
        </p:nvGrpSpPr>
        <p:grpSpPr>
          <a:xfrm>
            <a:off x="1482057" y="1783822"/>
            <a:ext cx="9122782" cy="3666080"/>
            <a:chOff x="4841104" y="3817600"/>
            <a:chExt cx="7073839" cy="2842692"/>
          </a:xfrm>
        </p:grpSpPr>
        <p:grpSp>
          <p:nvGrpSpPr>
            <p:cNvPr id="44" name="Group 43">
              <a:extLst>
                <a:ext uri="{FF2B5EF4-FFF2-40B4-BE49-F238E27FC236}">
                  <a16:creationId xmlns:a16="http://schemas.microsoft.com/office/drawing/2014/main" id="{1D98DA80-F7F6-9042-D258-03A584C8E64F}"/>
                </a:ext>
              </a:extLst>
            </p:cNvPr>
            <p:cNvGrpSpPr/>
            <p:nvPr/>
          </p:nvGrpSpPr>
          <p:grpSpPr>
            <a:xfrm>
              <a:off x="4841104" y="3817600"/>
              <a:ext cx="7073839" cy="2842692"/>
              <a:chOff x="2975204" y="1255651"/>
              <a:chExt cx="7073839" cy="2842692"/>
            </a:xfrm>
          </p:grpSpPr>
          <p:sp>
            <p:nvSpPr>
              <p:cNvPr id="54" name="Rectangle: Rounded Corners 53">
                <a:extLst>
                  <a:ext uri="{FF2B5EF4-FFF2-40B4-BE49-F238E27FC236}">
                    <a16:creationId xmlns:a16="http://schemas.microsoft.com/office/drawing/2014/main" id="{F42BCFEA-86BB-E4FB-CD96-54C80EAAB7E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cs typeface="Times New Roman" panose="02020603050405020304" pitchFamily="18" charset="0"/>
                  </a:rPr>
                  <a:t>1.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2.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to, </a:t>
                </a:r>
                <a:r>
                  <a:rPr lang="en-US" sz="4400" b="1" dirty="0" err="1">
                    <a:solidFill>
                      <a:srgbClr val="000000"/>
                    </a:solidFill>
                    <a:cs typeface="Times New Roman" panose="02020603050405020304" pitchFamily="18" charset="0"/>
                  </a:rPr>
                  <a:t>rõ</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3.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ngắt</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nghỉ</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chỗ</a:t>
                </a:r>
                <a:r>
                  <a:rPr lang="en-US" sz="4400" b="1" dirty="0">
                    <a:solidFill>
                      <a:srgbClr val="000000"/>
                    </a:solidFill>
                    <a:cs typeface="Times New Roman" panose="02020603050405020304" pitchFamily="18" charset="0"/>
                  </a:rPr>
                  <a:t>.</a:t>
                </a:r>
                <a:endParaRPr lang="en-US" sz="4400" b="1" i="0" dirty="0">
                  <a:solidFill>
                    <a:srgbClr val="000000"/>
                  </a:solidFill>
                  <a:effectLst/>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AFA727F6-E6FC-BAA1-A2B1-2FC5D97D19FA}"/>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45" name="Picture 44">
              <a:extLst>
                <a:ext uri="{FF2B5EF4-FFF2-40B4-BE49-F238E27FC236}">
                  <a16:creationId xmlns:a16="http://schemas.microsoft.com/office/drawing/2014/main" id="{D6E5C215-C6F8-CAFC-803A-353BCFEE86CC}"/>
                </a:ext>
              </a:extLst>
            </p:cNvPr>
            <p:cNvPicPr>
              <a:picLocks noChangeAspect="1"/>
            </p:cNvPicPr>
            <p:nvPr/>
          </p:nvPicPr>
          <p:blipFill>
            <a:blip r:embed="rId2"/>
            <a:stretch>
              <a:fillRect/>
            </a:stretch>
          </p:blipFill>
          <p:spPr>
            <a:xfrm>
              <a:off x="7976229" y="4850617"/>
              <a:ext cx="469963" cy="469963"/>
            </a:xfrm>
            <a:prstGeom prst="rect">
              <a:avLst/>
            </a:prstGeom>
          </p:spPr>
        </p:pic>
        <p:pic>
          <p:nvPicPr>
            <p:cNvPr id="46" name="Picture 45">
              <a:extLst>
                <a:ext uri="{FF2B5EF4-FFF2-40B4-BE49-F238E27FC236}">
                  <a16:creationId xmlns:a16="http://schemas.microsoft.com/office/drawing/2014/main" id="{B8F9A40B-E6FF-3571-3AC2-E0FE851F943A}"/>
                </a:ext>
              </a:extLst>
            </p:cNvPr>
            <p:cNvPicPr>
              <a:picLocks noChangeAspect="1"/>
            </p:cNvPicPr>
            <p:nvPr/>
          </p:nvPicPr>
          <p:blipFill>
            <a:blip r:embed="rId3"/>
            <a:stretch>
              <a:fillRect/>
            </a:stretch>
          </p:blipFill>
          <p:spPr>
            <a:xfrm>
              <a:off x="7419555" y="4850617"/>
              <a:ext cx="469963" cy="469963"/>
            </a:xfrm>
            <a:prstGeom prst="rect">
              <a:avLst/>
            </a:prstGeom>
          </p:spPr>
        </p:pic>
        <p:pic>
          <p:nvPicPr>
            <p:cNvPr id="47" name="Picture 46">
              <a:extLst>
                <a:ext uri="{FF2B5EF4-FFF2-40B4-BE49-F238E27FC236}">
                  <a16:creationId xmlns:a16="http://schemas.microsoft.com/office/drawing/2014/main" id="{D331CCD4-FD59-F7EE-2302-03CE23E6B5E2}"/>
                </a:ext>
              </a:extLst>
            </p:cNvPr>
            <p:cNvPicPr>
              <a:picLocks noChangeAspect="1"/>
            </p:cNvPicPr>
            <p:nvPr/>
          </p:nvPicPr>
          <p:blipFill>
            <a:blip r:embed="rId4"/>
            <a:stretch>
              <a:fillRect/>
            </a:stretch>
          </p:blipFill>
          <p:spPr>
            <a:xfrm>
              <a:off x="8532903" y="4850617"/>
              <a:ext cx="469963" cy="469963"/>
            </a:xfrm>
            <a:prstGeom prst="rect">
              <a:avLst/>
            </a:prstGeom>
          </p:spPr>
        </p:pic>
        <p:pic>
          <p:nvPicPr>
            <p:cNvPr id="48" name="Picture 47">
              <a:extLst>
                <a:ext uri="{FF2B5EF4-FFF2-40B4-BE49-F238E27FC236}">
                  <a16:creationId xmlns:a16="http://schemas.microsoft.com/office/drawing/2014/main" id="{E8D79F60-77A8-AF68-9CF7-F712246D688F}"/>
                </a:ext>
              </a:extLst>
            </p:cNvPr>
            <p:cNvPicPr>
              <a:picLocks noChangeAspect="1"/>
            </p:cNvPicPr>
            <p:nvPr/>
          </p:nvPicPr>
          <p:blipFill>
            <a:blip r:embed="rId2"/>
            <a:stretch>
              <a:fillRect/>
            </a:stretch>
          </p:blipFill>
          <p:spPr>
            <a:xfrm>
              <a:off x="8020830" y="5394231"/>
              <a:ext cx="469963" cy="469963"/>
            </a:xfrm>
            <a:prstGeom prst="rect">
              <a:avLst/>
            </a:prstGeom>
          </p:spPr>
        </p:pic>
        <p:pic>
          <p:nvPicPr>
            <p:cNvPr id="49" name="Picture 48">
              <a:extLst>
                <a:ext uri="{FF2B5EF4-FFF2-40B4-BE49-F238E27FC236}">
                  <a16:creationId xmlns:a16="http://schemas.microsoft.com/office/drawing/2014/main" id="{B5B3ECBF-77B3-00D9-B95C-ED6EC3140747}"/>
                </a:ext>
              </a:extLst>
            </p:cNvPr>
            <p:cNvPicPr>
              <a:picLocks noChangeAspect="1"/>
            </p:cNvPicPr>
            <p:nvPr/>
          </p:nvPicPr>
          <p:blipFill>
            <a:blip r:embed="rId3"/>
            <a:stretch>
              <a:fillRect/>
            </a:stretch>
          </p:blipFill>
          <p:spPr>
            <a:xfrm>
              <a:off x="7464155" y="5394231"/>
              <a:ext cx="469963" cy="469963"/>
            </a:xfrm>
            <a:prstGeom prst="rect">
              <a:avLst/>
            </a:prstGeom>
          </p:spPr>
        </p:pic>
        <p:pic>
          <p:nvPicPr>
            <p:cNvPr id="50" name="Picture 49">
              <a:extLst>
                <a:ext uri="{FF2B5EF4-FFF2-40B4-BE49-F238E27FC236}">
                  <a16:creationId xmlns:a16="http://schemas.microsoft.com/office/drawing/2014/main" id="{B15F22A7-B9F4-FB20-0CF1-DDC5CDCE17C3}"/>
                </a:ext>
              </a:extLst>
            </p:cNvPr>
            <p:cNvPicPr>
              <a:picLocks noChangeAspect="1"/>
            </p:cNvPicPr>
            <p:nvPr/>
          </p:nvPicPr>
          <p:blipFill>
            <a:blip r:embed="rId4"/>
            <a:stretch>
              <a:fillRect/>
            </a:stretch>
          </p:blipFill>
          <p:spPr>
            <a:xfrm>
              <a:off x="8577504" y="5394231"/>
              <a:ext cx="469963" cy="469963"/>
            </a:xfrm>
            <a:prstGeom prst="rect">
              <a:avLst/>
            </a:prstGeom>
          </p:spPr>
        </p:pic>
        <p:pic>
          <p:nvPicPr>
            <p:cNvPr id="51" name="Picture 50">
              <a:extLst>
                <a:ext uri="{FF2B5EF4-FFF2-40B4-BE49-F238E27FC236}">
                  <a16:creationId xmlns:a16="http://schemas.microsoft.com/office/drawing/2014/main" id="{FC514707-5697-4955-3F46-19BA700A44BB}"/>
                </a:ext>
              </a:extLst>
            </p:cNvPr>
            <p:cNvPicPr>
              <a:picLocks noChangeAspect="1"/>
            </p:cNvPicPr>
            <p:nvPr/>
          </p:nvPicPr>
          <p:blipFill>
            <a:blip r:embed="rId2"/>
            <a:stretch>
              <a:fillRect/>
            </a:stretch>
          </p:blipFill>
          <p:spPr>
            <a:xfrm>
              <a:off x="10471468" y="5942562"/>
              <a:ext cx="469963" cy="469963"/>
            </a:xfrm>
            <a:prstGeom prst="rect">
              <a:avLst/>
            </a:prstGeom>
          </p:spPr>
        </p:pic>
        <p:pic>
          <p:nvPicPr>
            <p:cNvPr id="52" name="Picture 51">
              <a:extLst>
                <a:ext uri="{FF2B5EF4-FFF2-40B4-BE49-F238E27FC236}">
                  <a16:creationId xmlns:a16="http://schemas.microsoft.com/office/drawing/2014/main" id="{9AECEAAA-CE3F-6D8F-2076-5EFA2C6945C4}"/>
                </a:ext>
              </a:extLst>
            </p:cNvPr>
            <p:cNvPicPr>
              <a:picLocks noChangeAspect="1"/>
            </p:cNvPicPr>
            <p:nvPr/>
          </p:nvPicPr>
          <p:blipFill>
            <a:blip r:embed="rId3"/>
            <a:stretch>
              <a:fillRect/>
            </a:stretch>
          </p:blipFill>
          <p:spPr>
            <a:xfrm>
              <a:off x="9914794" y="5942562"/>
              <a:ext cx="469963" cy="469963"/>
            </a:xfrm>
            <a:prstGeom prst="rect">
              <a:avLst/>
            </a:prstGeom>
          </p:spPr>
        </p:pic>
        <p:pic>
          <p:nvPicPr>
            <p:cNvPr id="53" name="Picture 52">
              <a:extLst>
                <a:ext uri="{FF2B5EF4-FFF2-40B4-BE49-F238E27FC236}">
                  <a16:creationId xmlns:a16="http://schemas.microsoft.com/office/drawing/2014/main" id="{CD6A859A-99C6-5798-5108-8EB64EDF5255}"/>
                </a:ext>
              </a:extLst>
            </p:cNvPr>
            <p:cNvPicPr>
              <a:picLocks noChangeAspect="1"/>
            </p:cNvPicPr>
            <p:nvPr/>
          </p:nvPicPr>
          <p:blipFill>
            <a:blip r:embed="rId4"/>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9364762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14:bounceEnd="66000">
                                          <p:cBhvr additive="base">
                                            <p:cTn id="11" dur="1000" fill="hold"/>
                                            <p:tgtEl>
                                              <p:spTgt spid="4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ppt_x"/>
                                              </p:val>
                                            </p:tav>
                                            <p:tav tm="100000">
                                              <p:val>
                                                <p:strVal val="#ppt_x"/>
                                              </p:val>
                                            </p:tav>
                                          </p:tavLst>
                                        </p:anim>
                                        <p:anim calcmode="lin" valueType="num">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3" name="Picture 2">
            <a:extLst>
              <a:ext uri="{FF2B5EF4-FFF2-40B4-BE49-F238E27FC236}">
                <a16:creationId xmlns:a16="http://schemas.microsoft.com/office/drawing/2014/main" id="{170E5C99-CA5A-ADBF-CFC6-C71FD0C39AAA}"/>
              </a:ext>
            </a:extLst>
          </p:cNvPr>
          <p:cNvPicPr>
            <a:picLocks noChangeAspect="1"/>
          </p:cNvPicPr>
          <p:nvPr/>
        </p:nvPicPr>
        <p:blipFill>
          <a:blip r:embed="rId4"/>
          <a:stretch>
            <a:fillRect/>
          </a:stretch>
        </p:blipFill>
        <p:spPr>
          <a:xfrm>
            <a:off x="2383091" y="1141445"/>
            <a:ext cx="7846232" cy="1926503"/>
          </a:xfrm>
          <a:prstGeom prst="rect">
            <a:avLst/>
          </a:prstGeom>
        </p:spPr>
      </p:pic>
    </p:spTree>
    <p:extLst>
      <p:ext uri="{BB962C8B-B14F-4D97-AF65-F5344CB8AC3E}">
        <p14:creationId xmlns:p14="http://schemas.microsoft.com/office/powerpoint/2010/main" val="2143098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rPr>
              <a:t>1. </a:t>
            </a:r>
            <a:r>
              <a:rPr lang="en-US" sz="3733" b="1" dirty="0" err="1">
                <a:solidFill>
                  <a:sysClr val="windowText" lastClr="000000"/>
                </a:solidFill>
              </a:rPr>
              <a:t>Dựa</a:t>
            </a:r>
            <a:r>
              <a:rPr lang="en-US" sz="3733" b="1" dirty="0">
                <a:solidFill>
                  <a:sysClr val="windowText" lastClr="000000"/>
                </a:solidFill>
              </a:rPr>
              <a:t> </a:t>
            </a:r>
            <a:r>
              <a:rPr lang="en-US" sz="3733" b="1" dirty="0" err="1">
                <a:solidFill>
                  <a:sysClr val="windowText" lastClr="000000"/>
                </a:solidFill>
              </a:rPr>
              <a:t>vào</a:t>
            </a:r>
            <a:r>
              <a:rPr lang="en-US" sz="3733" b="1" dirty="0">
                <a:solidFill>
                  <a:sysClr val="windowText" lastClr="000000"/>
                </a:solidFill>
              </a:rPr>
              <a:t> </a:t>
            </a:r>
            <a:r>
              <a:rPr lang="en-US" sz="3733" b="1" dirty="0" err="1">
                <a:solidFill>
                  <a:sysClr val="windowText" lastClr="000000"/>
                </a:solidFill>
              </a:rPr>
              <a:t>bài</a:t>
            </a:r>
            <a:r>
              <a:rPr lang="en-US" sz="3733" b="1" dirty="0">
                <a:solidFill>
                  <a:sysClr val="windowText" lastClr="000000"/>
                </a:solidFill>
              </a:rPr>
              <a:t> </a:t>
            </a:r>
            <a:r>
              <a:rPr lang="en-US" sz="3733" b="1" dirty="0" err="1">
                <a:solidFill>
                  <a:sysClr val="windowText" lastClr="000000"/>
                </a:solidFill>
              </a:rPr>
              <a:t>đọc</a:t>
            </a:r>
            <a:r>
              <a:rPr lang="en-US" sz="3733" b="1" dirty="0">
                <a:solidFill>
                  <a:sysClr val="windowText" lastClr="000000"/>
                </a:solidFill>
              </a:rPr>
              <a:t>, </a:t>
            </a:r>
            <a:r>
              <a:rPr lang="en-US" sz="3733" b="1" dirty="0" err="1">
                <a:solidFill>
                  <a:sysClr val="windowText" lastClr="000000"/>
                </a:solidFill>
              </a:rPr>
              <a:t>cho</a:t>
            </a:r>
            <a:r>
              <a:rPr lang="en-US" sz="3733" b="1" dirty="0">
                <a:solidFill>
                  <a:sysClr val="windowText" lastClr="000000"/>
                </a:solidFill>
              </a:rPr>
              <a:t> </a:t>
            </a:r>
            <a:r>
              <a:rPr lang="en-US" sz="3733" b="1" dirty="0" err="1">
                <a:solidFill>
                  <a:sysClr val="windowText" lastClr="000000"/>
                </a:solidFill>
              </a:rPr>
              <a:t>biết</a:t>
            </a:r>
            <a:r>
              <a:rPr lang="en-US" sz="3733" b="1" dirty="0">
                <a:solidFill>
                  <a:sysClr val="windowText" lastClr="000000"/>
                </a:solidFill>
              </a:rPr>
              <a:t> </a:t>
            </a:r>
            <a:r>
              <a:rPr lang="en-US" sz="3733" b="1" dirty="0" err="1">
                <a:solidFill>
                  <a:sysClr val="windowText" lastClr="000000"/>
                </a:solidFill>
              </a:rPr>
              <a:t>cần</a:t>
            </a:r>
            <a:r>
              <a:rPr lang="en-US" sz="3733" b="1" dirty="0">
                <a:solidFill>
                  <a:sysClr val="windowText" lastClr="000000"/>
                </a:solidFill>
              </a:rPr>
              <a:t> </a:t>
            </a:r>
            <a:r>
              <a:rPr lang="en-US" sz="3733" b="1" dirty="0" err="1">
                <a:solidFill>
                  <a:sysClr val="windowText" lastClr="000000"/>
                </a:solidFill>
              </a:rPr>
              <a:t>chuẩn</a:t>
            </a:r>
            <a:r>
              <a:rPr lang="en-US" sz="3733" b="1" dirty="0">
                <a:solidFill>
                  <a:sysClr val="windowText" lastClr="000000"/>
                </a:solidFill>
              </a:rPr>
              <a:t> </a:t>
            </a:r>
            <a:r>
              <a:rPr lang="en-US" sz="3733" b="1" dirty="0" err="1">
                <a:solidFill>
                  <a:sysClr val="windowText" lastClr="000000"/>
                </a:solidFill>
              </a:rPr>
              <a:t>bị</a:t>
            </a:r>
            <a:r>
              <a:rPr lang="en-US" sz="3733" b="1" dirty="0">
                <a:solidFill>
                  <a:sysClr val="windowText" lastClr="000000"/>
                </a:solidFill>
              </a:rPr>
              <a:t> </a:t>
            </a:r>
            <a:r>
              <a:rPr lang="en-US" sz="3733" b="1" dirty="0" err="1">
                <a:solidFill>
                  <a:sysClr val="windowText" lastClr="000000"/>
                </a:solidFill>
              </a:rPr>
              <a:t>những</a:t>
            </a:r>
            <a:r>
              <a:rPr lang="en-US" sz="3733" b="1" dirty="0">
                <a:solidFill>
                  <a:sysClr val="windowText" lastClr="000000"/>
                </a:solidFill>
              </a:rPr>
              <a:t> </a:t>
            </a:r>
            <a:r>
              <a:rPr lang="en-US" sz="3733" b="1" dirty="0" err="1">
                <a:solidFill>
                  <a:sysClr val="windowText" lastClr="000000"/>
                </a:solidFill>
              </a:rPr>
              <a:t>đồ</a:t>
            </a:r>
            <a:r>
              <a:rPr lang="en-US" sz="3733" b="1" dirty="0">
                <a:solidFill>
                  <a:sysClr val="windowText" lastClr="000000"/>
                </a:solidFill>
              </a:rPr>
              <a:t> </a:t>
            </a:r>
            <a:r>
              <a:rPr lang="en-US" sz="3733" b="1" dirty="0" err="1">
                <a:solidFill>
                  <a:sysClr val="windowText" lastClr="000000"/>
                </a:solidFill>
              </a:rPr>
              <a:t>vật</a:t>
            </a:r>
            <a:r>
              <a:rPr lang="en-US" sz="3733" b="1" dirty="0">
                <a:solidFill>
                  <a:sysClr val="windowText" lastClr="000000"/>
                </a:solidFill>
              </a:rPr>
              <a:t> </a:t>
            </a:r>
            <a:r>
              <a:rPr lang="en-US" sz="3733" b="1" dirty="0" err="1">
                <a:solidFill>
                  <a:sysClr val="windowText" lastClr="000000"/>
                </a:solidFill>
              </a:rPr>
              <a:t>nào</a:t>
            </a:r>
            <a:r>
              <a:rPr lang="en-US" sz="3733" b="1" dirty="0">
                <a:solidFill>
                  <a:sysClr val="windowText" lastClr="000000"/>
                </a:solidFill>
              </a:rPr>
              <a:t> </a:t>
            </a:r>
            <a:r>
              <a:rPr lang="en-US" sz="3733" b="1" dirty="0" err="1">
                <a:solidFill>
                  <a:sysClr val="windowText" lastClr="000000"/>
                </a:solidFill>
              </a:rPr>
              <a:t>để</a:t>
            </a:r>
            <a:r>
              <a:rPr lang="en-US" sz="3733" b="1" dirty="0">
                <a:solidFill>
                  <a:sysClr val="windowText" lastClr="000000"/>
                </a:solidFill>
              </a:rPr>
              <a:t> </a:t>
            </a:r>
            <a:r>
              <a:rPr lang="en-US" sz="3733" b="1" dirty="0" err="1">
                <a:solidFill>
                  <a:sysClr val="windowText" lastClr="000000"/>
                </a:solidFill>
              </a:rPr>
              <a:t>làm</a:t>
            </a:r>
            <a:r>
              <a:rPr lang="en-US" sz="3733" b="1" dirty="0">
                <a:solidFill>
                  <a:sysClr val="windowText" lastClr="000000"/>
                </a:solidFill>
              </a:rPr>
              <a:t> </a:t>
            </a:r>
            <a:r>
              <a:rPr lang="en-US" sz="3733" b="1" dirty="0" err="1">
                <a:solidFill>
                  <a:sysClr val="windowText" lastClr="000000"/>
                </a:solidFill>
              </a:rPr>
              <a:t>thỏ</a:t>
            </a:r>
            <a:r>
              <a:rPr lang="en-US" sz="3733" b="1" dirty="0">
                <a:solidFill>
                  <a:sysClr val="windowText" lastClr="000000"/>
                </a:solidFill>
              </a:rPr>
              <a:t> con </a:t>
            </a:r>
            <a:r>
              <a:rPr lang="en-US" sz="3733" b="1" dirty="0" err="1">
                <a:solidFill>
                  <a:sysClr val="windowText" lastClr="000000"/>
                </a:solidFill>
              </a:rPr>
              <a:t>bằng</a:t>
            </a:r>
            <a:r>
              <a:rPr lang="en-US" sz="3733" b="1" dirty="0">
                <a:solidFill>
                  <a:sysClr val="windowText" lastClr="000000"/>
                </a:solidFill>
              </a:rPr>
              <a:t> </a:t>
            </a:r>
            <a:r>
              <a:rPr lang="en-US" sz="3733" b="1" dirty="0" err="1">
                <a:solidFill>
                  <a:sysClr val="windowText" lastClr="000000"/>
                </a:solidFill>
              </a:rPr>
              <a:t>giấy</a:t>
            </a:r>
            <a:r>
              <a:rPr lang="en-US" sz="3733" b="1" dirty="0">
                <a:solidFill>
                  <a:sysClr val="windowText" lastClr="000000"/>
                </a:solidFill>
              </a:rPr>
              <a:t>?</a:t>
            </a:r>
            <a:endParaRPr lang="vi-VN" sz="3733" b="1" dirty="0">
              <a:solidFill>
                <a:sysClr val="windowText" lastClr="000000"/>
              </a:solidFill>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12" name="Double Wave 11">
            <a:extLst>
              <a:ext uri="{FF2B5EF4-FFF2-40B4-BE49-F238E27FC236}">
                <a16:creationId xmlns:a16="http://schemas.microsoft.com/office/drawing/2014/main" id="{D8585EA5-A623-C2F2-A8B9-2BD8582DC3A0}"/>
              </a:ext>
            </a:extLst>
          </p:cNvPr>
          <p:cNvSpPr/>
          <p:nvPr/>
        </p:nvSpPr>
        <p:spPr>
          <a:xfrm>
            <a:off x="2795752" y="3174124"/>
            <a:ext cx="2049517" cy="945931"/>
          </a:xfrm>
          <a:prstGeom prst="doubleWave">
            <a:avLst>
              <a:gd name="adj1" fmla="val 4028"/>
              <a:gd name="adj2" fmla="val 0"/>
            </a:avLst>
          </a:prstGeom>
          <a:solidFill>
            <a:srgbClr val="E56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băng</a:t>
            </a:r>
            <a:r>
              <a:rPr lang="en-US" sz="3200" dirty="0">
                <a:solidFill>
                  <a:srgbClr val="002060"/>
                </a:solidFill>
              </a:rPr>
              <a:t> </a:t>
            </a:r>
            <a:r>
              <a:rPr lang="en-US" sz="3200" dirty="0" err="1">
                <a:solidFill>
                  <a:srgbClr val="002060"/>
                </a:solidFill>
              </a:rPr>
              <a:t>dính</a:t>
            </a:r>
            <a:endParaRPr lang="en-US" sz="3200" dirty="0">
              <a:solidFill>
                <a:srgbClr val="002060"/>
              </a:solidFill>
            </a:endParaRPr>
          </a:p>
        </p:txBody>
      </p:sp>
      <p:sp>
        <p:nvSpPr>
          <p:cNvPr id="13" name="Double Wave 12">
            <a:extLst>
              <a:ext uri="{FF2B5EF4-FFF2-40B4-BE49-F238E27FC236}">
                <a16:creationId xmlns:a16="http://schemas.microsoft.com/office/drawing/2014/main" id="{E51B4299-8BC9-FDAF-5032-26371B3C0009}"/>
              </a:ext>
            </a:extLst>
          </p:cNvPr>
          <p:cNvSpPr/>
          <p:nvPr/>
        </p:nvSpPr>
        <p:spPr>
          <a:xfrm>
            <a:off x="5202622" y="3205655"/>
            <a:ext cx="1849820"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chì</a:t>
            </a:r>
            <a:endParaRPr lang="en-US" sz="3200" dirty="0">
              <a:solidFill>
                <a:srgbClr val="002060"/>
              </a:solidFill>
            </a:endParaRPr>
          </a:p>
        </p:txBody>
      </p:sp>
      <p:sp>
        <p:nvSpPr>
          <p:cNvPr id="14" name="Double Wave 13">
            <a:extLst>
              <a:ext uri="{FF2B5EF4-FFF2-40B4-BE49-F238E27FC236}">
                <a16:creationId xmlns:a16="http://schemas.microsoft.com/office/drawing/2014/main" id="{5B17DDC2-38DA-27FA-47F0-995CC9677012}"/>
              </a:ext>
            </a:extLst>
          </p:cNvPr>
          <p:cNvSpPr/>
          <p:nvPr/>
        </p:nvSpPr>
        <p:spPr>
          <a:xfrm>
            <a:off x="7367753" y="3184634"/>
            <a:ext cx="1849820"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hồ</a:t>
            </a:r>
            <a:r>
              <a:rPr lang="en-US" sz="3200" dirty="0">
                <a:solidFill>
                  <a:srgbClr val="002060"/>
                </a:solidFill>
              </a:rPr>
              <a:t> </a:t>
            </a:r>
            <a:r>
              <a:rPr lang="en-US" sz="3200" dirty="0" err="1">
                <a:solidFill>
                  <a:srgbClr val="002060"/>
                </a:solidFill>
              </a:rPr>
              <a:t>dán</a:t>
            </a:r>
            <a:endParaRPr lang="en-US" sz="3200" dirty="0">
              <a:solidFill>
                <a:srgbClr val="002060"/>
              </a:solidFill>
            </a:endParaRPr>
          </a:p>
        </p:txBody>
      </p:sp>
      <p:sp>
        <p:nvSpPr>
          <p:cNvPr id="15" name="Double Wave 14">
            <a:extLst>
              <a:ext uri="{FF2B5EF4-FFF2-40B4-BE49-F238E27FC236}">
                <a16:creationId xmlns:a16="http://schemas.microsoft.com/office/drawing/2014/main" id="{9747B6A0-4F4E-046B-A0C3-896B66CB61E9}"/>
              </a:ext>
            </a:extLst>
          </p:cNvPr>
          <p:cNvSpPr/>
          <p:nvPr/>
        </p:nvSpPr>
        <p:spPr>
          <a:xfrm>
            <a:off x="9627477" y="3174123"/>
            <a:ext cx="1849820" cy="945931"/>
          </a:xfrm>
          <a:prstGeom prst="doubleWave">
            <a:avLst>
              <a:gd name="adj1" fmla="val 4028"/>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kéo</a:t>
            </a:r>
            <a:endParaRPr lang="en-US" sz="3200" dirty="0">
              <a:solidFill>
                <a:srgbClr val="002060"/>
              </a:solidFill>
            </a:endParaRPr>
          </a:p>
        </p:txBody>
      </p:sp>
      <p:sp>
        <p:nvSpPr>
          <p:cNvPr id="16" name="Double Wave 15">
            <a:extLst>
              <a:ext uri="{FF2B5EF4-FFF2-40B4-BE49-F238E27FC236}">
                <a16:creationId xmlns:a16="http://schemas.microsoft.com/office/drawing/2014/main" id="{835C8D12-0A30-F85F-944B-069FAAA9F50A}"/>
              </a:ext>
            </a:extLst>
          </p:cNvPr>
          <p:cNvSpPr/>
          <p:nvPr/>
        </p:nvSpPr>
        <p:spPr>
          <a:xfrm>
            <a:off x="2816773" y="4677104"/>
            <a:ext cx="2049517"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trắng</a:t>
            </a:r>
            <a:endParaRPr lang="en-US" sz="3200" dirty="0">
              <a:solidFill>
                <a:srgbClr val="002060"/>
              </a:solidFill>
            </a:endParaRPr>
          </a:p>
        </p:txBody>
      </p:sp>
      <p:sp>
        <p:nvSpPr>
          <p:cNvPr id="17" name="Double Wave 16">
            <a:extLst>
              <a:ext uri="{FF2B5EF4-FFF2-40B4-BE49-F238E27FC236}">
                <a16:creationId xmlns:a16="http://schemas.microsoft.com/office/drawing/2014/main" id="{3A46EA3A-9055-C890-1C38-CEFB5DD98190}"/>
              </a:ext>
            </a:extLst>
          </p:cNvPr>
          <p:cNvSpPr/>
          <p:nvPr/>
        </p:nvSpPr>
        <p:spPr>
          <a:xfrm>
            <a:off x="5192111" y="4666594"/>
            <a:ext cx="2049517" cy="945931"/>
          </a:xfrm>
          <a:prstGeom prst="doubleWave">
            <a:avLst>
              <a:gd name="adj1" fmla="val 4028"/>
              <a:gd name="adj2"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8" name="Double Wave 17">
            <a:extLst>
              <a:ext uri="{FF2B5EF4-FFF2-40B4-BE49-F238E27FC236}">
                <a16:creationId xmlns:a16="http://schemas.microsoft.com/office/drawing/2014/main" id="{44DDEEBD-8831-DB3C-EE09-53AEBFDE1DF6}"/>
              </a:ext>
            </a:extLst>
          </p:cNvPr>
          <p:cNvSpPr/>
          <p:nvPr/>
        </p:nvSpPr>
        <p:spPr>
          <a:xfrm>
            <a:off x="7441325" y="4656084"/>
            <a:ext cx="1828799"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9" name="Double Wave 18">
            <a:extLst>
              <a:ext uri="{FF2B5EF4-FFF2-40B4-BE49-F238E27FC236}">
                <a16:creationId xmlns:a16="http://schemas.microsoft.com/office/drawing/2014/main" id="{550BBD58-599E-F04D-1DCF-B85C67211EF4}"/>
              </a:ext>
            </a:extLst>
          </p:cNvPr>
          <p:cNvSpPr/>
          <p:nvPr/>
        </p:nvSpPr>
        <p:spPr>
          <a:xfrm>
            <a:off x="9722070" y="4582512"/>
            <a:ext cx="1828799" cy="945931"/>
          </a:xfrm>
          <a:prstGeom prst="doubleWave">
            <a:avLst>
              <a:gd name="adj1" fmla="val 4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kim</a:t>
            </a:r>
            <a:r>
              <a:rPr lang="en-US" sz="3200" dirty="0">
                <a:solidFill>
                  <a:srgbClr val="002060"/>
                </a:solidFill>
              </a:rPr>
              <a:t> </a:t>
            </a:r>
            <a:r>
              <a:rPr lang="en-US" sz="3200" dirty="0" err="1">
                <a:solidFill>
                  <a:srgbClr val="002060"/>
                </a:solidFill>
              </a:rPr>
              <a:t>chỉ</a:t>
            </a:r>
            <a:endParaRPr lang="en-US" sz="3200" dirty="0">
              <a:solidFill>
                <a:srgbClr val="002060"/>
              </a:solidFill>
            </a:endParaRPr>
          </a:p>
        </p:txBody>
      </p:sp>
      <p:pic>
        <p:nvPicPr>
          <p:cNvPr id="22" name="Picture 21" descr="A green tick mark on a black background&#10;&#10;Description automatically generated">
            <a:extLst>
              <a:ext uri="{FF2B5EF4-FFF2-40B4-BE49-F238E27FC236}">
                <a16:creationId xmlns:a16="http://schemas.microsoft.com/office/drawing/2014/main" id="{88F0EAC1-76A0-D065-0DAF-5DEFE8D4F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264" y="2963917"/>
            <a:ext cx="844126" cy="714704"/>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5466ACE8-CA17-CFE3-17D1-311CFCABC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416" y="2900855"/>
            <a:ext cx="844126" cy="714704"/>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id="{067372CE-3327-66BA-557D-B9999A8A7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568" y="2942897"/>
            <a:ext cx="844126" cy="714704"/>
          </a:xfrm>
          <a:prstGeom prst="rect">
            <a:avLst/>
          </a:prstGeom>
        </p:spPr>
      </p:pic>
      <p:pic>
        <p:nvPicPr>
          <p:cNvPr id="25" name="Picture 24" descr="A green tick mark on a black background&#10;&#10;Description automatically generated">
            <a:extLst>
              <a:ext uri="{FF2B5EF4-FFF2-40B4-BE49-F238E27FC236}">
                <a16:creationId xmlns:a16="http://schemas.microsoft.com/office/drawing/2014/main" id="{31D6840F-96C0-3DDE-CC45-CE901A19C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395" y="4403836"/>
            <a:ext cx="844126" cy="714704"/>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B652427B-ACA4-79D9-45BB-72B0B77C7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898" y="4372304"/>
            <a:ext cx="844126" cy="714704"/>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D5AB12E6-815F-C07E-8AA8-E6D8550BD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353" y="4298732"/>
            <a:ext cx="844126" cy="714704"/>
          </a:xfrm>
          <a:prstGeom prst="rect">
            <a:avLst/>
          </a:prstGeom>
        </p:spPr>
      </p:pic>
    </p:spTree>
    <p:extLst>
      <p:ext uri="{BB962C8B-B14F-4D97-AF65-F5344CB8AC3E}">
        <p14:creationId xmlns:p14="http://schemas.microsoft.com/office/powerpoint/2010/main" val="4250067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62A799DC-88DE-5137-9EA0-CE528E4AB203}"/>
              </a:ext>
            </a:extLst>
          </p:cNvPr>
          <p:cNvPicPr>
            <a:picLocks noChangeAspect="1"/>
          </p:cNvPicPr>
          <p:nvPr/>
        </p:nvPicPr>
        <p:blipFill>
          <a:blip r:embed="rId2"/>
          <a:stretch>
            <a:fillRect/>
          </a:stretch>
        </p:blipFill>
        <p:spPr>
          <a:xfrm>
            <a:off x="2694130" y="200332"/>
            <a:ext cx="6956139" cy="1694835"/>
          </a:xfrm>
          <a:prstGeom prst="rect">
            <a:avLst/>
          </a:prstGeom>
        </p:spPr>
      </p:pic>
      <p:sp>
        <p:nvSpPr>
          <p:cNvPr id="8" name="TextBox 7">
            <a:extLst>
              <a:ext uri="{FF2B5EF4-FFF2-40B4-BE49-F238E27FC236}">
                <a16:creationId xmlns:a16="http://schemas.microsoft.com/office/drawing/2014/main" id="{273740A7-D89F-C8C5-B822-9BD3B15A3A99}"/>
              </a:ext>
            </a:extLst>
          </p:cNvPr>
          <p:cNvSpPr txBox="1"/>
          <p:nvPr/>
        </p:nvSpPr>
        <p:spPr>
          <a:xfrm>
            <a:off x="800100" y="2314575"/>
            <a:ext cx="10772775" cy="3165162"/>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đúng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đoạn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toàn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bộ</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ngắt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nghỉ</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câu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phù</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hợp</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sau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chấm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dấu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phẩy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nhấn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vào</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từ</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ngữ</a:t>
            </a:r>
            <a:r>
              <a:rPr lang="en-US" sz="2400" dirty="0">
                <a:effectLst/>
                <a:ea typeface="Calibri" panose="020F0502020204030204" pitchFamily="34" charset="0"/>
                <a:cs typeface="Times New Roman" panose="02020603050405020304" pitchFamily="18" charset="0"/>
              </a:rPr>
              <a:t>, chi </a:t>
            </a:r>
            <a:r>
              <a:rPr lang="en-US" sz="2400" dirty="0" err="1">
                <a:effectLst/>
                <a:ea typeface="Calibri" panose="020F0502020204030204" pitchFamily="34" charset="0"/>
                <a:cs typeface="Times New Roman" panose="02020603050405020304" pitchFamily="18" charset="0"/>
              </a:rPr>
              <a:t>tiết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văn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bản</a:t>
            </a:r>
            <a:r>
              <a:rPr lang="en-US" sz="2400" dirty="0">
                <a:effectLst/>
                <a:ea typeface="Calibri" panose="020F0502020204030204" pitchFamily="34" charset="0"/>
                <a:cs typeface="Times New Roman" panose="020206030504050203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Nhận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biết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được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thông</a:t>
            </a:r>
            <a:r>
              <a:rPr lang="en-US" sz="2400" dirty="0">
                <a:effectLst/>
                <a:ea typeface="Calibri" panose="020F0502020204030204" pitchFamily="34" charset="0"/>
                <a:cs typeface="Times New Roman" panose="02020603050405020304" pitchFamily="18" charset="0"/>
              </a:rPr>
              <a:t> tin </a:t>
            </a:r>
            <a:r>
              <a:rPr lang="en-US" sz="2400" dirty="0" err="1">
                <a:effectLst/>
                <a:ea typeface="Calibri" panose="020F0502020204030204" pitchFamily="34" charset="0"/>
                <a:cs typeface="Times New Roman" panose="02020603050405020304" pitchFamily="18" charset="0"/>
              </a:rPr>
              <a:t>quan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trọng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trong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Làm</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thỏ</a:t>
            </a:r>
            <a:r>
              <a:rPr lang="en-US" sz="2400" i="1" dirty="0">
                <a:effectLst/>
                <a:ea typeface="Calibri" panose="020F0502020204030204" pitchFamily="34" charset="0"/>
                <a:cs typeface="Times New Roman" panose="02020603050405020304" pitchFamily="18" charset="0"/>
              </a:rPr>
              <a:t> con </a:t>
            </a:r>
            <a:r>
              <a:rPr lang="en-US" sz="2400" i="1" dirty="0" err="1">
                <a:effectLst/>
                <a:ea typeface="Calibri" panose="020F0502020204030204" pitchFamily="34" charset="0"/>
                <a:cs typeface="Times New Roman" panose="02020603050405020304" pitchFamily="18" charset="0"/>
              </a:rPr>
              <a:t>bằng</a:t>
            </a:r>
            <a:r>
              <a:rPr lang="en-US" sz="2400" i="1" dirty="0">
                <a:effectLst/>
                <a:ea typeface="Calibri" panose="020F0502020204030204" pitchFamily="34" charset="0"/>
                <a:cs typeface="Times New Roman" panose="02020603050405020304" pitchFamily="18" charset="0"/>
              </a:rPr>
              <a:t> </a:t>
            </a:r>
            <a:r>
              <a:rPr lang="en-US" sz="2400" i="1"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dụng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vật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liệu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các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bước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 …). </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ea typeface="Calibri" panose="020F0502020204030204" pitchFamily="34" charset="0"/>
                <a:cs typeface="Times New Roman" panose="02020603050405020304" pitchFamily="18" charset="0"/>
              </a:rPr>
              <a:t>Hiểu</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nội</a:t>
            </a:r>
            <a:r>
              <a:rPr lang="en-US" sz="2400" dirty="0">
                <a:effectLst/>
                <a:ea typeface="Calibri" panose="020F0502020204030204" pitchFamily="34" charset="0"/>
                <a:cs typeface="Times New Roman" panose="02020603050405020304" pitchFamily="18" charset="0"/>
              </a:rPr>
              <a:t> dung </a:t>
            </a:r>
            <a:r>
              <a:rPr lang="en-US" sz="2400" dirty="0" err="1">
                <a:effectLst/>
                <a:ea typeface="Calibri" panose="020F0502020204030204" pitchFamily="34" charset="0"/>
                <a:cs typeface="Times New Roman" panose="02020603050405020304" pitchFamily="18" charset="0"/>
              </a:rPr>
              <a:t>khái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quát</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của</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bài</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đọc</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Những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hướng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dẫn</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cụ</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để</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làm</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thỏ</a:t>
            </a:r>
            <a:r>
              <a:rPr lang="en-US" sz="2400" dirty="0">
                <a:effectLst/>
                <a:ea typeface="Calibri" panose="020F0502020204030204" pitchFamily="34" charset="0"/>
                <a:cs typeface="Times New Roman" panose="02020603050405020304" pitchFamily="18" charset="0"/>
              </a:rPr>
              <a:t> con </a:t>
            </a:r>
            <a:r>
              <a:rPr lang="en-US" sz="2400" dirty="0" err="1">
                <a:effectLst/>
                <a:ea typeface="Calibri" panose="020F0502020204030204" pitchFamily="34" charset="0"/>
                <a:cs typeface="Times New Roman" panose="02020603050405020304" pitchFamily="18" charset="0"/>
              </a:rPr>
              <a:t>bằng</a:t>
            </a:r>
            <a:r>
              <a:rPr lang="en-US" sz="2400" dirty="0">
                <a:effectLst/>
                <a:ea typeface="Calibri" panose="020F0502020204030204" pitchFamily="34" charset="0"/>
                <a:cs typeface="Times New Roman" panose="02020603050405020304" pitchFamily="18" charset="0"/>
              </a:rPr>
              <a:t> </a:t>
            </a:r>
            <a:r>
              <a:rPr lang="en-US" sz="2400" dirty="0" err="1">
                <a:effectLst/>
                <a:ea typeface="Calibri" panose="020F0502020204030204" pitchFamily="34" charset="0"/>
                <a:cs typeface="Times New Roman" panose="02020603050405020304" pitchFamily="18" charset="0"/>
              </a:rPr>
              <a:t>giấy</a:t>
            </a:r>
            <a:r>
              <a:rPr lang="en-US" sz="24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888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69" y="1201917"/>
            <a:ext cx="10010247" cy="1225973"/>
          </a:xfrm>
          <a:custGeom>
            <a:avLst/>
            <a:gdLst>
              <a:gd name="connsiteX0" fmla="*/ 0 w 10010247"/>
              <a:gd name="connsiteY0" fmla="*/ 204333 h 1225973"/>
              <a:gd name="connsiteX1" fmla="*/ 204333 w 10010247"/>
              <a:gd name="connsiteY1" fmla="*/ 0 h 1225973"/>
              <a:gd name="connsiteX2" fmla="*/ 9805914 w 10010247"/>
              <a:gd name="connsiteY2" fmla="*/ 0 h 1225973"/>
              <a:gd name="connsiteX3" fmla="*/ 10010247 w 10010247"/>
              <a:gd name="connsiteY3" fmla="*/ 204333 h 1225973"/>
              <a:gd name="connsiteX4" fmla="*/ 10010247 w 10010247"/>
              <a:gd name="connsiteY4" fmla="*/ 1021640 h 1225973"/>
              <a:gd name="connsiteX5" fmla="*/ 9805914 w 10010247"/>
              <a:gd name="connsiteY5" fmla="*/ 1225973 h 1225973"/>
              <a:gd name="connsiteX6" fmla="*/ 204333 w 10010247"/>
              <a:gd name="connsiteY6" fmla="*/ 1225973 h 1225973"/>
              <a:gd name="connsiteX7" fmla="*/ 0 w 10010247"/>
              <a:gd name="connsiteY7" fmla="*/ 1021640 h 1225973"/>
              <a:gd name="connsiteX8" fmla="*/ 0 w 10010247"/>
              <a:gd name="connsiteY8" fmla="*/ 204333 h 12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247" h="1225973" fill="none" extrusionOk="0">
                <a:moveTo>
                  <a:pt x="0" y="204333"/>
                </a:moveTo>
                <a:cubicBezTo>
                  <a:pt x="1482" y="91890"/>
                  <a:pt x="94302" y="-2926"/>
                  <a:pt x="204333" y="0"/>
                </a:cubicBezTo>
                <a:cubicBezTo>
                  <a:pt x="2888798" y="10359"/>
                  <a:pt x="8133929" y="166365"/>
                  <a:pt x="9805914" y="0"/>
                </a:cubicBezTo>
                <a:cubicBezTo>
                  <a:pt x="9899360" y="11247"/>
                  <a:pt x="10011898" y="91846"/>
                  <a:pt x="10010247" y="204333"/>
                </a:cubicBezTo>
                <a:cubicBezTo>
                  <a:pt x="10058341" y="383601"/>
                  <a:pt x="9953993" y="842073"/>
                  <a:pt x="10010247" y="1021640"/>
                </a:cubicBezTo>
                <a:cubicBezTo>
                  <a:pt x="10016771" y="1127406"/>
                  <a:pt x="9923020" y="1223130"/>
                  <a:pt x="9805914" y="1225973"/>
                </a:cubicBezTo>
                <a:cubicBezTo>
                  <a:pt x="6043755" y="1238380"/>
                  <a:pt x="3654150" y="1256709"/>
                  <a:pt x="204333" y="1225973"/>
                </a:cubicBezTo>
                <a:cubicBezTo>
                  <a:pt x="100537" y="1221076"/>
                  <a:pt x="-706" y="1143182"/>
                  <a:pt x="0" y="1021640"/>
                </a:cubicBezTo>
                <a:cubicBezTo>
                  <a:pt x="-11231" y="672502"/>
                  <a:pt x="3559" y="513558"/>
                  <a:pt x="0" y="204333"/>
                </a:cubicBezTo>
                <a:close/>
              </a:path>
              <a:path w="10010247" h="1225973" stroke="0" extrusionOk="0">
                <a:moveTo>
                  <a:pt x="0" y="204333"/>
                </a:moveTo>
                <a:cubicBezTo>
                  <a:pt x="18001" y="86510"/>
                  <a:pt x="88707" y="1005"/>
                  <a:pt x="204333" y="0"/>
                </a:cubicBezTo>
                <a:cubicBezTo>
                  <a:pt x="4315662" y="39558"/>
                  <a:pt x="6623737" y="-110770"/>
                  <a:pt x="9805914" y="0"/>
                </a:cubicBezTo>
                <a:cubicBezTo>
                  <a:pt x="9940365" y="-3147"/>
                  <a:pt x="10013163" y="73737"/>
                  <a:pt x="10010247" y="204333"/>
                </a:cubicBezTo>
                <a:cubicBezTo>
                  <a:pt x="10042863" y="384200"/>
                  <a:pt x="9996309" y="678828"/>
                  <a:pt x="10010247" y="1021640"/>
                </a:cubicBezTo>
                <a:cubicBezTo>
                  <a:pt x="10008878" y="1129392"/>
                  <a:pt x="9924783" y="1224035"/>
                  <a:pt x="9805914" y="1225973"/>
                </a:cubicBezTo>
                <a:cubicBezTo>
                  <a:pt x="5960634" y="1280480"/>
                  <a:pt x="3958090" y="1093599"/>
                  <a:pt x="204333" y="1225973"/>
                </a:cubicBezTo>
                <a:cubicBezTo>
                  <a:pt x="86098" y="1222677"/>
                  <a:pt x="2361" y="1134519"/>
                  <a:pt x="0" y="1021640"/>
                </a:cubicBezTo>
                <a:cubicBezTo>
                  <a:pt x="-5975" y="640122"/>
                  <a:pt x="62920" y="369725"/>
                  <a:pt x="0" y="20433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2. </a:t>
            </a:r>
            <a:r>
              <a:rPr kumimoji="0" lang="vi-VN" sz="3200" b="1" i="0" u="none" strike="noStrike" kern="1200" cap="none" spc="0" normalizeH="0" baseline="0" noProof="0" dirty="0">
                <a:ln>
                  <a:noFill/>
                </a:ln>
                <a:solidFill>
                  <a:sysClr val="windowText" lastClr="000000"/>
                </a:solidFill>
                <a:effectLst/>
                <a:uLnTx/>
                <a:uFillTx/>
                <a:latin typeface="Calibri"/>
                <a:ea typeface="+mn-ea"/>
                <a:cs typeface="+mn-cs"/>
              </a:rPr>
              <a:t>Để làm được thỏ con bằng giấy, cần phải thực hiện những bước nào? Nêu hoạt động chính trong mỗi bước?</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graphicFrame>
        <p:nvGraphicFramePr>
          <p:cNvPr id="8" name="Table 8">
            <a:extLst>
              <a:ext uri="{FF2B5EF4-FFF2-40B4-BE49-F238E27FC236}">
                <a16:creationId xmlns:a16="http://schemas.microsoft.com/office/drawing/2014/main" id="{CAB0442C-0EC5-94B2-F290-CCA01A85EF92}"/>
              </a:ext>
            </a:extLst>
          </p:cNvPr>
          <p:cNvGraphicFramePr>
            <a:graphicFrameLocks noGrp="1"/>
          </p:cNvGraphicFramePr>
          <p:nvPr>
            <p:extLst>
              <p:ext uri="{D42A27DB-BD31-4B8C-83A1-F6EECF244321}">
                <p14:modId xmlns:p14="http://schemas.microsoft.com/office/powerpoint/2010/main" val="3719131282"/>
              </p:ext>
            </p:extLst>
          </p:nvPr>
        </p:nvGraphicFramePr>
        <p:xfrm>
          <a:off x="3461407" y="2659116"/>
          <a:ext cx="8128000" cy="3878316"/>
        </p:xfrm>
        <a:graphic>
          <a:graphicData uri="http://schemas.openxmlformats.org/drawingml/2006/table">
            <a:tbl>
              <a:tblPr firstRow="1" bandRow="1">
                <a:tableStyleId>{00A15C55-8517-42AA-B614-E9B94910E393}</a:tableStyleId>
              </a:tblPr>
              <a:tblGrid>
                <a:gridCol w="1573048">
                  <a:extLst>
                    <a:ext uri="{9D8B030D-6E8A-4147-A177-3AD203B41FA5}">
                      <a16:colId xmlns:a16="http://schemas.microsoft.com/office/drawing/2014/main" val="966217342"/>
                    </a:ext>
                  </a:extLst>
                </a:gridCol>
                <a:gridCol w="6554952">
                  <a:extLst>
                    <a:ext uri="{9D8B030D-6E8A-4147-A177-3AD203B41FA5}">
                      <a16:colId xmlns:a16="http://schemas.microsoft.com/office/drawing/2014/main" val="1695840504"/>
                    </a:ext>
                  </a:extLst>
                </a:gridCol>
              </a:tblGrid>
              <a:tr h="969579">
                <a:tc>
                  <a:txBody>
                    <a:bodyPr/>
                    <a:lstStyle/>
                    <a:p>
                      <a:pPr algn="ctr"/>
                      <a:r>
                        <a:rPr lang="en-US" sz="3200" dirty="0" err="1">
                          <a:solidFill>
                            <a:srgbClr val="002060"/>
                          </a:solidFill>
                        </a:rPr>
                        <a:t>Bước</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rPr>
                        <a:t>Tên</a:t>
                      </a:r>
                      <a:r>
                        <a:rPr lang="en-US" sz="3200" dirty="0">
                          <a:solidFill>
                            <a:srgbClr val="002060"/>
                          </a:solidFill>
                        </a:rPr>
                        <a:t> </a:t>
                      </a:r>
                      <a:r>
                        <a:rPr lang="en-US" sz="3200" dirty="0" err="1">
                          <a:solidFill>
                            <a:srgbClr val="002060"/>
                          </a:solidFill>
                        </a:rPr>
                        <a:t>bước</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chính</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900014"/>
                  </a:ext>
                </a:extLst>
              </a:tr>
              <a:tr h="969579">
                <a:tc>
                  <a:txBody>
                    <a:bodyPr/>
                    <a:lstStyle/>
                    <a:p>
                      <a:pPr algn="ctr"/>
                      <a:r>
                        <a:rPr lang="en-US" sz="32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4413191"/>
                  </a:ext>
                </a:extLst>
              </a:tr>
              <a:tr h="969579">
                <a:tc>
                  <a:txBody>
                    <a:bodyPr/>
                    <a:lstStyle/>
                    <a:p>
                      <a:pPr algn="ctr"/>
                      <a:r>
                        <a:rPr lang="en-US" sz="32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001877"/>
                  </a:ext>
                </a:extLst>
              </a:tr>
              <a:tr h="969579">
                <a:tc>
                  <a:txBody>
                    <a:bodyPr/>
                    <a:lstStyle/>
                    <a:p>
                      <a:pPr algn="ctr"/>
                      <a:r>
                        <a:rPr lang="en-US" sz="3200" dirty="0">
                          <a:solidFill>
                            <a:srgbClr val="00206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908479"/>
                  </a:ext>
                </a:extLst>
              </a:tr>
            </a:tbl>
          </a:graphicData>
        </a:graphic>
      </p:graphicFrame>
      <p:sp>
        <p:nvSpPr>
          <p:cNvPr id="9" name="TextBox 8">
            <a:extLst>
              <a:ext uri="{FF2B5EF4-FFF2-40B4-BE49-F238E27FC236}">
                <a16:creationId xmlns:a16="http://schemas.microsoft.com/office/drawing/2014/main" id="{8F493208-C80C-765F-E5E0-3F66FFE51B84}"/>
              </a:ext>
            </a:extLst>
          </p:cNvPr>
          <p:cNvSpPr txBox="1"/>
          <p:nvPr/>
        </p:nvSpPr>
        <p:spPr>
          <a:xfrm>
            <a:off x="5108028" y="3605048"/>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Cắt: cắt hai hình chữ nhật để làm đầu thổ, thân thỏ; cắt hình tai thỏ từ giấy trắng, sau đó gấp theo đường kẻ nét đứt, cắt để từ giấy màu.</a:t>
            </a:r>
          </a:p>
        </p:txBody>
      </p:sp>
      <p:sp>
        <p:nvSpPr>
          <p:cNvPr id="10" name="TextBox 9">
            <a:extLst>
              <a:ext uri="{FF2B5EF4-FFF2-40B4-BE49-F238E27FC236}">
                <a16:creationId xmlns:a16="http://schemas.microsoft.com/office/drawing/2014/main" id="{EE54B0D5-122C-FBA0-3B15-30F5D3A56417}"/>
              </a:ext>
            </a:extLst>
          </p:cNvPr>
          <p:cNvSpPr txBox="1"/>
          <p:nvPr/>
        </p:nvSpPr>
        <p:spPr>
          <a:xfrm>
            <a:off x="5129049" y="4624551"/>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Dán</a:t>
            </a:r>
            <a:r>
              <a:rPr lang="en-US" sz="2000" b="1" dirty="0">
                <a:latin typeface="Calibri" panose="020F0502020204030204" pitchFamily="34" charset="0"/>
                <a:cs typeface="Calibri" panose="020F0502020204030204" pitchFamily="34" charset="0"/>
              </a:rPr>
              <a:t>:</a:t>
            </a:r>
            <a:r>
              <a:rPr lang="vi-VN" sz="2000" b="1" dirty="0">
                <a:latin typeface="Calibri" panose="020F0502020204030204" pitchFamily="34" charset="0"/>
                <a:cs typeface="Calibri" panose="020F0502020204030204" pitchFamily="34" charset="0"/>
              </a:rPr>
              <a:t> dùng hồ dán hai mép của mỗi hình chữ nhật để tạo đầu thỏ và thân thỏ, dán tại thỏ, đầu thỏ, thân thỏ với nhau, sau đó dán lên đế.</a:t>
            </a:r>
          </a:p>
        </p:txBody>
      </p:sp>
      <p:sp>
        <p:nvSpPr>
          <p:cNvPr id="20" name="TextBox 19">
            <a:extLst>
              <a:ext uri="{FF2B5EF4-FFF2-40B4-BE49-F238E27FC236}">
                <a16:creationId xmlns:a16="http://schemas.microsoft.com/office/drawing/2014/main" id="{6B00F3A8-407A-2C6B-028A-F03B109CA409}"/>
              </a:ext>
            </a:extLst>
          </p:cNvPr>
          <p:cNvSpPr txBox="1"/>
          <p:nvPr/>
        </p:nvSpPr>
        <p:spPr>
          <a:xfrm>
            <a:off x="5108028" y="5644055"/>
            <a:ext cx="6474372" cy="707886"/>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V</a:t>
            </a:r>
            <a:r>
              <a:rPr lang="en-US" sz="2000" b="1" dirty="0">
                <a:latin typeface="Calibri" panose="020F0502020204030204" pitchFamily="34" charset="0"/>
                <a:cs typeface="Calibri" panose="020F0502020204030204" pitchFamily="34" charset="0"/>
              </a:rPr>
              <a:t>ẽ:</a:t>
            </a:r>
            <a:r>
              <a:rPr lang="vi-VN" sz="2000" b="1" dirty="0">
                <a:latin typeface="Calibri" panose="020F0502020204030204" pitchFamily="34" charset="0"/>
                <a:cs typeface="Calibri" panose="020F0502020204030204" pitchFamily="34" charset="0"/>
              </a:rPr>
              <a:t> dùng bút màu vẽ trang trí tại thở; dùng bút màu vẽ mắt, râu, mũi, miệng ở đầu thỏ và tay ở thần thỏ.</a:t>
            </a:r>
          </a:p>
        </p:txBody>
      </p:sp>
    </p:spTree>
    <p:extLst>
      <p:ext uri="{BB962C8B-B14F-4D97-AF65-F5344CB8AC3E}">
        <p14:creationId xmlns:p14="http://schemas.microsoft.com/office/powerpoint/2010/main" val="174130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Calibri"/>
                <a:ea typeface="+mn-ea"/>
                <a:cs typeface="+mn-cs"/>
              </a:rPr>
              <a:t>3. </a:t>
            </a:r>
            <a:r>
              <a:rPr kumimoji="0" lang="vi-VN" sz="3733" b="1" i="0" u="none" strike="noStrike" kern="1200" cap="none" spc="0" normalizeH="0" baseline="0" noProof="0" dirty="0">
                <a:ln>
                  <a:noFill/>
                </a:ln>
                <a:solidFill>
                  <a:sysClr val="windowText" lastClr="000000"/>
                </a:solidFill>
                <a:effectLst/>
                <a:uLnTx/>
                <a:uFillTx/>
                <a:latin typeface="Calibri"/>
                <a:ea typeface="+mn-ea"/>
                <a:cs typeface="+mn-cs"/>
              </a:rPr>
              <a:t>Dựa vào bài đọc, trình bày 1-2 bước làm thỏ con bằng giấy.</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331029" y="3374571"/>
            <a:ext cx="8109857" cy="2677656"/>
          </a:xfrm>
          <a:prstGeom prst="rect">
            <a:avLst/>
          </a:prstGeom>
          <a:noFill/>
        </p:spPr>
        <p:txBody>
          <a:bodyPr wrap="square" rtlCol="0">
            <a:spAutoFit/>
          </a:bodyPr>
          <a:lstStyle/>
          <a:p>
            <a:pPr algn="just"/>
            <a:r>
              <a:rPr lang="en-US" sz="2800" b="1" i="0" u="sng" dirty="0" err="1">
                <a:solidFill>
                  <a:srgbClr val="002060"/>
                </a:solidFill>
                <a:effectLst/>
                <a:latin typeface="Cambria" panose="02040503050406030204" pitchFamily="18" charset="0"/>
                <a:ea typeface="Cambria" panose="02040503050406030204" pitchFamily="18" charset="0"/>
              </a:rPr>
              <a:t>Ví</a:t>
            </a:r>
            <a:r>
              <a:rPr lang="en-US" sz="2800" b="1" i="0" u="sng" dirty="0">
                <a:solidFill>
                  <a:srgbClr val="002060"/>
                </a:solidFill>
                <a:effectLst/>
                <a:latin typeface="Cambria" panose="02040503050406030204" pitchFamily="18" charset="0"/>
                <a:ea typeface="Cambria" panose="02040503050406030204" pitchFamily="18" charset="0"/>
              </a:rPr>
              <a:t> </a:t>
            </a:r>
            <a:r>
              <a:rPr lang="en-US" sz="2800" b="1" i="0" u="sng" dirty="0" err="1">
                <a:solidFill>
                  <a:srgbClr val="002060"/>
                </a:solidFill>
                <a:effectLst/>
                <a:latin typeface="Cambria" panose="02040503050406030204" pitchFamily="18" charset="0"/>
                <a:ea typeface="Cambria" panose="02040503050406030204" pitchFamily="18" charset="0"/>
              </a:rPr>
              <a:t>dụ</a:t>
            </a:r>
            <a:r>
              <a:rPr lang="en-US" sz="2800" b="1" i="0" u="sng" dirty="0">
                <a:solidFill>
                  <a:srgbClr val="002060"/>
                </a:solidFill>
                <a:effectLst/>
                <a:latin typeface="Cambria" panose="02040503050406030204" pitchFamily="18" charset="0"/>
                <a:ea typeface="Cambria" panose="02040503050406030204" pitchFamily="18" charset="0"/>
              </a:rPr>
              <a:t>:</a:t>
            </a:r>
          </a:p>
          <a:p>
            <a:pPr algn="just"/>
            <a:r>
              <a:rPr lang="vi-VN" sz="2800" b="0" i="0" dirty="0">
                <a:solidFill>
                  <a:srgbClr val="002060"/>
                </a:solidFill>
                <a:effectLst/>
                <a:latin typeface="Cambria" panose="02040503050406030204" pitchFamily="18" charset="0"/>
                <a:ea typeface="Cambria" panose="02040503050406030204" pitchFamily="18" charset="0"/>
              </a:rPr>
              <a:t>Bước 1. Cắt</a:t>
            </a:r>
          </a:p>
          <a:p>
            <a:pPr algn="just"/>
            <a:r>
              <a:rPr lang="vi-VN" sz="2800" b="0" i="0" dirty="0">
                <a:solidFill>
                  <a:srgbClr val="002060"/>
                </a:solidFill>
                <a:effectLst/>
                <a:latin typeface="Cambria" panose="02040503050406030204" pitchFamily="18" charset="0"/>
                <a:ea typeface="Cambria" panose="02040503050406030204" pitchFamily="18" charset="0"/>
              </a:rPr>
              <a:t>- Cắt hai hình chữ nhật từ 2 tờ giấy trắng để làm đầu thỏ, thần thỏ.</a:t>
            </a:r>
          </a:p>
          <a:p>
            <a:pPr algn="just"/>
            <a:r>
              <a:rPr lang="vi-VN" sz="2800" b="0" i="0" dirty="0">
                <a:solidFill>
                  <a:srgbClr val="002060"/>
                </a:solidFill>
                <a:effectLst/>
                <a:latin typeface="Cambria" panose="02040503050406030204" pitchFamily="18" charset="0"/>
                <a:ea typeface="Cambria" panose="02040503050406030204" pitchFamily="18" charset="0"/>
              </a:rPr>
              <a:t>+ Hình thứ nhất: rộng 10 cm, dài 25 cm.</a:t>
            </a:r>
          </a:p>
          <a:p>
            <a:pPr algn="just"/>
            <a:r>
              <a:rPr lang="vi-VN" sz="2800" b="0" i="0" dirty="0">
                <a:solidFill>
                  <a:srgbClr val="002060"/>
                </a:solidFill>
                <a:effectLst/>
                <a:latin typeface="Cambria" panose="02040503050406030204" pitchFamily="18" charset="0"/>
                <a:ea typeface="Cambria" panose="02040503050406030204" pitchFamily="18" charset="0"/>
              </a:rPr>
              <a:t>+ Hình thứ hai: rộng 15 cm, dài 25 cm.</a:t>
            </a:r>
          </a:p>
        </p:txBody>
      </p:sp>
    </p:spTree>
    <p:extLst>
      <p:ext uri="{BB962C8B-B14F-4D97-AF65-F5344CB8AC3E}">
        <p14:creationId xmlns:p14="http://schemas.microsoft.com/office/powerpoint/2010/main" val="145231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8"/>
            <a:ext cx="9646516" cy="1269140"/>
          </a:xfrm>
          <a:custGeom>
            <a:avLst/>
            <a:gdLst>
              <a:gd name="connsiteX0" fmla="*/ 0 w 9646516"/>
              <a:gd name="connsiteY0" fmla="*/ 211528 h 1269140"/>
              <a:gd name="connsiteX1" fmla="*/ 211528 w 9646516"/>
              <a:gd name="connsiteY1" fmla="*/ 0 h 1269140"/>
              <a:gd name="connsiteX2" fmla="*/ 9434988 w 9646516"/>
              <a:gd name="connsiteY2" fmla="*/ 0 h 1269140"/>
              <a:gd name="connsiteX3" fmla="*/ 9646516 w 9646516"/>
              <a:gd name="connsiteY3" fmla="*/ 211528 h 1269140"/>
              <a:gd name="connsiteX4" fmla="*/ 9646516 w 9646516"/>
              <a:gd name="connsiteY4" fmla="*/ 1057612 h 1269140"/>
              <a:gd name="connsiteX5" fmla="*/ 9434988 w 9646516"/>
              <a:gd name="connsiteY5" fmla="*/ 1269140 h 1269140"/>
              <a:gd name="connsiteX6" fmla="*/ 211528 w 9646516"/>
              <a:gd name="connsiteY6" fmla="*/ 1269140 h 1269140"/>
              <a:gd name="connsiteX7" fmla="*/ 0 w 9646516"/>
              <a:gd name="connsiteY7" fmla="*/ 1057612 h 1269140"/>
              <a:gd name="connsiteX8" fmla="*/ 0 w 9646516"/>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269140" fill="none" extrusionOk="0">
                <a:moveTo>
                  <a:pt x="0" y="211528"/>
                </a:moveTo>
                <a:cubicBezTo>
                  <a:pt x="14662" y="98729"/>
                  <a:pt x="104023" y="-9675"/>
                  <a:pt x="211528" y="0"/>
                </a:cubicBezTo>
                <a:cubicBezTo>
                  <a:pt x="1448159" y="10359"/>
                  <a:pt x="5391477" y="166365"/>
                  <a:pt x="9434988" y="0"/>
                </a:cubicBezTo>
                <a:cubicBezTo>
                  <a:pt x="9536767" y="8720"/>
                  <a:pt x="9660911" y="97867"/>
                  <a:pt x="9646516" y="211528"/>
                </a:cubicBezTo>
                <a:cubicBezTo>
                  <a:pt x="9593266" y="498211"/>
                  <a:pt x="9702918" y="930956"/>
                  <a:pt x="9646516" y="1057612"/>
                </a:cubicBezTo>
                <a:cubicBezTo>
                  <a:pt x="9661974" y="1157651"/>
                  <a:pt x="9558213" y="1264863"/>
                  <a:pt x="9434988" y="1269140"/>
                </a:cubicBezTo>
                <a:cubicBezTo>
                  <a:pt x="6850445" y="1281547"/>
                  <a:pt x="2332603" y="1299876"/>
                  <a:pt x="211528" y="1269140"/>
                </a:cubicBezTo>
                <a:cubicBezTo>
                  <a:pt x="96077" y="1268397"/>
                  <a:pt x="-1388" y="1191538"/>
                  <a:pt x="0" y="1057612"/>
                </a:cubicBezTo>
                <a:cubicBezTo>
                  <a:pt x="62134" y="685536"/>
                  <a:pt x="47860" y="600230"/>
                  <a:pt x="0" y="211528"/>
                </a:cubicBezTo>
                <a:close/>
              </a:path>
              <a:path w="9646516" h="1269140" stroke="0" extrusionOk="0">
                <a:moveTo>
                  <a:pt x="0" y="211528"/>
                </a:moveTo>
                <a:cubicBezTo>
                  <a:pt x="21928" y="88646"/>
                  <a:pt x="74244" y="7408"/>
                  <a:pt x="211528" y="0"/>
                </a:cubicBezTo>
                <a:cubicBezTo>
                  <a:pt x="3771753" y="39558"/>
                  <a:pt x="5458573" y="-110770"/>
                  <a:pt x="9434988" y="0"/>
                </a:cubicBezTo>
                <a:cubicBezTo>
                  <a:pt x="9562065" y="-1494"/>
                  <a:pt x="9648085" y="85154"/>
                  <a:pt x="9646516" y="211528"/>
                </a:cubicBezTo>
                <a:cubicBezTo>
                  <a:pt x="9614770" y="596798"/>
                  <a:pt x="9598656" y="956249"/>
                  <a:pt x="9646516" y="1057612"/>
                </a:cubicBezTo>
                <a:cubicBezTo>
                  <a:pt x="9644282" y="1166117"/>
                  <a:pt x="9557439" y="1267328"/>
                  <a:pt x="9434988" y="1269140"/>
                </a:cubicBezTo>
                <a:cubicBezTo>
                  <a:pt x="7880107" y="1323647"/>
                  <a:pt x="385191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3600" b="1" dirty="0">
                <a:solidFill>
                  <a:sysClr val="windowText" lastClr="000000"/>
                </a:solidFill>
                <a:latin typeface="Calibri"/>
              </a:rPr>
              <a:t>4. </a:t>
            </a:r>
            <a:r>
              <a:rPr lang="vi-VN" sz="3600" b="1" dirty="0">
                <a:solidFill>
                  <a:sysClr val="windowText" lastClr="000000"/>
                </a:solidFill>
                <a:latin typeface="Calibri"/>
              </a:rPr>
              <a:t>Giới thiệu về chú thỏ con bằng giấy được nói đến trong bài đọc. </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015343" y="2950028"/>
            <a:ext cx="8708571" cy="3046988"/>
          </a:xfrm>
          <a:prstGeom prst="rect">
            <a:avLst/>
          </a:prstGeom>
          <a:noFill/>
        </p:spPr>
        <p:txBody>
          <a:bodyPr wrap="square" rtlCol="0">
            <a:spAutoFit/>
          </a:bodyPr>
          <a:lstStyle/>
          <a:p>
            <a:pPr lvl="0" algn="just"/>
            <a:r>
              <a:rPr lang="en-US" sz="3200" b="1" u="sng" dirty="0">
                <a:solidFill>
                  <a:srgbClr val="002060"/>
                </a:solidFill>
                <a:latin typeface="Cambria" panose="02040503050406030204" pitchFamily="18" charset="0"/>
                <a:ea typeface="Cambria" panose="02040503050406030204" pitchFamily="18" charset="0"/>
              </a:rPr>
              <a:t>G</a:t>
            </a:r>
            <a:r>
              <a:rPr lang="vi-VN" sz="3200" b="1" u="sng" dirty="0">
                <a:solidFill>
                  <a:srgbClr val="002060"/>
                </a:solidFill>
                <a:latin typeface="Cambria" panose="02040503050406030204" pitchFamily="18" charset="0"/>
                <a:ea typeface="Cambria" panose="02040503050406030204" pitchFamily="18" charset="0"/>
              </a:rPr>
              <a:t>ợi ý:</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được làm bằng nguyên liệu gì?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Hình dáng ra sao? kích thước thế nào?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bằng giấy gồm những bộ phận gì?</a:t>
            </a:r>
            <a:endParaRPr lang="en-US" sz="3200" b="1"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Để làm chú thỏ cần thực hiện mấy bước?</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Mỗi bước cần làm gì?</a:t>
            </a:r>
          </a:p>
        </p:txBody>
      </p:sp>
    </p:spTree>
    <p:extLst>
      <p:ext uri="{BB962C8B-B14F-4D97-AF65-F5344CB8AC3E}">
        <p14:creationId xmlns:p14="http://schemas.microsoft.com/office/powerpoint/2010/main" val="342403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sp>
        <p:nvSpPr>
          <p:cNvPr id="3" name="Hình chữ nhật: Góc Tròn 1">
            <a:extLst>
              <a:ext uri="{FF2B5EF4-FFF2-40B4-BE49-F238E27FC236}">
                <a16:creationId xmlns:a16="http://schemas.microsoft.com/office/drawing/2014/main" id="{570836CB-67C3-D4D1-ECD5-01D0C136E0E9}"/>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DB81E88C-E519-E3C2-6908-D607E10F5BA0}"/>
              </a:ext>
            </a:extLst>
          </p:cNvPr>
          <p:cNvGrpSpPr/>
          <p:nvPr/>
        </p:nvGrpSpPr>
        <p:grpSpPr>
          <a:xfrm>
            <a:off x="872282" y="1554894"/>
            <a:ext cx="10420007" cy="4301619"/>
            <a:chOff x="175846" y="1521054"/>
            <a:chExt cx="6351112" cy="3991722"/>
          </a:xfrm>
        </p:grpSpPr>
        <p:pic>
          <p:nvPicPr>
            <p:cNvPr id="6" name="图片 3">
              <a:extLst>
                <a:ext uri="{FF2B5EF4-FFF2-40B4-BE49-F238E27FC236}">
                  <a16:creationId xmlns:a16="http://schemas.microsoft.com/office/drawing/2014/main" id="{2C4A063D-C4E3-2C60-53B9-683DD9910A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1" name="Rounded Rectangle 19">
              <a:extLst>
                <a:ext uri="{FF2B5EF4-FFF2-40B4-BE49-F238E27FC236}">
                  <a16:creationId xmlns:a16="http://schemas.microsoft.com/office/drawing/2014/main" id="{48F9853F-6325-3B1A-01FF-9739689D6598}"/>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Bài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đọc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hướng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dẫn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cách</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thỏ</a:t>
              </a:r>
              <a:r>
                <a:rPr lang="en-US" sz="4000" b="1" dirty="0">
                  <a:solidFill>
                    <a:srgbClr val="000000"/>
                  </a:solidFill>
                  <a:latin typeface="Cambria" panose="02040503050406030204" pitchFamily="18" charset="0"/>
                  <a:ea typeface="Cambria" panose="02040503050406030204" pitchFamily="18" charset="0"/>
                </a:rPr>
                <a:t> con </a:t>
              </a:r>
              <a:r>
                <a:rPr lang="en-US" sz="4000" b="1" dirty="0" err="1">
                  <a:solidFill>
                    <a:srgbClr val="000000"/>
                  </a:solidFill>
                  <a:latin typeface="Cambria" panose="02040503050406030204" pitchFamily="18" charset="0"/>
                  <a:ea typeface="Cambria" panose="02040503050406030204" pitchFamily="18" charset="0"/>
                </a:rPr>
                <a:t>từ</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giấy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Đây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món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đồ</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chơi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vị</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thể</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được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sự</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sáng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tạo</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của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người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2" name="Picture 11">
            <a:extLst>
              <a:ext uri="{FF2B5EF4-FFF2-40B4-BE49-F238E27FC236}">
                <a16:creationId xmlns:a16="http://schemas.microsoft.com/office/drawing/2014/main" id="{249E3628-DE77-2C95-F44F-8DCE664E8F09}"/>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132241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4" name="Picture 3">
            <a:extLst>
              <a:ext uri="{FF2B5EF4-FFF2-40B4-BE49-F238E27FC236}">
                <a16:creationId xmlns:a16="http://schemas.microsoft.com/office/drawing/2014/main" id="{E157F67E-5AC5-D300-3BE0-7D28BF5D6036}"/>
              </a:ext>
            </a:extLst>
          </p:cNvPr>
          <p:cNvPicPr>
            <a:picLocks noChangeAspect="1"/>
          </p:cNvPicPr>
          <p:nvPr/>
        </p:nvPicPr>
        <p:blipFill>
          <a:blip r:embed="rId4"/>
          <a:stretch>
            <a:fillRect/>
          </a:stretch>
        </p:blipFill>
        <p:spPr>
          <a:xfrm>
            <a:off x="2883491" y="876433"/>
            <a:ext cx="8144962" cy="1926503"/>
          </a:xfrm>
          <a:prstGeom prst="rect">
            <a:avLst/>
          </a:prstGeom>
        </p:spPr>
      </p:pic>
    </p:spTree>
    <p:extLst>
      <p:ext uri="{BB962C8B-B14F-4D97-AF65-F5344CB8AC3E}">
        <p14:creationId xmlns:p14="http://schemas.microsoft.com/office/powerpoint/2010/main" val="870434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7553149" cy="2800767"/>
          </a:xfrm>
          <a:prstGeom prst="rect">
            <a:avLst/>
          </a:prstGeom>
        </p:spPr>
        <p:txBody>
          <a:bodyPr wrap="square">
            <a:spAutoFit/>
          </a:bodyPr>
          <a:lstStyle/>
          <a:p>
            <a:pPr algn="ctr" defTabSz="812820">
              <a:buClr>
                <a:srgbClr val="000000"/>
              </a:buClr>
              <a:defRPr/>
            </a:pPr>
            <a:r>
              <a:rPr lang="vi-VN" sz="4400" kern="0" dirty="0">
                <a:solidFill>
                  <a:srgbClr val="362983"/>
                </a:solidFill>
                <a:latin typeface="Arial"/>
                <a:cs typeface="Arial"/>
                <a:sym typeface="Arial"/>
              </a:rPr>
              <a:t>Đọc trôi chảy toàn bài, ngắt nghỉ câu đúng, chú ý câu dài. Đọc diễn cảm các lời thoại với ngữ điệu phù hợp.</a:t>
            </a: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Sắp đến sinh nhật Hoa, Hà quyết định làm tặng bạn một con thỏ bằng giấy. Hà đã chuẩn bị dụng cụ, vật liệu và làm theo cách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Dụng cụ, vật liệu</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K</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éo, bút chì, bút màu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hồ</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dán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trắng hoặc bìa (2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màu (1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Cách làm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1. Cắt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hai hình chữ nhật từ 2 tờ giấy trắng để làm đầu thỏ, thần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nhất: rộng 10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hai: rộng 15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hình tai thỏ từ giấy trắng, sau đó gấp theo đường kẻ nét đứt (như hình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1579553134"/>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2. Dán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hồ dán hai mép của mỗi hình chữ nhật để tạo đầu thỏ và thân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3.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trang trí tai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 là Hà đã có một chú thỏ con đáng yêu bằng giấy để tặng Hoa trong ngày sinh nhật. Hi vọng Hoa sẽ vui sướng đón nhận món quà của bạn.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(Lâm Anh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tổng hợp</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720430200"/>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3074" name="TextBox1" r:id="rId2" imgW="2095560" imgH="1514520"/>
        </mc:Choice>
        <mc:Fallback>
          <p:control name="TextBox1" r:id="rId2"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3075" name="TextBox2" r:id="rId3" imgW="2095560" imgH="1390680"/>
        </mc:Choice>
        <mc:Fallback>
          <p:control name="TextBox2" r:id="rId3"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3076" name="TextBox3" r:id="rId4" imgW="2114640" imgH="1390680"/>
        </mc:Choice>
        <mc:Fallback>
          <p:control name="TextBox3" r:id="rId4"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3077" name="TextBox4" r:id="rId5" imgW="2238480" imgH="1514520"/>
        </mc:Choice>
        <mc:Fallback>
          <p:control name="TextBox4" r:id="rId5"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297180" y="256115"/>
            <a:ext cx="11597641"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diễn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cảm</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bài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grpSp>
        <p:nvGrpSpPr>
          <p:cNvPr id="9" name="Group 8">
            <a:extLst>
              <a:ext uri="{FF2B5EF4-FFF2-40B4-BE49-F238E27FC236}">
                <a16:creationId xmlns:a16="http://schemas.microsoft.com/office/drawing/2014/main" id="{F7948F34-3D7C-49FD-94DC-C4590A371491}"/>
              </a:ext>
            </a:extLst>
          </p:cNvPr>
          <p:cNvGrpSpPr/>
          <p:nvPr/>
        </p:nvGrpSpPr>
        <p:grpSpPr>
          <a:xfrm>
            <a:off x="6622813" y="2655695"/>
            <a:ext cx="6671523" cy="3988175"/>
            <a:chOff x="5225085" y="2071668"/>
            <a:chExt cx="5003642" cy="2991131"/>
          </a:xfrm>
        </p:grpSpPr>
        <p:grpSp>
          <p:nvGrpSpPr>
            <p:cNvPr id="10" name="Group 9">
              <a:extLst>
                <a:ext uri="{FF2B5EF4-FFF2-40B4-BE49-F238E27FC236}">
                  <a16:creationId xmlns:a16="http://schemas.microsoft.com/office/drawing/2014/main" id="{4739D920-99C5-4722-A345-F359BA3A3B9F}"/>
                </a:ext>
              </a:extLst>
            </p:cNvPr>
            <p:cNvGrpSpPr/>
            <p:nvPr/>
          </p:nvGrpSpPr>
          <p:grpSpPr>
            <a:xfrm rot="20669035">
              <a:off x="5225085" y="2071668"/>
              <a:ext cx="5003642" cy="2991131"/>
              <a:chOff x="2303081" y="2295860"/>
              <a:chExt cx="3866191" cy="1860883"/>
            </a:xfrm>
          </p:grpSpPr>
          <p:sp>
            <p:nvSpPr>
              <p:cNvPr id="12" name="Freeform: Shape 11">
                <a:extLst>
                  <a:ext uri="{FF2B5EF4-FFF2-40B4-BE49-F238E27FC236}">
                    <a16:creationId xmlns:a16="http://schemas.microsoft.com/office/drawing/2014/main" id="{634A2B48-FEB2-4535-9A3C-6D6E43EC1270}"/>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13" name="TextBox 12">
                <a:extLst>
                  <a:ext uri="{FF2B5EF4-FFF2-40B4-BE49-F238E27FC236}">
                    <a16:creationId xmlns:a16="http://schemas.microsoft.com/office/drawing/2014/main" id="{F59BEA84-D2A8-4A61-BED3-638E46D2533F}"/>
                  </a:ext>
                </a:extLst>
              </p:cNvPr>
              <p:cNvSpPr txBox="1"/>
              <p:nvPr/>
            </p:nvSpPr>
            <p:spPr>
              <a:xfrm rot="21373733">
                <a:off x="2303081" y="3181108"/>
                <a:ext cx="3866191" cy="65298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11" name="TextBox 10">
              <a:extLst>
                <a:ext uri="{FF2B5EF4-FFF2-40B4-BE49-F238E27FC236}">
                  <a16:creationId xmlns:a16="http://schemas.microsoft.com/office/drawing/2014/main" id="{4B62C7AB-935B-4AE0-A4AA-CA43C9D18B8E}"/>
                </a:ext>
              </a:extLst>
            </p:cNvPr>
            <p:cNvSpPr txBox="1"/>
            <p:nvPr/>
          </p:nvSpPr>
          <p:spPr>
            <a:xfrm rot="20097314">
              <a:off x="5774683" y="3110904"/>
              <a:ext cx="3573146" cy="1142829"/>
            </a:xfrm>
            <a:prstGeom prst="rect">
              <a:avLst/>
            </a:prstGeom>
            <a:noFill/>
          </p:spPr>
          <p:txBody>
            <a:bodyPr wrap="square" lIns="86699" tIns="43349" rIns="86699" bIns="43349">
              <a:spAutoFit/>
            </a:bodyPr>
            <a:lstStyle/>
            <a:p>
              <a:pPr algn="ctr" defTabSz="1219170">
                <a:buClr>
                  <a:srgbClr val="000000"/>
                </a:buClr>
              </a:pPr>
              <a:r>
                <a:rPr lang="en-US" altLang="zh-CN" sz="9333" b="1" kern="0" cap="all">
                  <a:solidFill>
                    <a:srgbClr val="CE2C81"/>
                  </a:solidFill>
                  <a:effectLst>
                    <a:glow rad="63500">
                      <a:srgbClr val="FFC000">
                        <a:satMod val="175000"/>
                        <a:alpha val="40000"/>
                      </a:srgbClr>
                    </a:glow>
                  </a:effectLst>
                  <a:latin typeface="Cambria" panose="02040503050406030204" pitchFamily="18" charset="0"/>
                  <a:ea typeface="Cambria" panose="02040503050406030204" pitchFamily="18" charset="0"/>
                  <a:cs typeface="Arial" panose="020B0604020202020204" pitchFamily="34" charset="0"/>
                  <a:sym typeface="Arial"/>
                </a:rPr>
                <a:t>Dặn dò</a:t>
              </a:r>
              <a:endParaRPr lang="zh-CN" altLang="en-US" sz="9333" b="1" kern="0" cap="all" dirty="0">
                <a:solidFill>
                  <a:srgbClr val="00B050"/>
                </a:solidFill>
                <a:effectLst>
                  <a:glow rad="63500">
                    <a:srgbClr val="A5A5A5">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endParaRPr>
            </a:p>
          </p:txBody>
        </p:sp>
      </p:grpSp>
      <p:sp>
        <p:nvSpPr>
          <p:cNvPr id="14" name="TextBox 13">
            <a:extLst>
              <a:ext uri="{FF2B5EF4-FFF2-40B4-BE49-F238E27FC236}">
                <a16:creationId xmlns:a16="http://schemas.microsoft.com/office/drawing/2014/main" id="{3B51A22D-8657-4E92-A818-50690B73AB7F}"/>
              </a:ext>
            </a:extLst>
          </p:cNvPr>
          <p:cNvSpPr txBox="1"/>
          <p:nvPr/>
        </p:nvSpPr>
        <p:spPr>
          <a:xfrm>
            <a:off x="1133961" y="1452092"/>
            <a:ext cx="9705927"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tập</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trả</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lời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câu</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hỏi</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303"/>
          <a:stretch>
            <a:fillRect/>
          </a:stretch>
        </p:blipFill>
        <p:spPr bwMode="auto">
          <a:xfrm>
            <a:off x="0" y="0"/>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222" t="50000"/>
          <a:stretch>
            <a:fillRect/>
          </a:stretch>
        </p:blipFill>
        <p:spPr bwMode="auto">
          <a:xfrm>
            <a:off x="5712557" y="370475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6">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7"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6">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8"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6">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7" name="Picture 8">
            <a:extLst>
              <a:ext uri="{FF2B5EF4-FFF2-40B4-BE49-F238E27FC236}">
                <a16:creationId xmlns:a16="http://schemas.microsoft.com/office/drawing/2014/main" id="{02766B1D-BA70-1409-5A8E-3B10A43C70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328732"/>
            <a:ext cx="7315200" cy="1197864"/>
          </a:xfrm>
          <a:prstGeom prst="rect">
            <a:avLst/>
          </a:prstGeom>
        </p:spPr>
      </p:pic>
      <p:pic>
        <p:nvPicPr>
          <p:cNvPr id="29" name="Picture 8">
            <a:extLst>
              <a:ext uri="{FF2B5EF4-FFF2-40B4-BE49-F238E27FC236}">
                <a16:creationId xmlns:a16="http://schemas.microsoft.com/office/drawing/2014/main" id="{C7BAF44D-2070-8011-681E-D409089DB1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67569">
            <a:off x="3230321" y="-728886"/>
            <a:ext cx="8902412" cy="1457770"/>
          </a:xfrm>
          <a:prstGeom prst="rect">
            <a:avLst/>
          </a:prstGeom>
        </p:spPr>
      </p:pic>
      <p:pic>
        <p:nvPicPr>
          <p:cNvPr id="30" name="图片 6">
            <a:extLst>
              <a:ext uri="{FF2B5EF4-FFF2-40B4-BE49-F238E27FC236}">
                <a16:creationId xmlns:a16="http://schemas.microsoft.com/office/drawing/2014/main" id="{669A8F93-8107-1CA3-D897-E48080CBE1AC}"/>
              </a:ext>
            </a:extLst>
          </p:cNvPr>
          <p:cNvPicPr>
            <a:picLocks noChangeAspect="1"/>
          </p:cNvPicPr>
          <p:nvPr/>
        </p:nvPicPr>
        <p:blipFill rotWithShape="1">
          <a:blip r:embed="rId11"/>
          <a:srcRect r="40828" b="22411"/>
          <a:stretch/>
        </p:blipFill>
        <p:spPr>
          <a:xfrm flipH="1">
            <a:off x="-601" y="777823"/>
            <a:ext cx="3483127" cy="6089702"/>
          </a:xfrm>
          <a:prstGeom prst="rect">
            <a:avLst/>
          </a:prstGeom>
        </p:spPr>
      </p:pic>
      <p:pic>
        <p:nvPicPr>
          <p:cNvPr id="31" name="Picture 12">
            <a:extLst>
              <a:ext uri="{FF2B5EF4-FFF2-40B4-BE49-F238E27FC236}">
                <a16:creationId xmlns:a16="http://schemas.microsoft.com/office/drawing/2014/main" id="{8BFD1001-023D-7D66-C02C-C922DBED38C0}"/>
              </a:ext>
            </a:extLst>
          </p:cNvPr>
          <p:cNvPicPr>
            <a:picLocks noChangeAspect="1"/>
          </p:cNvPicPr>
          <p:nvPr/>
        </p:nvPicPr>
        <p:blipFill>
          <a:blip r:embed="rId12"/>
          <a:srcRect/>
          <a:stretch>
            <a:fillRect/>
          </a:stretch>
        </p:blipFill>
        <p:spPr>
          <a:xfrm>
            <a:off x="8386807" y="879566"/>
            <a:ext cx="3699664" cy="1516862"/>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id="{FDA5C6F1-DE2B-B986-C51D-E2A5ED62C998}"/>
              </a:ext>
            </a:extLst>
          </p:cNvPr>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3400372" y="857059"/>
            <a:ext cx="4624370" cy="3746246"/>
          </a:xfrm>
          <a:prstGeom prst="rect">
            <a:avLst/>
          </a:prstGeom>
        </p:spPr>
      </p:pic>
      <p:pic>
        <p:nvPicPr>
          <p:cNvPr id="3" name="Picture 2">
            <a:extLst>
              <a:ext uri="{FF2B5EF4-FFF2-40B4-BE49-F238E27FC236}">
                <a16:creationId xmlns:a16="http://schemas.microsoft.com/office/drawing/2014/main" id="{51AA4C9C-9211-5C70-B63F-E563187E8228}"/>
              </a:ext>
            </a:extLst>
          </p:cNvPr>
          <p:cNvPicPr>
            <a:picLocks noChangeAspect="1"/>
          </p:cNvPicPr>
          <p:nvPr/>
        </p:nvPicPr>
        <p:blipFill>
          <a:blip r:embed="rId14"/>
          <a:stretch>
            <a:fillRect/>
          </a:stretch>
        </p:blipFill>
        <p:spPr>
          <a:xfrm>
            <a:off x="3878037" y="1557418"/>
            <a:ext cx="3731075" cy="252396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id="{82CAF634-6AB9-4EE8-A876-BED0E07965D4}"/>
              </a:ext>
            </a:extLst>
          </p:cNvPr>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4" descr="Hình ảnh Học Sinh PNG Miễn Phí Tải Về - Lovepik">
            <a:extLst>
              <a:ext uri="{FF2B5EF4-FFF2-40B4-BE49-F238E27FC236}">
                <a16:creationId xmlns:a16="http://schemas.microsoft.com/office/drawing/2014/main" id="{997F20BD-7320-47C6-98AF-715B05466C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id="{61AE2115-07AA-4E86-8396-05E997BBEE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4D3C47-4B73-B65D-D63C-B4C758330E60}"/>
              </a:ext>
            </a:extLst>
          </p:cNvPr>
          <p:cNvPicPr>
            <a:picLocks noChangeAspect="1"/>
          </p:cNvPicPr>
          <p:nvPr/>
        </p:nvPicPr>
        <p:blipFill>
          <a:blip r:embed="rId6"/>
          <a:stretch>
            <a:fillRect/>
          </a:stretch>
        </p:blipFill>
        <p:spPr>
          <a:xfrm>
            <a:off x="231906" y="-238639"/>
            <a:ext cx="11613887" cy="3060457"/>
          </a:xfrm>
          <a:prstGeom prst="rect">
            <a:avLst/>
          </a:prstGeom>
        </p:spPr>
      </p:pic>
    </p:spTree>
    <p:extLst>
      <p:ext uri="{BB962C8B-B14F-4D97-AF65-F5344CB8AC3E}">
        <p14:creationId xmlns:p14="http://schemas.microsoft.com/office/powerpoint/2010/main" val="4261226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pic>
        <p:nvPicPr>
          <p:cNvPr id="3" name="Picture 3">
            <a:extLst>
              <a:ext uri="{FF2B5EF4-FFF2-40B4-BE49-F238E27FC236}">
                <a16:creationId xmlns:a16="http://schemas.microsoft.com/office/drawing/2014/main" id="{C22BF2F3-A13D-7C78-2A49-C9BF6F4C7A64}"/>
              </a:ext>
            </a:extLst>
          </p:cNvPr>
          <p:cNvPicPr>
            <a:picLocks noChangeAspect="1"/>
          </p:cNvPicPr>
          <p:nvPr/>
        </p:nvPicPr>
        <p:blipFill>
          <a:blip r:embed="rId3"/>
          <a:srcRect/>
          <a:stretch>
            <a:fillRect/>
          </a:stretch>
        </p:blipFill>
        <p:spPr>
          <a:xfrm>
            <a:off x="5946325" y="97486"/>
            <a:ext cx="4169445" cy="2308830"/>
          </a:xfrm>
          <a:prstGeom prst="rect">
            <a:avLst/>
          </a:prstGeom>
        </p:spPr>
      </p:pic>
      <p:pic>
        <p:nvPicPr>
          <p:cNvPr id="6" name="Picture 5" descr="A group of cartoon characters&#10;&#10;Description automatically generated with low confidence">
            <a:extLst>
              <a:ext uri="{FF2B5EF4-FFF2-40B4-BE49-F238E27FC236}">
                <a16:creationId xmlns:a16="http://schemas.microsoft.com/office/drawing/2014/main" id="{39795A80-6047-01F9-14B5-E1D5298AC2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567" b="75131" l="76710" r="96627">
                        <a14:foregroundMark x1="76895" y1="46179" x2="76710" y2="57946"/>
                        <a14:foregroundMark x1="79413" y1="46543" x2="87338" y2="72665"/>
                        <a14:foregroundMark x1="86622" y1="60938" x2="86622" y2="65144"/>
                        <a14:foregroundMark x1="79413" y1="49697" x2="79413" y2="49858"/>
                        <a14:foregroundMark x1="78997" y1="49333" x2="78997" y2="49333"/>
                        <a14:foregroundMark x1="78997" y1="49333" x2="80499" y2="52487"/>
                        <a14:foregroundMark x1="86738" y1="61787" x2="88031" y2="64618"/>
                        <a14:foregroundMark x1="87731" y1="59887" x2="85213" y2="63203"/>
                        <a14:foregroundMark x1="84311" y1="62313" x2="86114" y2="62151"/>
                        <a14:foregroundMark x1="84519" y1="61626" x2="87130" y2="61989"/>
                        <a14:foregroundMark x1="87338" y1="59887" x2="87223" y2="61989"/>
                        <a14:foregroundMark x1="83711" y1="60049" x2="85328" y2="64618"/>
                        <a14:foregroundMark x1="84727" y1="61787" x2="84727" y2="61787"/>
                        <a14:foregroundMark x1="84727" y1="61787" x2="84727" y2="61787"/>
                        <a14:foregroundMark x1="84727" y1="61989" x2="84727" y2="61989"/>
                        <a14:foregroundMark x1="85213" y1="74444" x2="86437" y2="74444"/>
                        <a14:foregroundMark x1="85813" y1="74606" x2="86530" y2="75131"/>
                        <a14:foregroundMark x1="85929" y1="74242" x2="85929" y2="74242"/>
                        <a14:foregroundMark x1="89140" y1="44763" x2="89926" y2="47756"/>
                        <a14:foregroundMark x1="89926" y1="47756" x2="89926" y2="47756"/>
                        <a14:foregroundMark x1="89325" y1="46704" x2="89926" y2="47756"/>
                      </a14:backgroundRemoval>
                    </a14:imgEffect>
                  </a14:imgLayer>
                </a14:imgProps>
              </a:ext>
              <a:ext uri="{28A0092B-C50C-407E-A947-70E740481C1C}">
                <a14:useLocalDpi xmlns:a14="http://schemas.microsoft.com/office/drawing/2010/main" val="0"/>
              </a:ext>
            </a:extLst>
          </a:blip>
          <a:srcRect l="74896" t="20702" r="942" b="20000"/>
          <a:stretch/>
        </p:blipFill>
        <p:spPr>
          <a:xfrm>
            <a:off x="8283595" y="2081463"/>
            <a:ext cx="3820173" cy="5357752"/>
          </a:xfrm>
          <a:prstGeom prst="rect">
            <a:avLst/>
          </a:prstGeom>
        </p:spPr>
      </p:pic>
      <p:sp>
        <p:nvSpPr>
          <p:cNvPr id="11" name="Speech Bubble: Oval 10">
            <a:extLst>
              <a:ext uri="{FF2B5EF4-FFF2-40B4-BE49-F238E27FC236}">
                <a16:creationId xmlns:a16="http://schemas.microsoft.com/office/drawing/2014/main" id="{EEF52D6D-3D36-2830-B82A-E9AAC45D8933}"/>
              </a:ext>
            </a:extLst>
          </p:cNvPr>
          <p:cNvSpPr/>
          <p:nvPr/>
        </p:nvSpPr>
        <p:spPr>
          <a:xfrm>
            <a:off x="238125" y="96252"/>
            <a:ext cx="9694695" cy="3351798"/>
          </a:xfrm>
          <a:prstGeom prst="wedgeEllipseCallout">
            <a:avLst>
              <a:gd name="adj1" fmla="val 41946"/>
              <a:gd name="adj2" fmla="val 44108"/>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00B050"/>
                </a:solidFill>
                <a:ea typeface="LNTH-LuoLuoNotangYuanTi 1" pitchFamily="2" charset="-128"/>
                <a:cs typeface="LNTH-LuoLuoNotangYuanTi 1" pitchFamily="2" charset="-128"/>
              </a:rPr>
              <a:t>Đọc</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lại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Bầu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trời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mùa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và</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nêu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cảm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nghĩ</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của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về</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một</a:t>
            </a:r>
            <a:r>
              <a:rPr lang="en-US" sz="4400" b="1" dirty="0">
                <a:solidFill>
                  <a:srgbClr val="00B050"/>
                </a:solidFill>
                <a:ea typeface="LNTH-LuoLuoNotangYuanTi 1" pitchFamily="2" charset="-128"/>
                <a:cs typeface="LNTH-LuoLuoNotangYuanTi 1" pitchFamily="2" charset="-128"/>
              </a:rPr>
              <a:t> chi </a:t>
            </a:r>
            <a:r>
              <a:rPr lang="en-US" sz="4400" b="1" dirty="0" err="1">
                <a:solidFill>
                  <a:srgbClr val="00B050"/>
                </a:solidFill>
                <a:ea typeface="LNTH-LuoLuoNotangYuanTi 1" pitchFamily="2" charset="-128"/>
                <a:cs typeface="LNTH-LuoLuoNotangYuanTi 1" pitchFamily="2" charset="-128"/>
              </a:rPr>
              <a:t>tiết</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thích</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trong</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đọc</a:t>
            </a:r>
            <a:endParaRPr kumimoji="0" lang="en-US" sz="4400" b="1"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904391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360"/>
                                          </p:val>
                                        </p:tav>
                                        <p:tav tm="100000">
                                          <p:val>
                                            <p:fltVal val="0"/>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3"/>
          <a:stretch>
            <a:fillRect/>
          </a:stretch>
        </p:blipFill>
        <p:spPr>
          <a:xfrm>
            <a:off x="-2" y="8021"/>
            <a:ext cx="12192002" cy="2720975"/>
          </a:xfrm>
          <a:prstGeom prst="rect">
            <a:avLst/>
          </a:prstGeom>
        </p:spPr>
      </p:pic>
      <p:pic>
        <p:nvPicPr>
          <p:cNvPr id="5" name="Picture 4" descr="A picture containing queen, clipart, vector graphics&#10;&#10;Description automatically generated">
            <a:extLst>
              <a:ext uri="{FF2B5EF4-FFF2-40B4-BE49-F238E27FC236}">
                <a16:creationId xmlns:a16="http://schemas.microsoft.com/office/drawing/2014/main" id="{34F5BE67-4725-28D1-AE0D-44C7F8BCD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27" b="49131" l="8275" r="28248">
                        <a14:foregroundMark x1="17412" y1="4367" x2="15526" y2="8937"/>
                        <a14:foregroundMark x1="18221" y1="13344" x2="21968" y2="18075"/>
                        <a14:foregroundMark x1="15526" y1="13344" x2="15067" y2="20542"/>
                        <a14:foregroundMark x1="17763" y1="25071" x2="18464" y2="28063"/>
                        <a14:foregroundMark x1="16119" y1="43510" x2="15310" y2="49131"/>
                        <a14:foregroundMark x1="8275" y1="16862" x2="8275" y2="21755"/>
                      </a14:backgroundRemoval>
                    </a14:imgEffect>
                  </a14:imgLayer>
                </a14:imgProps>
              </a:ext>
              <a:ext uri="{28A0092B-C50C-407E-A947-70E740481C1C}">
                <a14:useLocalDpi xmlns:a14="http://schemas.microsoft.com/office/drawing/2010/main" val="0"/>
              </a:ext>
            </a:extLst>
          </a:blip>
          <a:srcRect l="5825" t="1930" r="69261" b="50000"/>
          <a:stretch/>
        </p:blipFill>
        <p:spPr>
          <a:xfrm>
            <a:off x="-409074" y="1620518"/>
            <a:ext cx="4518359" cy="5812351"/>
          </a:xfrm>
          <a:prstGeom prst="rect">
            <a:avLst/>
          </a:prstGeom>
        </p:spPr>
      </p:pic>
      <p:sp>
        <p:nvSpPr>
          <p:cNvPr id="7" name="Rectangle: Diagonal Corners Rounded 6">
            <a:extLst>
              <a:ext uri="{FF2B5EF4-FFF2-40B4-BE49-F238E27FC236}">
                <a16:creationId xmlns:a16="http://schemas.microsoft.com/office/drawing/2014/main" id="{4848E840-5F57-41AA-5D0C-63DE15A37BAE}"/>
              </a:ext>
            </a:extLst>
          </p:cNvPr>
          <p:cNvSpPr/>
          <p:nvPr/>
        </p:nvSpPr>
        <p:spPr>
          <a:xfrm>
            <a:off x="4277725" y="2262564"/>
            <a:ext cx="6704098" cy="3732881"/>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7">
            <a:extLst>
              <a:ext uri="{FF2B5EF4-FFF2-40B4-BE49-F238E27FC236}">
                <a16:creationId xmlns:a16="http://schemas.microsoft.com/office/drawing/2014/main" id="{77ED0879-8849-10AA-ED15-E4B0FF269341}"/>
              </a:ext>
            </a:extLst>
          </p:cNvPr>
          <p:cNvSpPr/>
          <p:nvPr/>
        </p:nvSpPr>
        <p:spPr>
          <a:xfrm rot="231609">
            <a:off x="3983939" y="2002462"/>
            <a:ext cx="6541360" cy="4004518"/>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Em biết làm những đồ chơi nào? </a:t>
            </a:r>
            <a:endParaRPr lang="en-US"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endParaRPr>
          </a:p>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Chia sẻ với bạn cách làm một đồ chơi?</a:t>
            </a:r>
            <a:endParaRPr kumimoji="0" lang="vi-VN" b="1" i="0" u="none" strike="noStrike" kern="1200" cap="none" spc="0" normalizeH="0" baseline="0" noProof="0" dirty="0">
              <a:ln>
                <a:noFill/>
              </a:ln>
              <a:solidFill>
                <a:prstClr val="black"/>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9" name="Picture 17">
            <a:extLst>
              <a:ext uri="{FF2B5EF4-FFF2-40B4-BE49-F238E27FC236}">
                <a16:creationId xmlns:a16="http://schemas.microsoft.com/office/drawing/2014/main" id="{E57C022A-498D-CD4F-3F61-15C04FDF560B}"/>
              </a:ext>
            </a:extLst>
          </p:cNvPr>
          <p:cNvPicPr>
            <a:picLocks noChangeAspect="1"/>
          </p:cNvPicPr>
          <p:nvPr/>
        </p:nvPicPr>
        <p:blipFill>
          <a:blip r:embed="rId6"/>
          <a:srcRect/>
          <a:stretch>
            <a:fillRect/>
          </a:stretch>
        </p:blipFill>
        <p:spPr>
          <a:xfrm>
            <a:off x="9806122" y="5307216"/>
            <a:ext cx="1187193" cy="1075893"/>
          </a:xfrm>
          <a:prstGeom prst="rect">
            <a:avLst/>
          </a:prstGeom>
        </p:spPr>
      </p:pic>
      <p:pic>
        <p:nvPicPr>
          <p:cNvPr id="10" name="Picture 41">
            <a:extLst>
              <a:ext uri="{FF2B5EF4-FFF2-40B4-BE49-F238E27FC236}">
                <a16:creationId xmlns:a16="http://schemas.microsoft.com/office/drawing/2014/main" id="{E9C5576B-2547-1374-988A-94313BD062BC}"/>
              </a:ext>
            </a:extLst>
          </p:cNvPr>
          <p:cNvPicPr>
            <a:picLocks noChangeAspect="1"/>
          </p:cNvPicPr>
          <p:nvPr/>
        </p:nvPicPr>
        <p:blipFill>
          <a:blip r:embed="rId7"/>
          <a:srcRect/>
          <a:stretch>
            <a:fillRect/>
          </a:stretch>
        </p:blipFill>
        <p:spPr>
          <a:xfrm>
            <a:off x="3492405" y="1473873"/>
            <a:ext cx="1352903" cy="1380514"/>
          </a:xfrm>
          <a:prstGeom prst="rect">
            <a:avLst/>
          </a:prstGeom>
        </p:spPr>
      </p:pic>
    </p:spTree>
    <p:extLst>
      <p:ext uri="{BB962C8B-B14F-4D97-AF65-F5344CB8AC3E}">
        <p14:creationId xmlns:p14="http://schemas.microsoft.com/office/powerpoint/2010/main" val="854652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2"/>
          <a:stretch>
            <a:fillRect/>
          </a:stretch>
        </p:blipFill>
        <p:spPr>
          <a:xfrm>
            <a:off x="2686049" y="2519483"/>
            <a:ext cx="6490673" cy="3757492"/>
          </a:xfrm>
          <a:prstGeom prst="rect">
            <a:avLst/>
          </a:prstGeom>
        </p:spPr>
      </p:pic>
      <p:pic>
        <p:nvPicPr>
          <p:cNvPr id="9" name="Picture 8">
            <a:extLst>
              <a:ext uri="{FF2B5EF4-FFF2-40B4-BE49-F238E27FC236}">
                <a16:creationId xmlns:a16="http://schemas.microsoft.com/office/drawing/2014/main" id="{8315B14F-07EC-ECC3-D229-851A80E64830}"/>
              </a:ext>
            </a:extLst>
          </p:cNvPr>
          <p:cNvPicPr>
            <a:picLocks noChangeAspect="1"/>
          </p:cNvPicPr>
          <p:nvPr/>
        </p:nvPicPr>
        <p:blipFill>
          <a:blip r:embed="rId3"/>
          <a:stretch>
            <a:fillRect/>
          </a:stretch>
        </p:blipFill>
        <p:spPr>
          <a:xfrm>
            <a:off x="1727437" y="1165025"/>
            <a:ext cx="9175275" cy="1670449"/>
          </a:xfrm>
          <a:prstGeom prst="rect">
            <a:avLst/>
          </a:prstGeom>
        </p:spPr>
      </p:pic>
    </p:spTree>
    <p:extLst>
      <p:ext uri="{BB962C8B-B14F-4D97-AF65-F5344CB8AC3E}">
        <p14:creationId xmlns:p14="http://schemas.microsoft.com/office/powerpoint/2010/main" val="80704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 name="Group 2">
            <a:extLst>
              <a:ext uri="{FF2B5EF4-FFF2-40B4-BE49-F238E27FC236}">
                <a16:creationId xmlns:a16="http://schemas.microsoft.com/office/drawing/2014/main" id="{5480B334-1D24-9FB6-315F-F24839EB85CF}"/>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FBB70B4E-2439-B008-7D99-9055500B35C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3A779F7E-34DC-7DEA-8B2A-2CD058A58745}"/>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56AF5351-05E8-825B-4EDB-23ED28D0A86F}"/>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CAB1DF0B-A492-AA8D-7DE8-64C5A1E2C2CD}"/>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EBF60BA1-3F04-E1B0-7083-28AD1507E138}"/>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B99AA801-FDDA-1FDE-ED19-44BFEDAF6EB4}"/>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5EBC6439-0A5B-F6C9-B97A-429652BDACD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CCB8CA52-39FA-E405-DE93-396614C0E812}"/>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41193007-2C68-CBF6-73C7-8E57DB51BA8A}"/>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A0C6B720-8348-7BA7-762C-4153B1C957C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340908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algn="just"/>
            <a:r>
              <a:rPr lang="vi-VN" sz="2400" b="1" i="0" dirty="0">
                <a:solidFill>
                  <a:srgbClr val="000000"/>
                </a:solidFill>
                <a:effectLst/>
                <a:latin typeface="Calibri" panose="020F0502020204030204" pitchFamily="34" charset="0"/>
                <a:cs typeface="Calibri" panose="020F0502020204030204" pitchFamily="34" charset="0"/>
              </a:rPr>
              <a:t>Dụng cụ, vật liệu</a:t>
            </a:r>
            <a:endParaRPr lang="en-US"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a:t>
            </a:r>
            <a:r>
              <a:rPr lang="en-US" sz="2400" b="0" i="0" dirty="0">
                <a:solidFill>
                  <a:srgbClr val="000000"/>
                </a:solidFill>
                <a:effectLst/>
                <a:latin typeface="Calibri" panose="020F0502020204030204" pitchFamily="34" charset="0"/>
                <a:cs typeface="Calibri" panose="020F0502020204030204" pitchFamily="34" charset="0"/>
              </a:rPr>
              <a:t> K</a:t>
            </a:r>
            <a:r>
              <a:rPr lang="vi-VN" sz="2400" b="0" i="0" dirty="0">
                <a:solidFill>
                  <a:srgbClr val="000000"/>
                </a:solidFill>
                <a:effectLst/>
                <a:latin typeface="Calibri" panose="020F0502020204030204" pitchFamily="34" charset="0"/>
                <a:cs typeface="Calibri" panose="020F0502020204030204" pitchFamily="34" charset="0"/>
              </a:rPr>
              <a:t>éo, bút chì, bút màu</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hồ</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dán</a:t>
            </a:r>
            <a:r>
              <a:rPr lang="en-US" sz="2400" b="0" i="0" dirty="0">
                <a:solidFill>
                  <a:srgbClr val="000000"/>
                </a:solidFill>
                <a:effectLst/>
                <a:latin typeface="Calibri" panose="020F0502020204030204" pitchFamily="34" charset="0"/>
                <a:cs typeface="Calibri" panose="020F0502020204030204" pitchFamily="34" charset="0"/>
              </a:rPr>
              <a: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Giấy trắng hoặc bìa (2 tờ).</a:t>
            </a:r>
          </a:p>
          <a:p>
            <a:pPr algn="just"/>
            <a:r>
              <a:rPr lang="vi-VN" sz="2400" b="0" i="0" dirty="0">
                <a:solidFill>
                  <a:srgbClr val="000000"/>
                </a:solidFill>
                <a:effectLst/>
                <a:latin typeface="Calibri" panose="020F0502020204030204" pitchFamily="34" charset="0"/>
                <a:cs typeface="Calibri" panose="020F0502020204030204" pitchFamily="34" charset="0"/>
              </a:rPr>
              <a:t>- Giấy màu (1 tờ).</a:t>
            </a:r>
          </a:p>
          <a:p>
            <a:pPr algn="just"/>
            <a:r>
              <a:rPr lang="vi-VN" sz="2400" b="1" i="0" dirty="0">
                <a:solidFill>
                  <a:srgbClr val="000000"/>
                </a:solidFill>
                <a:effectLst/>
                <a:latin typeface="Calibri" panose="020F0502020204030204" pitchFamily="34" charset="0"/>
                <a:cs typeface="Calibri" panose="020F0502020204030204" pitchFamily="34" charset="0"/>
              </a:rPr>
              <a:t>Cách làm</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Bước 1. Cắt</a:t>
            </a:r>
          </a:p>
          <a:p>
            <a:pPr algn="just"/>
            <a:r>
              <a:rPr lang="vi-VN" sz="2400" b="0" i="0" dirty="0">
                <a:solidFill>
                  <a:srgbClr val="000000"/>
                </a:solidFill>
                <a:effectLst/>
                <a:latin typeface="Calibri" panose="020F0502020204030204" pitchFamily="34" charset="0"/>
                <a:cs typeface="Calibri" panose="020F0502020204030204" pitchFamily="34" charset="0"/>
              </a:rPr>
              <a:t>- Cắt hai hình chữ nhật từ 2 tờ giấy trắng để làm đầu thỏ, thần thỏ.</a:t>
            </a:r>
          </a:p>
          <a:p>
            <a:pPr algn="just"/>
            <a:r>
              <a:rPr lang="vi-VN" sz="2400" b="0" i="0" dirty="0">
                <a:solidFill>
                  <a:srgbClr val="000000"/>
                </a:solidFill>
                <a:effectLst/>
                <a:latin typeface="Calibri" panose="020F0502020204030204" pitchFamily="34" charset="0"/>
                <a:cs typeface="Calibri" panose="020F0502020204030204" pitchFamily="34" charset="0"/>
              </a:rPr>
              <a:t>+ Hình thứ nhất: rộng 10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Hình thứ hai: rộng 15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Cắt hình tai thỏ từ giấy trắng, sau đó gấp theo đường kẻ nét đứt (như hình bên).</a:t>
            </a:r>
          </a:p>
          <a:p>
            <a:pPr algn="just"/>
            <a:r>
              <a:rPr lang="vi-VN" sz="2400" b="0" i="0" dirty="0">
                <a:solidFill>
                  <a:srgbClr val="000000"/>
                </a:solidFill>
                <a:effectLst/>
                <a:latin typeface="Calibri" panose="020F0502020204030204" pitchFamily="34" charset="0"/>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3969300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2. Dán</a:t>
            </a:r>
          </a:p>
          <a:p>
            <a:pPr algn="just"/>
            <a:r>
              <a:rPr lang="vi-VN" sz="2400" b="0" i="0" dirty="0">
                <a:solidFill>
                  <a:srgbClr val="000000"/>
                </a:solidFill>
                <a:effectLst/>
                <a:latin typeface="Calibri" panose="020F0502020204030204" pitchFamily="34" charset="0"/>
                <a:cs typeface="Calibri" panose="020F0502020204030204" pitchFamily="34" charset="0"/>
              </a:rPr>
              <a:t>- Dùng hồ dán hai mép của mỗi hình chữ nhật để tạo đầu thỏ và thân thỏ.</a:t>
            </a:r>
          </a:p>
          <a:p>
            <a:pPr algn="just"/>
            <a:r>
              <a:rPr lang="vi-VN" sz="2400" b="0" i="0" dirty="0">
                <a:solidFill>
                  <a:srgbClr val="000000"/>
                </a:solidFill>
                <a:effectLst/>
                <a:latin typeface="Calibri" panose="020F0502020204030204" pitchFamily="34" charset="0"/>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3. Vẽ</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trang trí tai thỏ.</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Vậy là Hà đã có một chú thỏ con đáng yêu bằng giấy để tặng Hoa trong ngày sinh nhật. Hi vọng Hoa sẽ vui sướng đón nhận món quà của bạn.</a:t>
            </a:r>
          </a:p>
          <a:p>
            <a:pPr algn="r"/>
            <a:r>
              <a:rPr lang="vi-VN" sz="2400" b="0" i="0" dirty="0">
                <a:solidFill>
                  <a:srgbClr val="000000"/>
                </a:solidFill>
                <a:effectLst/>
                <a:latin typeface="Calibri" panose="020F0502020204030204" pitchFamily="34" charset="0"/>
                <a:cs typeface="Calibri" panose="020F0502020204030204" pitchFamily="34" charset="0"/>
              </a:rPr>
              <a:t>(Lâm Anh </a:t>
            </a:r>
            <a:r>
              <a:rPr lang="vi-VN" sz="2400" b="0" i="1" dirty="0">
                <a:solidFill>
                  <a:srgbClr val="000000"/>
                </a:solidFill>
                <a:effectLst/>
                <a:latin typeface="Calibri" panose="020F0502020204030204" pitchFamily="34" charset="0"/>
                <a:cs typeface="Calibri" panose="020F0502020204030204" pitchFamily="34" charset="0"/>
              </a:rPr>
              <a:t>tổng hợp</a:t>
            </a:r>
            <a:r>
              <a:rPr lang="vi-VN" sz="2400" b="0" i="0" dirty="0">
                <a:solidFill>
                  <a:srgbClr val="00000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6626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1728</Words>
  <Application>Microsoft Office PowerPoint</Application>
  <PresentationFormat>Widescreen</PresentationFormat>
  <Paragraphs>154</Paragraphs>
  <Slides>31</Slides>
  <Notes>10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31</vt:i4>
      </vt:variant>
    </vt:vector>
  </HeadingPairs>
  <TitlesOfParts>
    <vt:vector size="47" baseType="lpstr">
      <vt:lpstr>等线</vt:lpstr>
      <vt:lpstr>Arial</vt:lpstr>
      <vt:lpstr>Calibri</vt:lpstr>
      <vt:lpstr>Calibri Light</vt:lpstr>
      <vt:lpstr>Cambria</vt:lpstr>
      <vt:lpstr>Segoe UI Historic</vt:lpstr>
      <vt:lpstr>Times New Roman</vt:lpstr>
      <vt:lpstr>UVN Bach Dang Nang</vt:lpstr>
      <vt:lpstr>Wingdings</vt:lpstr>
      <vt:lpstr>印品黑体</vt:lpstr>
      <vt:lpstr>1_Office Theme</vt:lpstr>
      <vt:lpstr>Office 主题</vt:lpstr>
      <vt:lpstr>2_Office Theme</vt:lpstr>
      <vt:lpstr>3_Office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2023-09-16T11:10:23Z</dcterms:created>
  <dcterms:modified xsi:type="dcterms:W3CDTF">2025-12-29T02:35:39Z</dcterms:modified>
</cp:coreProperties>
</file>