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  <p:sldMasterId id="2147483710" r:id="rId4"/>
    <p:sldMasterId id="2147483722" r:id="rId5"/>
  </p:sldMasterIdLst>
  <p:notesMasterIdLst>
    <p:notesMasterId r:id="rId34"/>
  </p:notesMasterIdLst>
  <p:sldIdLst>
    <p:sldId id="257" r:id="rId6"/>
    <p:sldId id="273" r:id="rId7"/>
    <p:sldId id="256" r:id="rId8"/>
    <p:sldId id="315" r:id="rId9"/>
    <p:sldId id="258" r:id="rId10"/>
    <p:sldId id="259" r:id="rId11"/>
    <p:sldId id="260" r:id="rId12"/>
    <p:sldId id="764" r:id="rId13"/>
    <p:sldId id="319" r:id="rId14"/>
    <p:sldId id="765" r:id="rId15"/>
    <p:sldId id="316" r:id="rId16"/>
    <p:sldId id="317" r:id="rId17"/>
    <p:sldId id="766" r:id="rId18"/>
    <p:sldId id="767" r:id="rId19"/>
    <p:sldId id="768" r:id="rId20"/>
    <p:sldId id="769" r:id="rId21"/>
    <p:sldId id="770" r:id="rId22"/>
    <p:sldId id="763" r:id="rId23"/>
    <p:sldId id="771" r:id="rId24"/>
    <p:sldId id="762" r:id="rId25"/>
    <p:sldId id="772" r:id="rId26"/>
    <p:sldId id="773" r:id="rId27"/>
    <p:sldId id="774" r:id="rId28"/>
    <p:sldId id="775" r:id="rId29"/>
    <p:sldId id="261" r:id="rId30"/>
    <p:sldId id="262" r:id="rId31"/>
    <p:sldId id="305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 snapToGrid="0">
      <p:cViewPr>
        <p:scale>
          <a:sx n="80" d="100"/>
          <a:sy n="80" d="100"/>
        </p:scale>
        <p:origin x="-432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977A-2D4D-47C9-B35E-BD912C41880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93C-B9B6-407D-A2B0-1799CA20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0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93C-B9B6-407D-A2B0-1799CA206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7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8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0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8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1620-6D38-4D72-A4E8-9CF4D89A9B2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72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58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75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1.xml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6.gif"/><Relationship Id="rId18" Type="http://schemas.openxmlformats.org/officeDocument/2006/relationships/image" Target="../media/image89.gif"/><Relationship Id="rId3" Type="http://schemas.openxmlformats.org/officeDocument/2006/relationships/image" Target="../media/image79.gif"/><Relationship Id="rId21" Type="http://schemas.openxmlformats.org/officeDocument/2006/relationships/slide" Target="slide25.xml"/><Relationship Id="rId7" Type="http://schemas.microsoft.com/office/2007/relationships/hdphoto" Target="../media/hdphoto15.wdp"/><Relationship Id="rId12" Type="http://schemas.openxmlformats.org/officeDocument/2006/relationships/image" Target="../media/image85.gif"/><Relationship Id="rId17" Type="http://schemas.microsoft.com/office/2007/relationships/hdphoto" Target="../media/hdphoto19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8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png"/><Relationship Id="rId11" Type="http://schemas.microsoft.com/office/2007/relationships/hdphoto" Target="../media/hdphoto17.wdp"/><Relationship Id="rId24" Type="http://schemas.openxmlformats.org/officeDocument/2006/relationships/image" Target="../media/image90.gif"/><Relationship Id="rId5" Type="http://schemas.openxmlformats.org/officeDocument/2006/relationships/image" Target="../media/image81.gif"/><Relationship Id="rId15" Type="http://schemas.microsoft.com/office/2007/relationships/hdphoto" Target="../media/hdphoto18.wdp"/><Relationship Id="rId23" Type="http://schemas.openxmlformats.org/officeDocument/2006/relationships/slide" Target="slide27.xml"/><Relationship Id="rId10" Type="http://schemas.openxmlformats.org/officeDocument/2006/relationships/image" Target="../media/image84.png"/><Relationship Id="rId19" Type="http://schemas.openxmlformats.org/officeDocument/2006/relationships/slide" Target="slide23.xml"/><Relationship Id="rId4" Type="http://schemas.openxmlformats.org/officeDocument/2006/relationships/image" Target="../media/image80.gif"/><Relationship Id="rId9" Type="http://schemas.microsoft.com/office/2007/relationships/hdphoto" Target="../media/hdphoto16.wdp"/><Relationship Id="rId14" Type="http://schemas.openxmlformats.org/officeDocument/2006/relationships/image" Target="../media/image87.png"/><Relationship Id="rId22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3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5.pn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20.wdp"/><Relationship Id="rId7" Type="http://schemas.microsoft.com/office/2007/relationships/hdphoto" Target="../media/hdphoto2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8.sv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0.png"/><Relationship Id="rId34" Type="http://schemas.openxmlformats.org/officeDocument/2006/relationships/image" Target="../media/image4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33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20" Type="http://schemas.microsoft.com/office/2007/relationships/hdphoto" Target="../media/hdphoto4.wdp"/><Relationship Id="rId29" Type="http://schemas.openxmlformats.org/officeDocument/2006/relationships/image" Target="../media/image37.gif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5" Type="http://schemas.openxmlformats.org/officeDocument/2006/relationships/image" Target="../media/image16.png"/><Relationship Id="rId15" Type="http://schemas.microsoft.com/office/2007/relationships/hdphoto" Target="../media/hdphoto3.wdp"/><Relationship Id="rId23" Type="http://schemas.openxmlformats.org/officeDocument/2006/relationships/image" Target="../media/image32.png"/><Relationship Id="rId28" Type="http://schemas.microsoft.com/office/2007/relationships/hdphoto" Target="../media/hdphoto5.wdp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18" Type="http://schemas.openxmlformats.org/officeDocument/2006/relationships/image" Target="../media/image37.gif"/><Relationship Id="rId26" Type="http://schemas.openxmlformats.org/officeDocument/2006/relationships/image" Target="../media/image47.png"/><Relationship Id="rId3" Type="http://schemas.openxmlformats.org/officeDocument/2006/relationships/image" Target="../media/image42.jpg"/><Relationship Id="rId21" Type="http://schemas.openxmlformats.org/officeDocument/2006/relationships/slide" Target="slide5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24" Type="http://schemas.openxmlformats.org/officeDocument/2006/relationships/image" Target="../media/image46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41.png"/><Relationship Id="rId4" Type="http://schemas.openxmlformats.org/officeDocument/2006/relationships/slide" Target="slide9.xml"/><Relationship Id="rId9" Type="http://schemas.openxmlformats.org/officeDocument/2006/relationships/image" Target="../media/image25.png"/><Relationship Id="rId14" Type="http://schemas.microsoft.com/office/2007/relationships/hdphoto" Target="../media/hdphoto7.wdp"/><Relationship Id="rId22" Type="http://schemas.openxmlformats.org/officeDocument/2006/relationships/image" Target="../media/image45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8.wdp"/><Relationship Id="rId11" Type="http://schemas.openxmlformats.org/officeDocument/2006/relationships/slide" Target="slide4.xml"/><Relationship Id="rId5" Type="http://schemas.openxmlformats.org/officeDocument/2006/relationships/image" Target="../media/image48.png"/><Relationship Id="rId10" Type="http://schemas.microsoft.com/office/2007/relationships/hdphoto" Target="../media/hdphoto10.wdp"/><Relationship Id="rId4" Type="http://schemas.openxmlformats.org/officeDocument/2006/relationships/image" Target="../media/image42.jp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11" Type="http://schemas.openxmlformats.org/officeDocument/2006/relationships/slide" Target="slide4.xml"/><Relationship Id="rId5" Type="http://schemas.openxmlformats.org/officeDocument/2006/relationships/image" Target="../media/image51.png"/><Relationship Id="rId10" Type="http://schemas.microsoft.com/office/2007/relationships/hdphoto" Target="../media/hdphoto10.wdp"/><Relationship Id="rId4" Type="http://schemas.openxmlformats.org/officeDocument/2006/relationships/image" Target="../media/image42.jp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3.wdp"/><Relationship Id="rId11" Type="http://schemas.openxmlformats.org/officeDocument/2006/relationships/slide" Target="slide4.xml"/><Relationship Id="rId5" Type="http://schemas.openxmlformats.org/officeDocument/2006/relationships/image" Target="../media/image54.png"/><Relationship Id="rId10" Type="http://schemas.microsoft.com/office/2007/relationships/hdphoto" Target="../media/hdphoto14.wdp"/><Relationship Id="rId4" Type="http://schemas.openxmlformats.org/officeDocument/2006/relationships/image" Target="../media/image42.jp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33869"/>
            <a:ext cx="982980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29" y="418211"/>
            <a:ext cx="2505673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465696" y="2028695"/>
            <a:ext cx="2726304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4029076"/>
            <a:ext cx="1748790" cy="1748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" y="3962401"/>
            <a:ext cx="1748790" cy="174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C95364-5C6E-2991-1667-461D7DE7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747" y="1073754"/>
            <a:ext cx="3755461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55AF403-A10C-EDE1-C73B-D7457D97B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988" y="1270967"/>
            <a:ext cx="2706859" cy="1115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678773-AE0A-309B-0CA4-115B42963913}"/>
              </a:ext>
            </a:extLst>
          </p:cNvPr>
          <p:cNvSpPr txBox="1"/>
          <p:nvPr/>
        </p:nvSpPr>
        <p:spPr>
          <a:xfrm>
            <a:off x="5347253" y="4919870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57139F-14C3-828D-62BF-A0D0AA504D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154" y="2410466"/>
            <a:ext cx="80047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645110" y="333375"/>
            <a:ext cx="1090177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95272FE-D54B-AED4-3B0F-02A1EE3AC111}"/>
              </a:ext>
            </a:extLst>
          </p:cNvPr>
          <p:cNvGrpSpPr/>
          <p:nvPr/>
        </p:nvGrpSpPr>
        <p:grpSpPr>
          <a:xfrm>
            <a:off x="72160" y="211605"/>
            <a:ext cx="11910291" cy="940920"/>
            <a:chOff x="889206" y="218253"/>
            <a:chExt cx="11910291" cy="940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FAAC7C7-91AF-B459-A7C7-31E1E6E0230B}"/>
                </a:ext>
              </a:extLst>
            </p:cNvPr>
            <p:cNvGrpSpPr/>
            <p:nvPr/>
          </p:nvGrpSpPr>
          <p:grpSpPr>
            <a:xfrm>
              <a:off x="1319648" y="218253"/>
              <a:ext cx="11479849" cy="940920"/>
              <a:chOff x="6719591" y="2584561"/>
              <a:chExt cx="6384298" cy="136969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5D085C7D-8A56-9558-78F9-C17E50F68B6A}"/>
                  </a:ext>
                </a:extLst>
              </p:cNvPr>
              <p:cNvSpPr/>
              <p:nvPr/>
            </p:nvSpPr>
            <p:spPr>
              <a:xfrm>
                <a:off x="6719591" y="2584561"/>
                <a:ext cx="6384298" cy="1369691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A7C8F4A-7388-B530-6F75-54DEE9DA7D8D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6250959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Trình bày vai trò của nước được thể hiện trong mỗi hình dưới đây. </a:t>
                </a: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C31DA8AB-7366-B9E1-2DC4-D767F69C1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4A0D74-152E-22AC-E460-C2DFF79F6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49" y="1350295"/>
            <a:ext cx="6372225" cy="5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64A507-119F-1437-8274-1AD5D47062CA}"/>
              </a:ext>
            </a:extLst>
          </p:cNvPr>
          <p:cNvGrpSpPr/>
          <p:nvPr/>
        </p:nvGrpSpPr>
        <p:grpSpPr>
          <a:xfrm>
            <a:off x="6162924" y="3718639"/>
            <a:ext cx="6238626" cy="2834561"/>
            <a:chOff x="5875675" y="3566239"/>
            <a:chExt cx="6238626" cy="2834561"/>
          </a:xfrm>
        </p:grpSpPr>
        <p:pic>
          <p:nvPicPr>
            <p:cNvPr id="4" name="Picture 318">
              <a:extLst>
                <a:ext uri="{FF2B5EF4-FFF2-40B4-BE49-F238E27FC236}">
                  <a16:creationId xmlns:a16="http://schemas.microsoft.com/office/drawing/2014/main" xmlns="" id="{DCBC2046-B15C-342C-942F-D277DB91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7BEF936-6058-646D-61FA-858DA3A03903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C94158C-17A5-47F6-B8B3-A0E27A3C3364}"/>
              </a:ext>
            </a:extLst>
          </p:cNvPr>
          <p:cNvGrpSpPr/>
          <p:nvPr/>
        </p:nvGrpSpPr>
        <p:grpSpPr>
          <a:xfrm>
            <a:off x="6696075" y="2276475"/>
            <a:ext cx="47053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xmlns="" id="{2BB94509-0746-B68E-521E-3AD1DBBC0E2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xmlns="" id="{673E32A5-E0A1-9050-5CA4-B90292FDBD43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395EEA02-FAAB-295F-18BA-2FA83F32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7431"/>
              </p:ext>
            </p:extLst>
          </p:nvPr>
        </p:nvGraphicFramePr>
        <p:xfrm>
          <a:off x="666750" y="238125"/>
          <a:ext cx="5572125" cy="69494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91178">
                  <a:extLst>
                    <a:ext uri="{9D8B030D-6E8A-4147-A177-3AD203B41FA5}">
                      <a16:colId xmlns:a16="http://schemas.microsoft.com/office/drawing/2014/main" xmlns="" val="2723588277"/>
                    </a:ext>
                  </a:extLst>
                </a:gridCol>
                <a:gridCol w="2380947">
                  <a:extLst>
                    <a:ext uri="{9D8B030D-6E8A-4147-A177-3AD203B41FA5}">
                      <a16:colId xmlns:a16="http://schemas.microsoft.com/office/drawing/2014/main" xmlns="" val="630607347"/>
                    </a:ext>
                  </a:extLst>
                </a:gridCol>
              </a:tblGrid>
              <a:tr h="1487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PHIẾU HỌC TẬP NHÓM ….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12954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Quan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sát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tròn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SGK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8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cho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biết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vai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mỗi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bức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85611" marR="85611" marT="42805" marB="42805"/>
                </a:tc>
                <a:extLst>
                  <a:ext uri="{0D108BD9-81ED-4DB2-BD59-A6C34878D82A}">
                    <a16:rowId xmlns:a16="http://schemas.microsoft.com/office/drawing/2014/main" xmlns="" val="1956293874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Vai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9432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11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1079339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12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95881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13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2719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400" b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967611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15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887555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16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3781515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17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770497"/>
                  </a:ext>
                </a:extLst>
              </a:tr>
              <a:tr h="857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18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</a:rPr>
                        <a:t>	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905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EEFDFF-4D6A-DCB9-031A-D15A1402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7" y="866775"/>
            <a:ext cx="2938463" cy="276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8FE3B4F-3A24-DA83-AE78-7A4215A20501}"/>
              </a:ext>
            </a:extLst>
          </p:cNvPr>
          <p:cNvGrpSpPr/>
          <p:nvPr/>
        </p:nvGrpSpPr>
        <p:grpSpPr>
          <a:xfrm>
            <a:off x="561975" y="4019550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xmlns="" id="{04427AD8-E3AF-1E36-80C0-A7489B387F9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xmlns="" id="{0757A3EA-A045-D43D-F181-4A80BD20689F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Cung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cấp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uống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15D46B-18F9-09DE-056C-CF8BF9B55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437" y="690562"/>
            <a:ext cx="2786063" cy="278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D2CE74F-C923-6DDD-214C-82B91F608A6A}"/>
              </a:ext>
            </a:extLst>
          </p:cNvPr>
          <p:cNvGrpSpPr/>
          <p:nvPr/>
        </p:nvGrpSpPr>
        <p:grpSpPr>
          <a:xfrm>
            <a:off x="5886449" y="3933825"/>
            <a:ext cx="4943475" cy="1988568"/>
            <a:chOff x="220394" y="27442"/>
            <a:chExt cx="4162483" cy="412073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xmlns="" id="{E7A539EB-7E1D-F4B9-8F83-C14CE8C2E75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xmlns="" id="{3DF5D83D-0F9D-2512-4C63-0D6890D2FEA1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401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ung cấp nước sinh hoạt hàng ngày.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3C954F-E518-879A-9101-BE40B2051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1028700"/>
            <a:ext cx="3119034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743904-E40E-559B-A9A8-D8BD6ED49EEC}"/>
              </a:ext>
            </a:extLst>
          </p:cNvPr>
          <p:cNvGrpSpPr/>
          <p:nvPr/>
        </p:nvGrpSpPr>
        <p:grpSpPr>
          <a:xfrm>
            <a:off x="904875" y="4467225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椭圆 31">
              <a:extLst>
                <a:ext uri="{FF2B5EF4-FFF2-40B4-BE49-F238E27FC236}">
                  <a16:creationId xmlns:a16="http://schemas.microsoft.com/office/drawing/2014/main" xmlns="" id="{8ACC0400-FBFC-41B7-034E-656354680E3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Hộp Văn bản 23">
              <a:extLst>
                <a:ext uri="{FF2B5EF4-FFF2-40B4-BE49-F238E27FC236}">
                  <a16:creationId xmlns:a16="http://schemas.microsoft.com/office/drawing/2014/main" xmlns="" id="{60E752F6-2BC4-6A08-6368-B1CFA1E48D2F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Rửa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sạch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FA28CB-B7C3-2C29-8367-2B03D6D4F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12" y="938212"/>
            <a:ext cx="2978197" cy="308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733763F-6F9D-39CE-C172-60CF31F2DFAA}"/>
              </a:ext>
            </a:extLst>
          </p:cNvPr>
          <p:cNvGrpSpPr/>
          <p:nvPr/>
        </p:nvGrpSpPr>
        <p:grpSpPr>
          <a:xfrm>
            <a:off x="6315074" y="4410075"/>
            <a:ext cx="4276725" cy="1803902"/>
            <a:chOff x="220394" y="27442"/>
            <a:chExt cx="4162483" cy="37380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椭圆 31">
              <a:extLst>
                <a:ext uri="{FF2B5EF4-FFF2-40B4-BE49-F238E27FC236}">
                  <a16:creationId xmlns:a16="http://schemas.microsoft.com/office/drawing/2014/main" xmlns="" id="{BD880390-12A3-3E3E-31C1-F7A45545C1C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Hộp Văn bản 23">
              <a:extLst>
                <a:ext uri="{FF2B5EF4-FFF2-40B4-BE49-F238E27FC236}">
                  <a16:creationId xmlns:a16="http://schemas.microsoft.com/office/drawing/2014/main" xmlns="" id="{61A8D6D7-5C50-8972-4CD5-CD5C9AB6DB4C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363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3ACEB6-04E4-1661-2807-C07BA65F7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12" y="1042987"/>
            <a:ext cx="5209989" cy="249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xmlns="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xmlns="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19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môi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trường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loài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trong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C989077-31F3-E2BE-ECD5-20B2D3290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12" y="1014412"/>
            <a:ext cx="4994349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C198C24-6866-4160-1D38-1D928485C5D4}"/>
              </a:ext>
            </a:extLst>
          </p:cNvPr>
          <p:cNvGrpSpPr/>
          <p:nvPr/>
        </p:nvGrpSpPr>
        <p:grpSpPr>
          <a:xfrm>
            <a:off x="6657975" y="3838575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椭圆 31">
              <a:extLst>
                <a:ext uri="{FF2B5EF4-FFF2-40B4-BE49-F238E27FC236}">
                  <a16:creationId xmlns:a16="http://schemas.microsoft.com/office/drawing/2014/main" xmlns="" id="{F9B43D4D-F7FA-4DCB-BBA1-CCC8E8F4491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Hộp Văn bản 23">
              <a:extLst>
                <a:ext uri="{FF2B5EF4-FFF2-40B4-BE49-F238E27FC236}">
                  <a16:creationId xmlns:a16="http://schemas.microsoft.com/office/drawing/2014/main" xmlns="" id="{1B3ED240-0048-E932-683F-711BC86D4FA6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kern="100" dirty="0" err="1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iúp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xmlns="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xmlns="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dinh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dưỡng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932536-F86C-EBE8-801F-B081A8EE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0" y="776287"/>
            <a:ext cx="4610100" cy="27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CFCAE8-D824-DD8C-7C44-A31AE8376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4" y="776287"/>
            <a:ext cx="4699283" cy="283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7435364-518B-B5BD-C89A-D423827A90F6}"/>
              </a:ext>
            </a:extLst>
          </p:cNvPr>
          <p:cNvGrpSpPr/>
          <p:nvPr/>
        </p:nvGrpSpPr>
        <p:grpSpPr>
          <a:xfrm>
            <a:off x="6657975" y="37719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xmlns="" id="{05D2C715-9643-4ECE-4286-8498E263A9D2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xmlns="" id="{B5854B2A-876A-8533-CD53-D452CE481042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0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EA21F0-7D9E-0A58-EF45-7FE610A1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200025"/>
            <a:ext cx="10887075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85D1EF-236F-4B83-B6C5-87098014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25" y="2513848"/>
            <a:ext cx="6057900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7463B7-6E6C-3489-9760-C6B9ABCAD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43" y="669306"/>
            <a:ext cx="80535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xmlns="" id="{7EDEF26C-B0E6-4016-8C06-A86D8F176D0F}"/>
              </a:ext>
            </a:extLst>
          </p:cNvPr>
          <p:cNvSpPr/>
          <p:nvPr/>
        </p:nvSpPr>
        <p:spPr>
          <a:xfrm>
            <a:off x="645110" y="581025"/>
            <a:ext cx="10901779" cy="612457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xmlns="" id="{0ACF10A9-BDD3-7A3D-FA72-54E1BD213DA1}"/>
              </a:ext>
            </a:extLst>
          </p:cNvPr>
          <p:cNvSpPr/>
          <p:nvPr/>
        </p:nvSpPr>
        <p:spPr>
          <a:xfrm>
            <a:off x="1104900" y="2301569"/>
            <a:ext cx="9877425" cy="2918131"/>
          </a:xfrm>
          <a:prstGeom prst="roundRect">
            <a:avLst/>
          </a:prstGeom>
          <a:solidFill>
            <a:srgbClr val="CCFFCC">
              <a:alpha val="95000"/>
            </a:srgb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xmlns="" id="{8D16D0FF-39B2-E156-7176-AC12E9413794}"/>
              </a:ext>
            </a:extLst>
          </p:cNvPr>
          <p:cNvSpPr txBox="1"/>
          <p:nvPr/>
        </p:nvSpPr>
        <p:spPr>
          <a:xfrm>
            <a:off x="1323975" y="3149227"/>
            <a:ext cx="9639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thêm vai trò của nước trong đời sống sinh hoạt và sản xuất mà em biết?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F3F12995-CAFE-1F03-B1DE-9F4EEFD43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53" y="197635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i trò của nước_1080pFHR">
            <a:hlinkClick r:id="" action="ppaction://media"/>
            <a:extLst>
              <a:ext uri="{FF2B5EF4-FFF2-40B4-BE49-F238E27FC236}">
                <a16:creationId xmlns:a16="http://schemas.microsoft.com/office/drawing/2014/main" xmlns="" id="{C924212B-63E6-7A9C-431B-A03ADC106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49739B-2200-D37D-0C7F-D0C508DC6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842" y="1071270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8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7619467" y="2010397"/>
            <a:ext cx="18286934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70783" y="1931625"/>
            <a:ext cx="18288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1745564" y="5319133"/>
            <a:ext cx="193098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2888564" y="5323394"/>
            <a:ext cx="1905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9354058" y="5809358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2251891" y="6011224"/>
            <a:ext cx="1905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9554667" y="5167644"/>
            <a:ext cx="9525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39887" y="5159000"/>
            <a:ext cx="1524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0019637" y="5577279"/>
            <a:ext cx="450908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3" y="365578"/>
            <a:ext cx="50372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4" y="-3337"/>
            <a:ext cx="464236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1" y="1768244"/>
            <a:ext cx="672379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92" y="4802884"/>
            <a:ext cx="586483" cy="32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74" y="691511"/>
            <a:ext cx="3081865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1263490" y="5009627"/>
            <a:ext cx="535982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0325100" y="249674"/>
            <a:ext cx="5136544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/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0" y="6011224"/>
            <a:ext cx="1001299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82" y="4569943"/>
            <a:ext cx="980624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9845510" y="5147110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0134600" y="5788392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5" y="4894860"/>
            <a:ext cx="2302453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5" y="5047887"/>
            <a:ext cx="2122003" cy="2122003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095" y="5797365"/>
            <a:ext cx="1085872" cy="975913"/>
          </a:xfrm>
          <a:prstGeom prst="rect">
            <a:avLst/>
          </a:prstGeom>
        </p:spPr>
      </p:pic>
      <p:sp>
        <p:nvSpPr>
          <p:cNvPr id="2" name="Flowchart: Connector 1">
            <a:hlinkClick r:id="rId19" action="ppaction://hlinksldjump"/>
          </p:cNvPr>
          <p:cNvSpPr/>
          <p:nvPr/>
        </p:nvSpPr>
        <p:spPr>
          <a:xfrm>
            <a:off x="3296093" y="4157330"/>
            <a:ext cx="451769" cy="4784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Flowchart: Connector 53">
            <a:hlinkClick r:id="rId20" action="ppaction://hlinksldjump"/>
          </p:cNvPr>
          <p:cNvSpPr/>
          <p:nvPr/>
        </p:nvSpPr>
        <p:spPr>
          <a:xfrm>
            <a:off x="6166884" y="5348178"/>
            <a:ext cx="368341" cy="439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Flowchart: Connector 54">
            <a:hlinkClick r:id="rId21" action="ppaction://hlinksldjump"/>
          </p:cNvPr>
          <p:cNvSpPr/>
          <p:nvPr/>
        </p:nvSpPr>
        <p:spPr>
          <a:xfrm>
            <a:off x="4795284" y="4529471"/>
            <a:ext cx="403841" cy="4646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owchart: Connector 56">
            <a:hlinkClick r:id="rId22" action="ppaction://hlinksldjump"/>
          </p:cNvPr>
          <p:cNvSpPr/>
          <p:nvPr/>
        </p:nvSpPr>
        <p:spPr>
          <a:xfrm>
            <a:off x="4274023" y="5645889"/>
            <a:ext cx="393670" cy="4312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975791" y="439690"/>
            <a:ext cx="3792393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xmlns="" id="{1973492A-1787-ED82-75E7-62686BDFEEB4}"/>
              </a:ext>
            </a:extLst>
          </p:cNvPr>
          <p:cNvSpPr/>
          <p:nvPr/>
        </p:nvSpPr>
        <p:spPr>
          <a:xfrm>
            <a:off x="10430540" y="106326"/>
            <a:ext cx="1477925" cy="467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Picture 6" descr="C:\Users\ADMIN\Desktop\Doreamon cau ca\giphy (4).gif">
            <a:hlinkClick r:id="" action="ppaction://noaction"/>
            <a:extLst>
              <a:ext uri="{FF2B5EF4-FFF2-40B4-BE49-F238E27FC236}">
                <a16:creationId xmlns:a16="http://schemas.microsoft.com/office/drawing/2014/main" xmlns="" id="{991CE502-8D06-505E-4259-3B956926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852" y="4949002"/>
            <a:ext cx="980558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24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4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4375 C -0.07604 -0.15509 -0.07539 -0.14583 -0.07591 -0.16482 C -0.07604 -0.1706 -0.07643 -0.18171 -0.07643 -0.18148 C -0.07604 -0.22778 -0.07813 -0.23889 -0.07383 -0.24745 C -0.0724 -0.25718 -0.07188 -0.27616 -0.07409 -0.28125 C -0.07266 -0.30023 -0.07162 -0.32037 -0.07058 -0.34051 C -0.06979 -0.37639 -0.06849 -0.41227 -0.06667 -0.4463 C -0.06654 -0.45278 -0.06628 -0.46921 -0.06576 -0.47801 C -0.06537 -0.4875 -0.06472 -0.49607 -0.06433 -0.50556 C -0.06354 -0.52963 -0.06367 -0.56042 -0.06172 -0.58171 C -0.0612 -0.59722 -0.06068 -0.61389 -0.05964 -0.62824 C -0.05899 -0.64769 -0.05729 -0.66042 -0.05521 -0.67269 C -0.05495 -0.67407 -0.05482 -0.67616 -0.05456 -0.67708 C -0.05365 -0.68079 -0.05222 -0.68287 -0.05104 -0.68542 C -0.05065 -0.68634 -0.05052 -0.68843 -0.05013 -0.68958 C -0.04948 -0.69167 -0.0487 -0.69282 -0.04805 -0.69398 C -0.04649 -0.70069 -0.04505 -0.70394 -0.04336 -0.70671 C -0.02839 -0.70509 -0.02865 -0.71227 -0.02018 -0.70023 C -0.02005 -0.69884 -0.01966 -0.69722 -0.0194 -0.69607 C -0.01901 -0.69514 -0.01875 -0.69514 -0.01849 -0.69398 C -0.01654 -0.68519 -0.01953 -0.69329 -0.01706 -0.6875 C -0.01498 -0.67778 -0.01315 -0.66597 -0.01081 -0.65995 C -0.00873 -0.6456 -0.0112 -0.66042 -0.00873 -0.65162 C -0.00808 -0.64907 -0.00768 -0.64352 -0.0069 -0.64097 C -0.00599 -0.63773 -0.00495 -0.63704 -0.00404 -0.63472 C -0.00352 -0.6338 -0.00326 -0.63148 -0.00274 -0.63032 C -0.00248 -0.6294 -0.00209 -0.62894 -0.0017 -0.62824 C -0.00039 -0.62269 0.00052 -0.61667 0.00169 -0.61134 C 0.00286 -0.59699 0.00403 -0.58264 0.00547 -0.56898 C 0.00716 -0.55347 0.00794 -0.53796 0.01054 -0.52894 C 0.01093 -0.52593 0.01146 -0.52384 0.01172 -0.52037 C 0.01302 -0.50486 0.01093 -0.52245 0.01263 -0.50972 C 0.01263 -0.50764 0.01263 -0.50532 0.01289 -0.50347 C 0.01302 -0.50185 0.01341 -0.50116 0.01354 -0.49931 C 0.01406 -0.49005 0.01419 -0.48241 0.01497 -0.47384 C 0.01575 -0.4544 0.01575 -0.43426 0.01666 -0.41458 C 0.01692 -0.40926 0.01705 -0.40139 0.01771 -0.39769 " pathEditMode="relative" rAng="0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0625 C -0.05547 -0.05069 -0.05286 -0.17338 -0.0543 -0.28889 C -0.0543 -0.33611 -0.0543 -0.38357 -0.05443 -0.43079 C -0.05443 -0.4537 -0.0543 -0.49653 -0.05521 -0.51736 C -0.05547 -0.52477 -0.05586 -0.53287 -0.05612 -0.54074 C -0.05638 -0.55232 -0.05664 -0.56319 -0.05742 -0.57037 C -0.05781 -0.57986 -0.05807 -0.58218 -0.05872 -0.58727 C -0.05911 -0.59097 -0.05938 -0.59769 -0.0599 -0.6 C -0.06133 -0.6081 -0.06289 -0.61435 -0.06432 -0.62338 C -0.06745 -0.62245 -0.07161 -0.62801 -0.07487 -0.61482 C -0.07539 -0.61019 -0.0763 -0.59051 -0.07656 -0.58935 C -0.07695 -0.58681 -0.07721 -0.58264 -0.07747 -0.57894 C -0.07813 -0.57269 -0.07878 -0.56829 -0.07943 -0.55972 C -0.07969 -0.54468 -0.07943 -0.55069 -0.07982 -0.54074 C -0.07995 -0.53565 -0.08008 -0.53102 -0.08008 -0.52593 C -0.08008 -0.51736 -0.07995 -0.50903 -0.07995 -0.50046 " pathEditMode="relative" rAng="0" ptsTypes="AAAAAAAAAAAAAA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4 0.10717 C -0.46133 0.08263 -0.45989 0.05625 -0.46107 0.03078 C -0.46081 -0.07778 -0.46107 -0.18658 -0.46015 -0.29514 C -0.46002 -0.30209 -0.45794 -0.31598 -0.45794 -0.31575 C -0.45703 -0.34213 -0.45586 -0.37038 -0.44961 -0.39422 C -0.44805 -0.40672 -0.44726 -0.41482 -0.44453 -0.42593 C -0.44258 -0.44445 -0.43711 -0.45903 -0.4319 -0.47477 C -0.42851 -0.48496 -0.42513 -0.49306 -0.42135 -0.50232 C -0.41849 -0.50926 -0.41693 -0.51875 -0.41302 -0.52338 C -0.40963 -0.52732 -0.40521 -0.52987 -0.40169 -0.53195 C -0.39739 -0.54005 -0.39258 -0.54746 -0.38711 -0.55093 C -0.37292 -0.57801 -0.38125 -0.63149 -0.38711 -0.66737 C -0.38737 -0.67431 -0.38841 -0.68172 -0.38802 -0.68843 C -0.38763 -0.70556 -0.38229 -0.72686 -0.37435 -0.73496 C -0.37135 -0.7382 -0.36549 -0.73866 -0.36289 -0.73959 C -0.35807 -0.7426 -0.35299 -0.74237 -0.34818 -0.74561 C -0.3375 -0.76019 -0.31667 -0.75556 -0.30664 -0.75625 C -0.26614 -0.75487 -0.26224 -0.76389 -0.2375 -0.74769 C -0.23008 -0.74306 -0.22174 -0.74144 -0.21445 -0.73496 C -0.21172 -0.73241 -0.20872 -0.7301 -0.20625 -0.72663 C -0.20417 -0.72385 -0.19987 -0.71806 -0.19987 -0.71783 C -0.19974 -0.71598 -0.19974 -0.71366 -0.19883 -0.71181 C -0.19739 -0.70811 -0.19362 -0.70116 -0.19362 -0.70093 C -0.19219 -0.69167 -0.18958 -0.68241 -0.18737 -0.67362 C -0.18698 -0.67084 -0.18698 -0.66783 -0.18633 -0.66528 C -0.18515 -0.66065 -0.18216 -0.65255 -0.18216 -0.65232 C -0.1806 -0.63982 -0.17943 -0.62825 -0.17487 -0.61852 C -0.17409 -0.61436 -0.17396 -0.60973 -0.17265 -0.60602 C -0.172 -0.60417 -0.17109 -0.60186 -0.17057 -0.59954 C -0.1668 -0.58149 -0.16523 -0.56112 -0.16237 -0.54237 C -0.16302 -0.5176 -0.16081 -0.50649 -0.16654 -0.48959 C -0.16758 -0.48218 -0.1668 -0.48473 -0.16862 -0.48102 " pathEditMode="relative" rAng="0" ptsTypes="AAAAAAAAAAAAAAAAAAAAAAAAAAAAAA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0.06134 C -0.06758 0.04491 -0.06732 0.03079 -0.07448 0.01713 C -0.07708 0.00301 -0.0806 -0.00579 -0.08399 -0.01898 C -0.08867 -0.03727 -0.09011 -0.05556 -0.09831 -0.07176 C -0.10104 -0.08519 -0.10508 -0.0919 -0.10938 -0.10371 C -0.11263 -0.11273 -0.11315 -0.12523 -0.11732 -0.13333 C -0.12188 -0.14236 -0.12539 -0.15139 -0.13008 -0.16065 C -0.13373 -0.16783 -0.13607 -0.17639 -0.14115 -0.18195 C -0.14518 -0.18658 -0.16211 -0.20556 -0.16498 -0.20741 C -0.17487 -0.21389 -0.1849 -0.22083 -0.19336 -0.23056 C -0.20274 -0.24121 -0.20768 -0.25648 -0.21563 -0.26852 C -0.22774 -0.28681 -0.24479 -0.29977 -0.26185 -0.30857 C -0.26602 -0.31435 -0.27188 -0.31852 -0.27448 -0.3257 C -0.28021 -0.34121 -0.28763 -0.36366 -0.29024 -0.38056 C -0.29167 -0.39028 -0.2918 -0.40046 -0.29336 -0.41019 C -0.29414 -0.41458 -0.29675 -0.42292 -0.29675 -0.42269 C -0.29623 -0.4419 -0.29727 -0.46134 -0.29518 -0.48009 C -0.29427 -0.48796 -0.28268 -0.50162 -0.27917 -0.50764 C -0.27604 -0.52037 -0.26875 -0.52153 -0.26003 -0.52662 C -0.23893 -0.53912 -0.23802 -0.53565 -0.20781 -0.53727 C -0.19987 -0.5338 -0.19518 -0.52384 -0.18711 -0.52037 C -0.18086 -0.51204 -0.17188 -0.5007 -0.16341 -0.49699 C -0.15794 -0.49028 -0.15456 -0.48287 -0.15222 -0.47384 C -0.15052 -0.44445 -0.14831 -0.43681 -0.15065 -0.40602 C -0.15143 -0.39699 -0.15534 -0.38958 -0.15534 -0.38056 L -0.1569 -0.39746 " pathEditMode="relative" rAng="0" ptsTypes="AAAAAAAAAAAAAAAAAAAAAAAA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477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3215812" y="1103516"/>
            <a:ext cx="5239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nước có vai trò quan trọng đối với con người?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606175" y="3873358"/>
            <a:ext cx="5133763" cy="12812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Vì ai cũng cần uống nước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68743" y="3708971"/>
            <a:ext cx="5510924" cy="1445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nước chiếm 70% cơ thể con người, tham gia vào nhiều hoạt động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544530" y="5311969"/>
            <a:ext cx="5195407" cy="965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Vì không có nước sẽ không thể nấu ăn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5475783" cy="8370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nước là yếu tố chỉ có duy nhất ở Trái Đất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86" y="534631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430366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478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điểm nào dưới đây thuận lợi để phát triển du lịch do có sự tồn tại và vận động của nước?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5" y="4478805"/>
            <a:ext cx="672129" cy="590658"/>
          </a:xfrm>
          <a:prstGeom prst="rect">
            <a:avLst/>
          </a:prstGeom>
        </p:spPr>
      </p:pic>
      <p:sp>
        <p:nvSpPr>
          <p:cNvPr id="2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91E8D257-42BC-43A5-848A-D8DA38585257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34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Nước là môi trường sống của những loài sinh vật nào?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513709" y="4510822"/>
            <a:ext cx="522623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Trâu, bò, lợn, gà,…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322970" y="5311968"/>
            <a:ext cx="525600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523982" y="5311969"/>
            <a:ext cx="52159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loài chim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556423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Con người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261" y="4353692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5369113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2" y="-685800"/>
            <a:ext cx="9760449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2301412" y="1535030"/>
            <a:ext cx="730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được sử dụng trong hoạt động nào ở địa phương?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6442239" y="4425671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1099335" y="4374554"/>
            <a:ext cx="4640603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119883" y="5311969"/>
            <a:ext cx="46200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vụ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57650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6" y="4414679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3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B0A1C19F-0DDE-46B4-4144-599DCE34F81E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xmlns="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307" y="5058663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xmlns="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xmlns="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xmlns="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xmlns="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xmlns="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xmlns="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37808" y="377688"/>
            <a:ext cx="655982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xmlns="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xmlns="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xmlns="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4863" y="392801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6257" y="3022397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68168" y="4514016"/>
            <a:ext cx="2170364" cy="1999661"/>
          </a:xfrm>
          <a:prstGeom prst="rect">
            <a:avLst/>
          </a:prstGeom>
        </p:spPr>
      </p:pic>
      <p:sp>
        <p:nvSpPr>
          <p:cNvPr id="6" name="Arrow: Right 5">
            <a:hlinkClick r:id="rId27" action="ppaction://hlinksldjump"/>
            <a:extLst>
              <a:ext uri="{FF2B5EF4-FFF2-40B4-BE49-F238E27FC236}">
                <a16:creationId xmlns:a16="http://schemas.microsoft.com/office/drawing/2014/main" xmlns="" id="{49200B08-752B-617F-FFB6-BF1A2F4C7460}"/>
              </a:ext>
            </a:extLst>
          </p:cNvPr>
          <p:cNvSpPr/>
          <p:nvPr/>
        </p:nvSpPr>
        <p:spPr>
          <a:xfrm>
            <a:off x="10677525" y="-76201"/>
            <a:ext cx="1438275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103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6500" y="871108"/>
            <a:ext cx="765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7250" y="3810001"/>
              <a:ext cx="361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7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3601" y="623458"/>
            <a:ext cx="80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95825" y="3810001"/>
              <a:ext cx="39052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C2909CB-0982-4D3A-8C25-33CB2023458E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85975" y="652033"/>
            <a:ext cx="869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1550" y="3971926"/>
              <a:ext cx="37147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dầu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92C532-7BC2-4D78-88E3-58D9A1E0247C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8648BC-7EE5-6FEE-BF35-6355BC6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722" y="785520"/>
            <a:ext cx="736460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1A4B0-E280-31FE-AB38-D1CC520B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228600"/>
            <a:ext cx="10266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B4AEBF-830C-E7CE-216D-982BD3F15D19}"/>
              </a:ext>
            </a:extLst>
          </p:cNvPr>
          <p:cNvSpPr txBox="1"/>
          <p:nvPr/>
        </p:nvSpPr>
        <p:spPr>
          <a:xfrm rot="21351650">
            <a:off x="1633965" y="1495206"/>
            <a:ext cx="58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Vai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549</Words>
  <Application>Microsoft Office PowerPoint</Application>
  <PresentationFormat>Custom</PresentationFormat>
  <Paragraphs>105</Paragraphs>
  <Slides>28</Slides>
  <Notes>19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hm</cp:lastModifiedBy>
  <cp:revision>33</cp:revision>
  <dcterms:created xsi:type="dcterms:W3CDTF">2023-08-13T02:09:52Z</dcterms:created>
  <dcterms:modified xsi:type="dcterms:W3CDTF">2025-04-23T23:10:54Z</dcterms:modified>
</cp:coreProperties>
</file>