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2" d="100"/>
          <a:sy n="42" d="100"/>
        </p:scale>
        <p:origin x="9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4/21/2025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4/21/2025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2.jpg"/><Relationship Id="rId1" Type="http://schemas.openxmlformats.org/officeDocument/2006/relationships/slideLayout" Target="../slideLayouts/slideLayout24.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8.png"/><Relationship Id="rId11" Type="http://schemas.openxmlformats.org/officeDocument/2006/relationships/slide" Target="slide22.xml"/><Relationship Id="rId5" Type="http://schemas.openxmlformats.org/officeDocument/2006/relationships/image" Target="../media/image57.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53.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audio" Target="../media/audio3.wav"/><Relationship Id="rId10" Type="http://schemas.openxmlformats.org/officeDocument/2006/relationships/image" Target="../media/image71.png"/><Relationship Id="rId4" Type="http://schemas.openxmlformats.org/officeDocument/2006/relationships/notesSlide" Target="../notesSlides/notesSlide13.xml"/><Relationship Id="rId9" Type="http://schemas.openxmlformats.org/officeDocument/2006/relationships/image" Target="../media/image70.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1588</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Thuong</cp:lastModifiedBy>
  <cp:revision>45</cp:revision>
  <dcterms:created xsi:type="dcterms:W3CDTF">2023-10-22T04:26:35Z</dcterms:created>
  <dcterms:modified xsi:type="dcterms:W3CDTF">2025-04-21T12:00:29Z</dcterms:modified>
</cp:coreProperties>
</file>