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9" r:id="rId1"/>
    <p:sldMasterId id="2147483709" r:id="rId2"/>
    <p:sldMasterId id="2147483756" r:id="rId3"/>
    <p:sldMasterId id="2147483833" r:id="rId4"/>
    <p:sldMasterId id="2147483845" r:id="rId5"/>
  </p:sldMasterIdLst>
  <p:sldIdLst>
    <p:sldId id="257" r:id="rId6"/>
    <p:sldId id="258" r:id="rId7"/>
    <p:sldId id="272" r:id="rId8"/>
    <p:sldId id="256" r:id="rId9"/>
    <p:sldId id="261" r:id="rId10"/>
    <p:sldId id="262" r:id="rId11"/>
    <p:sldId id="275" r:id="rId12"/>
    <p:sldId id="263" r:id="rId13"/>
    <p:sldId id="264" r:id="rId14"/>
    <p:sldId id="273" r:id="rId15"/>
    <p:sldId id="265" r:id="rId16"/>
    <p:sldId id="266" r:id="rId17"/>
    <p:sldId id="267" r:id="rId18"/>
    <p:sldId id="268" r:id="rId19"/>
    <p:sldId id="269" r:id="rId20"/>
    <p:sldId id="277" r:id="rId21"/>
    <p:sldId id="274" r:id="rId22"/>
    <p:sldId id="271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392AED28-7A51-46C1-ABC4-65EE88289B12}">
          <p14:sldIdLst>
            <p14:sldId id="257"/>
            <p14:sldId id="258"/>
            <p14:sldId id="272"/>
            <p14:sldId id="256"/>
            <p14:sldId id="261"/>
            <p14:sldId id="262"/>
            <p14:sldId id="275"/>
            <p14:sldId id="263"/>
            <p14:sldId id="264"/>
            <p14:sldId id="273"/>
            <p14:sldId id="265"/>
            <p14:sldId id="266"/>
            <p14:sldId id="267"/>
            <p14:sldId id="268"/>
            <p14:sldId id="269"/>
            <p14:sldId id="277"/>
            <p14:sldId id="274"/>
            <p14:sldId id="27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629" autoAdjust="0"/>
    <p:restoredTop sz="94660"/>
  </p:normalViewPr>
  <p:slideViewPr>
    <p:cSldViewPr snapToGrid="0">
      <p:cViewPr varScale="1">
        <p:scale>
          <a:sx n="84" d="100"/>
          <a:sy n="84" d="100"/>
        </p:scale>
        <p:origin x="797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B068EB-5644-D32D-D192-FB89893120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811B0C-29F1-FE52-E9C4-EB61261BE7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869CBE-D713-A5AF-E635-6E97A9903A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C76C3-87E2-439F-A686-23D5E1AEBDCE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9DF6AA-50C8-4931-A958-7B4936000F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566E88-0CAA-6451-E84F-A4C3E380F1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A7CA2-92D7-4320-8E1D-16FBC704E6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0607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67CB19-6310-DAD2-F78E-69ED326138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F48A9C-CC73-D11A-C643-6D3D261924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266F29-AF1D-C1AE-ECC9-5501846424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C76C3-87E2-439F-A686-23D5E1AEBDCE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0BC4BF-21DA-5434-1F45-2482CB0E76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5ED2B2-B2B3-A4DC-478B-500FBAF13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A7CA2-92D7-4320-8E1D-16FBC704E6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3548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DF525D4-3EDD-208E-97F8-EB391CB765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A4FB83-B3BD-2C00-3A56-8ABDAC8B9C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58CF01-F00C-D63E-E582-01B44D1DC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C76C3-87E2-439F-A686-23D5E1AEBDCE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1AEE23-B4B5-9E00-55FC-1B57A0F9A6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89130D-FD22-646B-773C-6A233BAE2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A7CA2-92D7-4320-8E1D-16FBC704E6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0168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1258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C76C3-87E2-439F-A686-23D5E1AEBDCE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A7CA2-92D7-4320-8E1D-16FBC704E6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5377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C76C3-87E2-439F-A686-23D5E1AEBDCE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E0BA7CA2-92D7-4320-8E1D-16FBC704E6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5249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C76C3-87E2-439F-A686-23D5E1AEBDCE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A7CA2-92D7-4320-8E1D-16FBC704E6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2145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C76C3-87E2-439F-A686-23D5E1AEBDCE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A7CA2-92D7-4320-8E1D-16FBC704E6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464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C76C3-87E2-439F-A686-23D5E1AEBDCE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A7CA2-92D7-4320-8E1D-16FBC704E6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091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C76C3-87E2-439F-A686-23D5E1AEBDCE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A7CA2-92D7-4320-8E1D-16FBC704E6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81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C76C3-87E2-439F-A686-23D5E1AEBDCE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A7CA2-92D7-4320-8E1D-16FBC704E6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8193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D1B867-1BFD-A73D-2059-21ECBC028C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79BE8C-9F4E-C5BD-C564-9B9FDEC5E9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92CECF-1C65-250B-2CEC-76F2896D91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C76C3-87E2-439F-A686-23D5E1AEBDCE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52670B-AB2D-2796-E121-6F4E0177A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0F7AD5-465E-0981-D243-664F245C32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A7CA2-92D7-4320-8E1D-16FBC704E6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5613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C76C3-87E2-439F-A686-23D5E1AEBDCE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A7CA2-92D7-4320-8E1D-16FBC704E6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1381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C76C3-87E2-439F-A686-23D5E1AEBDCE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A7CA2-92D7-4320-8E1D-16FBC704E6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7784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C76C3-87E2-439F-A686-23D5E1AEBDCE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A7CA2-92D7-4320-8E1D-16FBC704E6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4413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C76C3-87E2-439F-A686-23D5E1AEBDCE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A7CA2-92D7-4320-8E1D-16FBC704E6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6924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C76C3-87E2-439F-A686-23D5E1AEBDCE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A7CA2-92D7-4320-8E1D-16FBC704E6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0676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C76C3-87E2-439F-A686-23D5E1AEBDCE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A7CA2-92D7-4320-8E1D-16FBC704E6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3394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C76C3-87E2-439F-A686-23D5E1AEBDCE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A7CA2-92D7-4320-8E1D-16FBC704E6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9369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C76C3-87E2-439F-A686-23D5E1AEBDCE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A7CA2-92D7-4320-8E1D-16FBC704E6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6403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C76C3-87E2-439F-A686-23D5E1AEBDCE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A7CA2-92D7-4320-8E1D-16FBC704E6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8497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C76C3-87E2-439F-A686-23D5E1AEBDCE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A7CA2-92D7-4320-8E1D-16FBC704E6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2096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E90B76-EF9F-5D4B-B1CF-A3BBB875D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3C7B07-2141-6450-6F27-97069DC598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5FBAD7-FCEE-B722-93E6-22E5C456BF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C76C3-87E2-439F-A686-23D5E1AEBDCE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62A4AA-D9A6-F17A-99E8-25B6FEB742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33808B-E017-DE49-C886-D6649BEA80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A7CA2-92D7-4320-8E1D-16FBC704E6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2865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C76C3-87E2-439F-A686-23D5E1AEBDCE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E0BA7CA2-92D7-4320-8E1D-16FBC704E6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57704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C76C3-87E2-439F-A686-23D5E1AEBDCE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A7CA2-92D7-4320-8E1D-16FBC704E6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9679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C76C3-87E2-439F-A686-23D5E1AEBDCE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E0BA7CA2-92D7-4320-8E1D-16FBC704E6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2662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C76C3-87E2-439F-A686-23D5E1AEBDCE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E0BA7CA2-92D7-4320-8E1D-16FBC704E6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50022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C76C3-87E2-439F-A686-23D5E1AEBDCE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E0BA7CA2-92D7-4320-8E1D-16FBC704E6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30536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C76C3-87E2-439F-A686-23D5E1AEBDCE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A7CA2-92D7-4320-8E1D-16FBC704E6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79986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C76C3-87E2-439F-A686-23D5E1AEBDCE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A7CA2-92D7-4320-8E1D-16FBC704E6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44901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C76C3-87E2-439F-A686-23D5E1AEBDCE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A7CA2-92D7-4320-8E1D-16FBC704E6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72611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C76C3-87E2-439F-A686-23D5E1AEBDCE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E0BA7CA2-92D7-4320-8E1D-16FBC704E6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05369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C76C3-87E2-439F-A686-23D5E1AEBDCE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E0BA7CA2-92D7-4320-8E1D-16FBC704E6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1656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3F4F28-9216-C7CE-BA8D-0B85E75ACF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22019C-CE4B-9026-1B68-9B552B3CAC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20A983-C850-6032-1C24-03A55C87CD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F0F1BC-8C23-9E46-07ED-1F46B1520F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C76C3-87E2-439F-A686-23D5E1AEBDCE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B72648-451D-3C55-4E3A-6811D47BC4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51942F-68FA-9A0F-12E0-EAFAB1AC3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A7CA2-92D7-4320-8E1D-16FBC704E6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65641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C76C3-87E2-439F-A686-23D5E1AEBDCE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E0BA7CA2-92D7-4320-8E1D-16FBC704E664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5931104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C76C3-87E2-439F-A686-23D5E1AEBDCE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E0BA7CA2-92D7-4320-8E1D-16FBC704E6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72317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C76C3-87E2-439F-A686-23D5E1AEBDCE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E0BA7CA2-92D7-4320-8E1D-16FBC704E664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0306490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C76C3-87E2-439F-A686-23D5E1AEBDCE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E0BA7CA2-92D7-4320-8E1D-16FBC704E6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58604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C76C3-87E2-439F-A686-23D5E1AEBDCE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A7CA2-92D7-4320-8E1D-16FBC704E6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7554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C76C3-87E2-439F-A686-23D5E1AEBDCE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A7CA2-92D7-4320-8E1D-16FBC704E6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3462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C76C3-87E2-439F-A686-23D5E1AEBDCE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A7CA2-92D7-4320-8E1D-16FBC704E6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03690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C76C3-87E2-439F-A686-23D5E1AEBDCE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A7CA2-92D7-4320-8E1D-16FBC704E6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665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C76C3-87E2-439F-A686-23D5E1AEBDCE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A7CA2-92D7-4320-8E1D-16FBC704E6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76862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C76C3-87E2-439F-A686-23D5E1AEBDCE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A7CA2-92D7-4320-8E1D-16FBC704E6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2940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6435E0-A946-346C-1C9D-0038D4E908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0E4168-FFDC-3B86-069A-1E9331DB94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A426D7-1EEC-E023-0E3D-66794F6FD5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36C3083-5C81-4463-4CE9-4BBC1C44D6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AB967E-EAE3-5004-7C78-6F1CA4EE98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9B83E43-9AB9-705D-7268-9B4436151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C76C3-87E2-439F-A686-23D5E1AEBDCE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BCEB381-613E-25D3-3AFA-56F7C61960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6AB520-5F7E-9F6C-B904-2BACF140D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A7CA2-92D7-4320-8E1D-16FBC704E6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2841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C76C3-87E2-439F-A686-23D5E1AEBDCE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A7CA2-92D7-4320-8E1D-16FBC704E6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16898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C76C3-87E2-439F-A686-23D5E1AEBDCE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A7CA2-92D7-4320-8E1D-16FBC704E6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5457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C76C3-87E2-439F-A686-23D5E1AEBDCE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A7CA2-92D7-4320-8E1D-16FBC704E6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19790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C76C3-87E2-439F-A686-23D5E1AEBDCE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A7CA2-92D7-4320-8E1D-16FBC704E6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02593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C76C3-87E2-439F-A686-23D5E1AEBDCE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A7CA2-92D7-4320-8E1D-16FBC704E6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77852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C76C3-87E2-439F-A686-23D5E1AEBDCE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A7CA2-92D7-4320-8E1D-16FBC704E6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83414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C76C3-87E2-439F-A686-23D5E1AEBDCE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A7CA2-92D7-4320-8E1D-16FBC704E6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41356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8CC76C3-87E2-439F-A686-23D5E1AEBDCE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E0BA7CA2-92D7-4320-8E1D-16FBC704E664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766189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C76C3-87E2-439F-A686-23D5E1AEBDCE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A7CA2-92D7-4320-8E1D-16FBC704E6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81625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C76C3-87E2-439F-A686-23D5E1AEBDCE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A7CA2-92D7-4320-8E1D-16FBC704E664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52007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2320A3-AE36-115B-28CD-5DE883DD2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7FDACC-AD81-4D6E-5183-B6DAB13CA0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C76C3-87E2-439F-A686-23D5E1AEBDCE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EE5AD9-28A5-803C-4D44-1BB377B49C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7D631F-5E60-202C-621F-5755B9F01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A7CA2-92D7-4320-8E1D-16FBC704E6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99135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C76C3-87E2-439F-A686-23D5E1AEBDCE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A7CA2-92D7-4320-8E1D-16FBC704E6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42335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C76C3-87E2-439F-A686-23D5E1AEBDCE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A7CA2-92D7-4320-8E1D-16FBC704E6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70659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C76C3-87E2-439F-A686-23D5E1AEBDCE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A7CA2-92D7-4320-8E1D-16FBC704E6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47272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C76C3-87E2-439F-A686-23D5E1AEBDCE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A7CA2-92D7-4320-8E1D-16FBC704E6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13185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C76C3-87E2-439F-A686-23D5E1AEBDCE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A7CA2-92D7-4320-8E1D-16FBC704E6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32910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C76C3-87E2-439F-A686-23D5E1AEBDCE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A7CA2-92D7-4320-8E1D-16FBC704E6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18128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C76C3-87E2-439F-A686-23D5E1AEBDCE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A7CA2-92D7-4320-8E1D-16FBC704E6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96848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C76C3-87E2-439F-A686-23D5E1AEBDCE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A7CA2-92D7-4320-8E1D-16FBC704E6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1053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BDB6800-D6F8-A9F1-76AF-B02C0D044F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C76C3-87E2-439F-A686-23D5E1AEBDCE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FE3DADA-2FE5-E2A0-F171-D22641075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19F945-00DC-A14D-73F2-9A79A6CF8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A7CA2-92D7-4320-8E1D-16FBC704E6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113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37E11-B9B2-C7C7-2EAA-73A082C1F9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7B27EF-4AB6-AE42-F2C8-674FF58556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ECAC4B-C038-00D2-9B19-1E51ECE083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11CC9A-7411-64A5-AA6D-38CDE77894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C76C3-87E2-439F-A686-23D5E1AEBDCE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420203-DF63-8913-343B-F6C3C2F03C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CFC569-45FF-1C8D-6A78-C6FC6767F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A7CA2-92D7-4320-8E1D-16FBC704E6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5306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F28EAC-9FDA-E05F-95A7-F68C8A7529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92DF247-1FCB-812A-EC27-5A9B90C0B6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9A49A2-601B-4F18-900A-CB159E2C49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E4684B-8742-B6C6-9FDC-76279F0B84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C76C3-87E2-439F-A686-23D5E1AEBDCE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9E0E28-A657-41CC-1D5E-558D6DD87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EB3F4B-460F-7F13-73A0-149D9CC56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A7CA2-92D7-4320-8E1D-16FBC704E6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7658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31.xml"/><Relationship Id="rId16" Type="http://schemas.openxmlformats.org/officeDocument/2006/relationships/slideLayout" Target="../slideLayouts/slideLayout45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C44E9C9-1B97-8019-7088-331F49F87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DD0B07-CFB1-87DC-D8DB-F25A79D77E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50ACB8-03B7-5869-FE1D-FC4F056F92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CC76C3-87E2-439F-A686-23D5E1AEBDCE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7B10ED-65C5-E8D2-E12B-05E1945F42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3D4B55-42BE-E49D-23D3-5729E570EF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BA7CA2-92D7-4320-8E1D-16FBC704E6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211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8CC76C3-87E2-439F-A686-23D5E1AEBDCE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E0BA7CA2-92D7-4320-8E1D-16FBC704E6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083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  <p:sldLayoutId id="2147483722" r:id="rId13"/>
    <p:sldLayoutId id="2147483723" r:id="rId14"/>
    <p:sldLayoutId id="2147483724" r:id="rId15"/>
    <p:sldLayoutId id="2147483725" r:id="rId16"/>
    <p:sldLayoutId id="2147483726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CC76C3-87E2-439F-A686-23D5E1AEBDCE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E0BA7CA2-92D7-4320-8E1D-16FBC704E6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627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  <p:sldLayoutId id="2147483769" r:id="rId13"/>
    <p:sldLayoutId id="2147483770" r:id="rId14"/>
    <p:sldLayoutId id="2147483771" r:id="rId15"/>
    <p:sldLayoutId id="2147483772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D8CC76C3-87E2-439F-A686-23D5E1AEBDCE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E0BA7CA2-92D7-4320-8E1D-16FBC704E6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945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4" r:id="rId1"/>
    <p:sldLayoutId id="2147483835" r:id="rId2"/>
    <p:sldLayoutId id="2147483836" r:id="rId3"/>
    <p:sldLayoutId id="2147483837" r:id="rId4"/>
    <p:sldLayoutId id="2147483838" r:id="rId5"/>
    <p:sldLayoutId id="2147483839" r:id="rId6"/>
    <p:sldLayoutId id="2147483840" r:id="rId7"/>
    <p:sldLayoutId id="2147483841" r:id="rId8"/>
    <p:sldLayoutId id="2147483842" r:id="rId9"/>
    <p:sldLayoutId id="2147483843" r:id="rId10"/>
    <p:sldLayoutId id="214748384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D8CC76C3-87E2-439F-A686-23D5E1AEBDCE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E0BA7CA2-92D7-4320-8E1D-16FBC704E6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059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6" r:id="rId1"/>
    <p:sldLayoutId id="2147483847" r:id="rId2"/>
    <p:sldLayoutId id="2147483848" r:id="rId3"/>
    <p:sldLayoutId id="2147483849" r:id="rId4"/>
    <p:sldLayoutId id="2147483850" r:id="rId5"/>
    <p:sldLayoutId id="2147483851" r:id="rId6"/>
    <p:sldLayoutId id="2147483852" r:id="rId7"/>
    <p:sldLayoutId id="2147483853" r:id="rId8"/>
    <p:sldLayoutId id="2147483854" r:id="rId9"/>
    <p:sldLayoutId id="2147483855" r:id="rId10"/>
    <p:sldLayoutId id="214748385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svg"/><Relationship Id="rId7" Type="http://schemas.openxmlformats.org/officeDocument/2006/relationships/image" Target="../media/image7.png"/><Relationship Id="rId12" Type="http://schemas.openxmlformats.org/officeDocument/2006/relationships/image" Target="../media/image12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svg"/><Relationship Id="rId10" Type="http://schemas.openxmlformats.org/officeDocument/2006/relationships/image" Target="../media/image10.sv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4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5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svg"/><Relationship Id="rId7" Type="http://schemas.openxmlformats.org/officeDocument/2006/relationships/image" Target="../media/image50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49.png"/><Relationship Id="rId11" Type="http://schemas.openxmlformats.org/officeDocument/2006/relationships/image" Target="../media/image54.svg"/><Relationship Id="rId5" Type="http://schemas.openxmlformats.org/officeDocument/2006/relationships/image" Target="../media/image48.sv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svg"/><Relationship Id="rId18" Type="http://schemas.openxmlformats.org/officeDocument/2006/relationships/image" Target="../media/image3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17" Type="http://schemas.openxmlformats.org/officeDocument/2006/relationships/image" Target="../media/image37.svg"/><Relationship Id="rId2" Type="http://schemas.openxmlformats.org/officeDocument/2006/relationships/image" Target="../media/image22.jpeg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5" Type="http://schemas.openxmlformats.org/officeDocument/2006/relationships/image" Target="../media/image35.svg"/><Relationship Id="rId10" Type="http://schemas.openxmlformats.org/officeDocument/2006/relationships/image" Target="../media/image30.png"/><Relationship Id="rId19" Type="http://schemas.openxmlformats.org/officeDocument/2006/relationships/image" Target="../media/image39.svg"/><Relationship Id="rId4" Type="http://schemas.openxmlformats.org/officeDocument/2006/relationships/image" Target="../media/image24.png"/><Relationship Id="rId9" Type="http://schemas.openxmlformats.org/officeDocument/2006/relationships/image" Target="../media/image29.svg"/><Relationship Id="rId1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4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37612" y="427904"/>
            <a:ext cx="11116777" cy="6002192"/>
            <a:chOff x="0" y="0"/>
            <a:chExt cx="4391813" cy="23712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1813" cy="2371236"/>
            </a:xfrm>
            <a:custGeom>
              <a:avLst/>
              <a:gdLst/>
              <a:ahLst/>
              <a:cxnLst/>
              <a:rect l="l" t="t" r="r" b="b"/>
              <a:pathLst>
                <a:path w="4391813" h="2371236">
                  <a:moveTo>
                    <a:pt x="23504" y="0"/>
                  </a:moveTo>
                  <a:lnTo>
                    <a:pt x="4368309" y="0"/>
                  </a:lnTo>
                  <a:cubicBezTo>
                    <a:pt x="4381290" y="0"/>
                    <a:pt x="4391813" y="10523"/>
                    <a:pt x="4391813" y="23504"/>
                  </a:cubicBezTo>
                  <a:lnTo>
                    <a:pt x="4391813" y="2347732"/>
                  </a:lnTo>
                  <a:cubicBezTo>
                    <a:pt x="4391813" y="2360713"/>
                    <a:pt x="4381290" y="2371236"/>
                    <a:pt x="4368309" y="2371236"/>
                  </a:cubicBezTo>
                  <a:lnTo>
                    <a:pt x="23504" y="2371236"/>
                  </a:lnTo>
                  <a:cubicBezTo>
                    <a:pt x="10523" y="2371236"/>
                    <a:pt x="0" y="2360713"/>
                    <a:pt x="0" y="2347732"/>
                  </a:cubicBezTo>
                  <a:lnTo>
                    <a:pt x="0" y="23504"/>
                  </a:lnTo>
                  <a:cubicBezTo>
                    <a:pt x="0" y="10523"/>
                    <a:pt x="10523" y="0"/>
                    <a:pt x="23504" y="0"/>
                  </a:cubicBezTo>
                  <a:close/>
                </a:path>
              </a:pathLst>
            </a:custGeom>
            <a:solidFill>
              <a:srgbClr val="FFF4E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91813" cy="241886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5" name="Freeform 5"/>
          <p:cNvSpPr/>
          <p:nvPr/>
        </p:nvSpPr>
        <p:spPr>
          <a:xfrm>
            <a:off x="8934556" y="1311900"/>
            <a:ext cx="3289375" cy="4412717"/>
          </a:xfrm>
          <a:custGeom>
            <a:avLst/>
            <a:gdLst/>
            <a:ahLst/>
            <a:cxnLst/>
            <a:rect l="l" t="t" r="r" b="b"/>
            <a:pathLst>
              <a:path w="4934063" h="6619075">
                <a:moveTo>
                  <a:pt x="0" y="0"/>
                </a:moveTo>
                <a:lnTo>
                  <a:pt x="4934062" y="0"/>
                </a:lnTo>
                <a:lnTo>
                  <a:pt x="4934062" y="6619075"/>
                </a:lnTo>
                <a:lnTo>
                  <a:pt x="0" y="66190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459908" y="4435336"/>
            <a:ext cx="4046292" cy="2648793"/>
          </a:xfrm>
          <a:custGeom>
            <a:avLst/>
            <a:gdLst/>
            <a:ahLst/>
            <a:cxnLst/>
            <a:rect l="l" t="t" r="r" b="b"/>
            <a:pathLst>
              <a:path w="6069438" h="3973190">
                <a:moveTo>
                  <a:pt x="0" y="0"/>
                </a:moveTo>
                <a:lnTo>
                  <a:pt x="6069438" y="0"/>
                </a:lnTo>
                <a:lnTo>
                  <a:pt x="6069438" y="3973190"/>
                </a:lnTo>
                <a:lnTo>
                  <a:pt x="0" y="39731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1428228" y="4671930"/>
            <a:ext cx="4228055" cy="2519127"/>
          </a:xfrm>
          <a:custGeom>
            <a:avLst/>
            <a:gdLst/>
            <a:ahLst/>
            <a:cxnLst/>
            <a:rect l="l" t="t" r="r" b="b"/>
            <a:pathLst>
              <a:path w="6342082" h="3778690">
                <a:moveTo>
                  <a:pt x="0" y="0"/>
                </a:moveTo>
                <a:lnTo>
                  <a:pt x="6342082" y="0"/>
                </a:lnTo>
                <a:lnTo>
                  <a:pt x="6342082" y="3778690"/>
                </a:lnTo>
                <a:lnTo>
                  <a:pt x="0" y="377869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9008532" y="172248"/>
            <a:ext cx="949045" cy="1019101"/>
          </a:xfrm>
          <a:custGeom>
            <a:avLst/>
            <a:gdLst/>
            <a:ahLst/>
            <a:cxnLst/>
            <a:rect l="l" t="t" r="r" b="b"/>
            <a:pathLst>
              <a:path w="1423568" h="1528651">
                <a:moveTo>
                  <a:pt x="0" y="0"/>
                </a:moveTo>
                <a:lnTo>
                  <a:pt x="1423568" y="0"/>
                </a:lnTo>
                <a:lnTo>
                  <a:pt x="1423568" y="1528651"/>
                </a:lnTo>
                <a:lnTo>
                  <a:pt x="0" y="152865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246415" t="-129667"/>
            </a:stretch>
          </a:blipFill>
        </p:spPr>
      </p:sp>
      <p:sp>
        <p:nvSpPr>
          <p:cNvPr id="9" name="Freeform 9"/>
          <p:cNvSpPr/>
          <p:nvPr/>
        </p:nvSpPr>
        <p:spPr>
          <a:xfrm rot="-726169">
            <a:off x="6405262" y="510811"/>
            <a:ext cx="928669" cy="1300137"/>
          </a:xfrm>
          <a:custGeom>
            <a:avLst/>
            <a:gdLst/>
            <a:ahLst/>
            <a:cxnLst/>
            <a:rect l="l" t="t" r="r" b="b"/>
            <a:pathLst>
              <a:path w="1393004" h="1950206">
                <a:moveTo>
                  <a:pt x="0" y="0"/>
                </a:moveTo>
                <a:lnTo>
                  <a:pt x="1393004" y="0"/>
                </a:lnTo>
                <a:lnTo>
                  <a:pt x="1393004" y="1950206"/>
                </a:lnTo>
                <a:lnTo>
                  <a:pt x="0" y="195020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26833" t="-37953" r="-344151" b="-234981"/>
            </a:stretch>
          </a:blipFill>
        </p:spPr>
      </p:sp>
      <p:sp>
        <p:nvSpPr>
          <p:cNvPr id="10" name="Freeform 10"/>
          <p:cNvSpPr/>
          <p:nvPr/>
        </p:nvSpPr>
        <p:spPr>
          <a:xfrm rot="-2355099">
            <a:off x="7654310" y="779101"/>
            <a:ext cx="588925" cy="824495"/>
          </a:xfrm>
          <a:custGeom>
            <a:avLst/>
            <a:gdLst/>
            <a:ahLst/>
            <a:cxnLst/>
            <a:rect l="l" t="t" r="r" b="b"/>
            <a:pathLst>
              <a:path w="883387" h="1236742">
                <a:moveTo>
                  <a:pt x="0" y="0"/>
                </a:moveTo>
                <a:lnTo>
                  <a:pt x="883387" y="0"/>
                </a:lnTo>
                <a:lnTo>
                  <a:pt x="883387" y="1236742"/>
                </a:lnTo>
                <a:lnTo>
                  <a:pt x="0" y="123674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26833" t="-37953" r="-344151" b="-234981"/>
            </a:stretch>
          </a:blipFill>
        </p:spPr>
      </p:sp>
      <p:sp>
        <p:nvSpPr>
          <p:cNvPr id="11" name="Freeform 11"/>
          <p:cNvSpPr/>
          <p:nvPr/>
        </p:nvSpPr>
        <p:spPr>
          <a:xfrm rot="-2920782">
            <a:off x="8229899" y="1649027"/>
            <a:ext cx="415477" cy="581667"/>
          </a:xfrm>
          <a:custGeom>
            <a:avLst/>
            <a:gdLst/>
            <a:ahLst/>
            <a:cxnLst/>
            <a:rect l="l" t="t" r="r" b="b"/>
            <a:pathLst>
              <a:path w="623215" h="872500">
                <a:moveTo>
                  <a:pt x="0" y="0"/>
                </a:moveTo>
                <a:lnTo>
                  <a:pt x="623214" y="0"/>
                </a:lnTo>
                <a:lnTo>
                  <a:pt x="623214" y="872500"/>
                </a:lnTo>
                <a:lnTo>
                  <a:pt x="0" y="8725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26833" t="-37953" r="-344151" b="-234981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0" y="211081"/>
            <a:ext cx="3040854" cy="2282280"/>
          </a:xfrm>
          <a:custGeom>
            <a:avLst/>
            <a:gdLst/>
            <a:ahLst/>
            <a:cxnLst/>
            <a:rect l="l" t="t" r="r" b="b"/>
            <a:pathLst>
              <a:path w="4561281" h="3423420">
                <a:moveTo>
                  <a:pt x="0" y="0"/>
                </a:moveTo>
                <a:lnTo>
                  <a:pt x="4561281" y="0"/>
                </a:lnTo>
                <a:lnTo>
                  <a:pt x="4561281" y="3423420"/>
                </a:lnTo>
                <a:lnTo>
                  <a:pt x="0" y="342342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36727" t="-1150" r="-6100"/>
            </a:stretch>
          </a:blipFill>
        </p:spPr>
      </p:sp>
      <p:sp>
        <p:nvSpPr>
          <p:cNvPr id="13" name="Freeform 13"/>
          <p:cNvSpPr/>
          <p:nvPr/>
        </p:nvSpPr>
        <p:spPr>
          <a:xfrm rot="5400000">
            <a:off x="10214138" y="658850"/>
            <a:ext cx="730213" cy="784114"/>
          </a:xfrm>
          <a:custGeom>
            <a:avLst/>
            <a:gdLst/>
            <a:ahLst/>
            <a:cxnLst/>
            <a:rect l="l" t="t" r="r" b="b"/>
            <a:pathLst>
              <a:path w="1095319" h="1176171">
                <a:moveTo>
                  <a:pt x="0" y="0"/>
                </a:moveTo>
                <a:lnTo>
                  <a:pt x="1095319" y="0"/>
                </a:lnTo>
                <a:lnTo>
                  <a:pt x="1095319" y="1176171"/>
                </a:lnTo>
                <a:lnTo>
                  <a:pt x="0" y="117617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246415" t="-129667"/>
            </a:stretch>
          </a:blipFill>
        </p:spPr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FF7AA2A-5EAF-4CE5-CC6F-0BCFBC27BD64}"/>
              </a:ext>
            </a:extLst>
          </p:cNvPr>
          <p:cNvSpPr txBox="1"/>
          <p:nvPr/>
        </p:nvSpPr>
        <p:spPr>
          <a:xfrm>
            <a:off x="856230" y="2271679"/>
            <a:ext cx="8459898" cy="1938992"/>
          </a:xfrm>
          <a:prstGeom prst="rect">
            <a:avLst/>
          </a:prstGeom>
          <a:noFill/>
        </p:spPr>
        <p:txBody>
          <a:bodyPr wrap="square" rtlCol="0">
            <a:prstTxWarp prst="textCanUp">
              <a:avLst/>
            </a:prstTxWarp>
            <a:spAutoFit/>
          </a:bodyPr>
          <a:lstStyle/>
          <a:p>
            <a:pPr algn="ctr"/>
            <a:r>
              <a:rPr lang="en-US" sz="60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6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6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6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6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6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6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6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6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6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6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60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7CCEDD8-9BA5-F039-EC23-EADC1672B623}"/>
              </a:ext>
            </a:extLst>
          </p:cNvPr>
          <p:cNvSpPr txBox="1"/>
          <p:nvPr/>
        </p:nvSpPr>
        <p:spPr>
          <a:xfrm>
            <a:off x="4536948" y="6060764"/>
            <a:ext cx="3118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GV: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Duy Đường</a:t>
            </a:r>
          </a:p>
        </p:txBody>
      </p:sp>
    </p:spTree>
    <p:extLst>
      <p:ext uri="{BB962C8B-B14F-4D97-AF65-F5344CB8AC3E}">
        <p14:creationId xmlns:p14="http://schemas.microsoft.com/office/powerpoint/2010/main" val="30157169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5D3880-26A7-9B01-9CBB-CC29F2720A8F}"/>
              </a:ext>
            </a:extLst>
          </p:cNvPr>
          <p:cNvSpPr txBox="1"/>
          <p:nvPr/>
        </p:nvSpPr>
        <p:spPr>
          <a:xfrm>
            <a:off x="649224" y="1061597"/>
            <a:ext cx="2935224" cy="55399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CA51A4E-59C1-73D0-E2CE-C91850EA7DD8}"/>
              </a:ext>
            </a:extLst>
          </p:cNvPr>
          <p:cNvSpPr txBox="1"/>
          <p:nvPr/>
        </p:nvSpPr>
        <p:spPr>
          <a:xfrm>
            <a:off x="3666744" y="1061597"/>
            <a:ext cx="8028432" cy="55399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nl-NL" sz="3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Xác định vị trí các cao nguyên ở vùng Tây Nguyên</a:t>
            </a:r>
            <a:endParaRPr lang="en-US" sz="3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51AFF0-BD32-47B1-3E67-6CEC4E89AB93}"/>
              </a:ext>
            </a:extLst>
          </p:cNvPr>
          <p:cNvSpPr txBox="1"/>
          <p:nvPr/>
        </p:nvSpPr>
        <p:spPr>
          <a:xfrm>
            <a:off x="612648" y="2613029"/>
            <a:ext cx="2935224" cy="55399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DFF9FC1-E59C-4DF8-B59C-A96FB1B15307}"/>
              </a:ext>
            </a:extLst>
          </p:cNvPr>
          <p:cNvSpPr txBox="1"/>
          <p:nvPr/>
        </p:nvSpPr>
        <p:spPr>
          <a:xfrm>
            <a:off x="3666744" y="2613029"/>
            <a:ext cx="8028432" cy="55399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nl-NL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biết độ cao trung bình của từng cao nguyên?</a:t>
            </a:r>
            <a:endParaRPr lang="en-US" sz="30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FB6E52B-97AD-182F-25E0-BA169ED1D716}"/>
              </a:ext>
            </a:extLst>
          </p:cNvPr>
          <p:cNvSpPr txBox="1"/>
          <p:nvPr/>
        </p:nvSpPr>
        <p:spPr>
          <a:xfrm>
            <a:off x="612648" y="3789557"/>
            <a:ext cx="2935224" cy="55399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A4708F-54F0-9B4D-493E-513C12B24EF8}"/>
              </a:ext>
            </a:extLst>
          </p:cNvPr>
          <p:cNvSpPr txBox="1"/>
          <p:nvPr/>
        </p:nvSpPr>
        <p:spPr>
          <a:xfrm>
            <a:off x="3666744" y="3558724"/>
            <a:ext cx="8028432" cy="101566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nl-NL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Nêu tên các cao nguyên cao nhất và cao nguyên thấp nhất?</a:t>
            </a:r>
            <a:endParaRPr lang="en-US" sz="30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8ACE37A-0851-9D74-4715-6E995BD42504}"/>
              </a:ext>
            </a:extLst>
          </p:cNvPr>
          <p:cNvSpPr txBox="1"/>
          <p:nvPr/>
        </p:nvSpPr>
        <p:spPr>
          <a:xfrm>
            <a:off x="612648" y="5519404"/>
            <a:ext cx="2935224" cy="55399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87CC950-BE7A-9B79-C2C0-63C7D09F6682}"/>
              </a:ext>
            </a:extLst>
          </p:cNvPr>
          <p:cNvSpPr txBox="1"/>
          <p:nvPr/>
        </p:nvSpPr>
        <p:spPr>
          <a:xfrm>
            <a:off x="3666744" y="5519404"/>
            <a:ext cx="8028432" cy="55399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nl-NL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Trình bày đặc điểm đại hình vùng Tây Nguyên?</a:t>
            </a:r>
            <a:endParaRPr lang="en-US" sz="30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2080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7" grpId="0" animBg="1"/>
      <p:bldP spid="9" grpId="0" animBg="1"/>
      <p:bldP spid="10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BCB9961-287A-7033-3B24-1E2CF3A8991C}"/>
              </a:ext>
            </a:extLst>
          </p:cNvPr>
          <p:cNvSpPr/>
          <p:nvPr/>
        </p:nvSpPr>
        <p:spPr>
          <a:xfrm>
            <a:off x="2002536" y="128016"/>
            <a:ext cx="8476488" cy="13533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7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3951704-8BD5-97AE-CEA0-8FFCD44B0522}"/>
              </a:ext>
            </a:extLst>
          </p:cNvPr>
          <p:cNvSpPr txBox="1"/>
          <p:nvPr/>
        </p:nvSpPr>
        <p:spPr>
          <a:xfrm>
            <a:off x="2596896" y="2374311"/>
            <a:ext cx="8028432" cy="53860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nl-NL" sz="29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Xác định vị trí các cao nguyên ở vùng Tây Nguyên</a:t>
            </a:r>
            <a:endParaRPr lang="en-US" sz="2900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382D434A-CE49-E30C-D98C-2E37D78A0589}"/>
              </a:ext>
            </a:extLst>
          </p:cNvPr>
          <p:cNvSpPr/>
          <p:nvPr/>
        </p:nvSpPr>
        <p:spPr>
          <a:xfrm>
            <a:off x="594360" y="2021824"/>
            <a:ext cx="2002536" cy="124358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B7DC5C8-315F-872E-4DD4-BCB117FFC778}"/>
              </a:ext>
            </a:extLst>
          </p:cNvPr>
          <p:cNvSpPr txBox="1"/>
          <p:nvPr/>
        </p:nvSpPr>
        <p:spPr>
          <a:xfrm>
            <a:off x="1901952" y="3639312"/>
            <a:ext cx="872337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000" kern="0" dirty="0">
                <a:solidFill>
                  <a:srgbClr val="FF0000"/>
                </a:solidFill>
                <a:latin typeface="Times New Roman" panose="02020603050405020304" pitchFamily="18" charset="0"/>
              </a:rPr>
              <a:t>- Vị trí của các cao nguyên theo thứ tự từ Bắc xuống Nam </a:t>
            </a:r>
            <a:r>
              <a:rPr lang="nl-NL" sz="3000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Kon Tum, Pleiku, Đắk Lắk, Mơ Nông, Lâm Viên, Di Linh</a:t>
            </a:r>
            <a:endParaRPr lang="en-US" sz="3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7615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3BED183-8507-D522-754F-65E2634A1A50}"/>
              </a:ext>
            </a:extLst>
          </p:cNvPr>
          <p:cNvSpPr/>
          <p:nvPr/>
        </p:nvSpPr>
        <p:spPr>
          <a:xfrm>
            <a:off x="2002536" y="128016"/>
            <a:ext cx="8476488" cy="179222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7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60B7D3-0EF5-EF5B-99D0-1E040C7A824C}"/>
              </a:ext>
            </a:extLst>
          </p:cNvPr>
          <p:cNvSpPr txBox="1"/>
          <p:nvPr/>
        </p:nvSpPr>
        <p:spPr>
          <a:xfrm>
            <a:off x="2596896" y="2374311"/>
            <a:ext cx="8028432" cy="55399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nl-NL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biết độ cao trung bình của từng cao nguyên?</a:t>
            </a:r>
            <a:endParaRPr lang="en-US" sz="30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3A7A2235-9CDE-A90C-131C-4B5EB032786A}"/>
              </a:ext>
            </a:extLst>
          </p:cNvPr>
          <p:cNvSpPr/>
          <p:nvPr/>
        </p:nvSpPr>
        <p:spPr>
          <a:xfrm>
            <a:off x="594360" y="2021824"/>
            <a:ext cx="2002536" cy="124358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BEF427-067E-0ADF-DFAA-0AFA5D49825E}"/>
              </a:ext>
            </a:extLst>
          </p:cNvPr>
          <p:cNvSpPr txBox="1"/>
          <p:nvPr/>
        </p:nvSpPr>
        <p:spPr>
          <a:xfrm>
            <a:off x="2532888" y="3366992"/>
            <a:ext cx="80924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000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Lâm Viên: 1500m, Di Linh: 1000m, Pleiku: 800m, Mơ Nông: 800m, Kon Tum: 500m, Đắk Lắk: 500m</a:t>
            </a:r>
            <a:endParaRPr lang="en-US" sz="3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472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EE9B39F-362C-7428-241A-3270AA7A0B8F}"/>
              </a:ext>
            </a:extLst>
          </p:cNvPr>
          <p:cNvSpPr/>
          <p:nvPr/>
        </p:nvSpPr>
        <p:spPr>
          <a:xfrm>
            <a:off x="2002536" y="128016"/>
            <a:ext cx="8476488" cy="179222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7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CE8B0C7-9595-AE0C-04A6-63E8BB9B54FA}"/>
              </a:ext>
            </a:extLst>
          </p:cNvPr>
          <p:cNvSpPr txBox="1"/>
          <p:nvPr/>
        </p:nvSpPr>
        <p:spPr>
          <a:xfrm>
            <a:off x="2596896" y="2374311"/>
            <a:ext cx="9262872" cy="55399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nl-NL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Nêu tên các cao nguyên cao nhất và cao nguyên thấp nhất?</a:t>
            </a:r>
            <a:endParaRPr lang="en-US" sz="30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E21CC3D-83B0-0ADF-42EA-85E9D6545B42}"/>
              </a:ext>
            </a:extLst>
          </p:cNvPr>
          <p:cNvSpPr/>
          <p:nvPr/>
        </p:nvSpPr>
        <p:spPr>
          <a:xfrm>
            <a:off x="594360" y="2021824"/>
            <a:ext cx="2002536" cy="124358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2D1B954-01F2-4CC7-0E78-C56E977008EA}"/>
              </a:ext>
            </a:extLst>
          </p:cNvPr>
          <p:cNvSpPr txBox="1"/>
          <p:nvPr/>
        </p:nvSpPr>
        <p:spPr>
          <a:xfrm>
            <a:off x="2980944" y="3538728"/>
            <a:ext cx="7086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000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Cao nguyên cao nhất là Lâm Viên. Cao nguyên thấp nhất là Kon Tum và Đắk Lắk</a:t>
            </a:r>
            <a:endParaRPr lang="en-US" sz="3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728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91C840B-B0EB-551C-5A1B-B0D043BC76D0}"/>
              </a:ext>
            </a:extLst>
          </p:cNvPr>
          <p:cNvSpPr/>
          <p:nvPr/>
        </p:nvSpPr>
        <p:spPr>
          <a:xfrm>
            <a:off x="2112264" y="621792"/>
            <a:ext cx="8476488" cy="1792224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7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7F8C21-E39C-7C55-4476-8910B24AA24F}"/>
              </a:ext>
            </a:extLst>
          </p:cNvPr>
          <p:cNvSpPr txBox="1"/>
          <p:nvPr/>
        </p:nvSpPr>
        <p:spPr>
          <a:xfrm>
            <a:off x="2604516" y="2630343"/>
            <a:ext cx="9262872" cy="55399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nl-NL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Trình bày đặc điểm đại hình vùng Tây Nguyên?</a:t>
            </a:r>
            <a:endParaRPr lang="en-US" sz="30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A3EA32C-D453-905B-8D81-F6A010D7F398}"/>
              </a:ext>
            </a:extLst>
          </p:cNvPr>
          <p:cNvSpPr/>
          <p:nvPr/>
        </p:nvSpPr>
        <p:spPr>
          <a:xfrm>
            <a:off x="601980" y="2277856"/>
            <a:ext cx="2002536" cy="124358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9DE4513-54C6-D64B-9A2A-8D9CBF29B8B1}"/>
              </a:ext>
            </a:extLst>
          </p:cNvPr>
          <p:cNvSpPr txBox="1"/>
          <p:nvPr/>
        </p:nvSpPr>
        <p:spPr>
          <a:xfrm>
            <a:off x="2532888" y="3712464"/>
            <a:ext cx="799185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000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Địa hình của vùng Tây Nguyên bao gồm nhiều cao nguyên với mặt bằng rộng lớn và có độ cao khác nhau</a:t>
            </a:r>
            <a:endParaRPr lang="en-US" sz="3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662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349F4F5-9D6E-8EF6-20E1-3CDB550478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8370" y="0"/>
            <a:ext cx="7638288" cy="6601968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F8D1CFD6-68BD-96AC-5FCE-0EEBCF2882E8}"/>
              </a:ext>
            </a:extLst>
          </p:cNvPr>
          <p:cNvSpPr/>
          <p:nvPr/>
        </p:nvSpPr>
        <p:spPr>
          <a:xfrm>
            <a:off x="643128" y="786218"/>
            <a:ext cx="795528" cy="70788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A169A3-75C6-E5F4-C596-0592F8E23E44}"/>
              </a:ext>
            </a:extLst>
          </p:cNvPr>
          <p:cNvSpPr txBox="1"/>
          <p:nvPr/>
        </p:nvSpPr>
        <p:spPr>
          <a:xfrm>
            <a:off x="1438656" y="658368"/>
            <a:ext cx="23195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40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1FFFE2-1349-39A7-E76B-6800395C80FA}"/>
              </a:ext>
            </a:extLst>
          </p:cNvPr>
          <p:cNvSpPr txBox="1"/>
          <p:nvPr/>
        </p:nvSpPr>
        <p:spPr>
          <a:xfrm>
            <a:off x="1040892" y="1362456"/>
            <a:ext cx="354025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kern="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Xác</a:t>
            </a:r>
            <a:r>
              <a:rPr lang="en-US" sz="3000" kern="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kern="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định</a:t>
            </a:r>
            <a:r>
              <a:rPr lang="en-US" sz="3000" kern="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kern="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vị</a:t>
            </a:r>
            <a:r>
              <a:rPr lang="en-US" sz="3000" kern="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kern="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trí</a:t>
            </a:r>
            <a:r>
              <a:rPr lang="en-US" sz="3000" kern="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kern="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địa</a:t>
            </a:r>
            <a:r>
              <a:rPr lang="en-US" sz="3000" kern="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kern="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lí</a:t>
            </a:r>
            <a:r>
              <a:rPr lang="en-US" sz="3000" kern="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kern="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vùng</a:t>
            </a:r>
            <a:r>
              <a:rPr lang="en-US" sz="3000" kern="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kern="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Tây</a:t>
            </a:r>
            <a:r>
              <a:rPr lang="en-US" sz="3000" kern="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kern="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nguyên</a:t>
            </a:r>
            <a:r>
              <a:rPr lang="en-US" sz="3000" kern="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kern="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3000" kern="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kern="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3000" kern="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kern="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cao</a:t>
            </a:r>
            <a:r>
              <a:rPr lang="en-US" sz="3000" kern="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kern="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nguyên</a:t>
            </a:r>
            <a:r>
              <a:rPr lang="en-US" sz="3000" kern="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kern="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trên</a:t>
            </a:r>
            <a:r>
              <a:rPr lang="en-US" sz="3000" kern="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kern="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bản</a:t>
            </a:r>
            <a:r>
              <a:rPr lang="en-US" sz="3000" kern="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kern="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đồ</a:t>
            </a:r>
            <a:r>
              <a:rPr lang="en-US" sz="3000" kern="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kern="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địa</a:t>
            </a:r>
            <a:r>
              <a:rPr lang="en-US" sz="3000" kern="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kern="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lí</a:t>
            </a:r>
            <a:r>
              <a:rPr lang="en-US" sz="3000" kern="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kern="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tự</a:t>
            </a:r>
            <a:r>
              <a:rPr lang="en-US" sz="3000" kern="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kern="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nhiên</a:t>
            </a:r>
            <a:r>
              <a:rPr lang="en-US" sz="3000" kern="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kern="0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Việt</a:t>
            </a:r>
            <a:r>
              <a:rPr lang="en-US" sz="3000" kern="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Nam</a:t>
            </a:r>
            <a:endParaRPr lang="en-US" sz="3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CC7E4F3-FE0E-1EA9-14C5-664AEDB576C2}"/>
              </a:ext>
            </a:extLst>
          </p:cNvPr>
          <p:cNvSpPr/>
          <p:nvPr/>
        </p:nvSpPr>
        <p:spPr>
          <a:xfrm>
            <a:off x="7161276" y="2038058"/>
            <a:ext cx="676656" cy="64922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D41CEF2-F4CA-BF4F-9E86-CFF6A8767B58}"/>
              </a:ext>
            </a:extLst>
          </p:cNvPr>
          <p:cNvSpPr/>
          <p:nvPr/>
        </p:nvSpPr>
        <p:spPr>
          <a:xfrm>
            <a:off x="7088124" y="1169492"/>
            <a:ext cx="676656" cy="64922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CBD0E3F-EF70-050F-D209-8ED887FF80D4}"/>
              </a:ext>
            </a:extLst>
          </p:cNvPr>
          <p:cNvSpPr/>
          <p:nvPr/>
        </p:nvSpPr>
        <p:spPr>
          <a:xfrm>
            <a:off x="7610858" y="2976372"/>
            <a:ext cx="676656" cy="64922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9B56D36-9061-55AA-835B-D3C72BE2AFE6}"/>
              </a:ext>
            </a:extLst>
          </p:cNvPr>
          <p:cNvSpPr/>
          <p:nvPr/>
        </p:nvSpPr>
        <p:spPr>
          <a:xfrm>
            <a:off x="6224016" y="3970376"/>
            <a:ext cx="676656" cy="64922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2BCE519-5A96-CD62-3C59-EC3613B698D4}"/>
              </a:ext>
            </a:extLst>
          </p:cNvPr>
          <p:cNvSpPr/>
          <p:nvPr/>
        </p:nvSpPr>
        <p:spPr>
          <a:xfrm>
            <a:off x="8116826" y="4052444"/>
            <a:ext cx="676656" cy="64922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A1BEDE5-01EF-D54E-D982-D857DBC81643}"/>
              </a:ext>
            </a:extLst>
          </p:cNvPr>
          <p:cNvSpPr/>
          <p:nvPr/>
        </p:nvSpPr>
        <p:spPr>
          <a:xfrm>
            <a:off x="7068312" y="4701668"/>
            <a:ext cx="676656" cy="64922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6556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CC04C3-867D-4AB6-D031-F7CB23BB006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8AD3C8-BDEB-A4D2-3FAE-D3F1689C5E0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A blackboard with a clock on it&#10;&#10;Description automatically generated">
            <a:extLst>
              <a:ext uri="{FF2B5EF4-FFF2-40B4-BE49-F238E27FC236}">
                <a16:creationId xmlns:a16="http://schemas.microsoft.com/office/drawing/2014/main" id="{D6DB76F7-AE94-927D-B18B-3C911277AB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3212DA9-1A4A-8249-DC4D-ACAFCAC7D006}"/>
              </a:ext>
            </a:extLst>
          </p:cNvPr>
          <p:cNvSpPr txBox="1"/>
          <p:nvPr/>
        </p:nvSpPr>
        <p:spPr>
          <a:xfrm>
            <a:off x="3291840" y="2187754"/>
            <a:ext cx="602589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100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0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sz="10000" b="1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3015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aterfall with a blue body of water">
            <a:extLst>
              <a:ext uri="{FF2B5EF4-FFF2-40B4-BE49-F238E27FC236}">
                <a16:creationId xmlns:a16="http://schemas.microsoft.com/office/drawing/2014/main" id="{6DB56108-50EF-A8E5-0CBF-D82640A32D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208776" cy="56784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7E26736-8760-6064-ED21-EF4E62522C2D}"/>
              </a:ext>
            </a:extLst>
          </p:cNvPr>
          <p:cNvSpPr txBox="1"/>
          <p:nvPr/>
        </p:nvSpPr>
        <p:spPr>
          <a:xfrm>
            <a:off x="0" y="5678424"/>
            <a:ext cx="6208776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Dray Nur</a:t>
            </a:r>
          </a:p>
        </p:txBody>
      </p:sp>
      <p:pic>
        <p:nvPicPr>
          <p:cNvPr id="6" name="Picture 5" descr="A waterfall in the middle of a forest">
            <a:extLst>
              <a:ext uri="{FF2B5EF4-FFF2-40B4-BE49-F238E27FC236}">
                <a16:creationId xmlns:a16="http://schemas.microsoft.com/office/drawing/2014/main" id="{AA221391-0FD0-C32B-999B-3D4811465D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0528" y="0"/>
            <a:ext cx="5681472" cy="567842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34A5E14-3B4D-64B7-C415-1454A1971856}"/>
              </a:ext>
            </a:extLst>
          </p:cNvPr>
          <p:cNvSpPr txBox="1"/>
          <p:nvPr/>
        </p:nvSpPr>
        <p:spPr>
          <a:xfrm>
            <a:off x="6510528" y="5678424"/>
            <a:ext cx="5681472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Prenn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75447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151287" y="1023312"/>
            <a:ext cx="7889427" cy="5276054"/>
          </a:xfrm>
          <a:custGeom>
            <a:avLst/>
            <a:gdLst/>
            <a:ahLst/>
            <a:cxnLst/>
            <a:rect l="l" t="t" r="r" b="b"/>
            <a:pathLst>
              <a:path w="11834140" h="7914081">
                <a:moveTo>
                  <a:pt x="0" y="0"/>
                </a:moveTo>
                <a:lnTo>
                  <a:pt x="11834140" y="0"/>
                </a:lnTo>
                <a:lnTo>
                  <a:pt x="11834140" y="7914081"/>
                </a:lnTo>
                <a:lnTo>
                  <a:pt x="0" y="79140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148684" y="4465324"/>
            <a:ext cx="2460401" cy="1677546"/>
          </a:xfrm>
          <a:custGeom>
            <a:avLst/>
            <a:gdLst/>
            <a:ahLst/>
            <a:cxnLst/>
            <a:rect l="l" t="t" r="r" b="b"/>
            <a:pathLst>
              <a:path w="3690602" h="2516319">
                <a:moveTo>
                  <a:pt x="0" y="0"/>
                </a:moveTo>
                <a:lnTo>
                  <a:pt x="3690602" y="0"/>
                </a:lnTo>
                <a:lnTo>
                  <a:pt x="3690602" y="2516319"/>
                </a:lnTo>
                <a:lnTo>
                  <a:pt x="0" y="25163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582915" y="2565152"/>
            <a:ext cx="2287942" cy="2496763"/>
          </a:xfrm>
          <a:custGeom>
            <a:avLst/>
            <a:gdLst/>
            <a:ahLst/>
            <a:cxnLst/>
            <a:rect l="l" t="t" r="r" b="b"/>
            <a:pathLst>
              <a:path w="3431913" h="3745144">
                <a:moveTo>
                  <a:pt x="3431913" y="0"/>
                </a:moveTo>
                <a:lnTo>
                  <a:pt x="0" y="0"/>
                </a:lnTo>
                <a:lnTo>
                  <a:pt x="0" y="3745143"/>
                </a:lnTo>
                <a:lnTo>
                  <a:pt x="3431913" y="3745143"/>
                </a:lnTo>
                <a:lnTo>
                  <a:pt x="3431913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726886" y="4615647"/>
            <a:ext cx="2124565" cy="2070485"/>
          </a:xfrm>
          <a:custGeom>
            <a:avLst/>
            <a:gdLst/>
            <a:ahLst/>
            <a:cxnLst/>
            <a:rect l="l" t="t" r="r" b="b"/>
            <a:pathLst>
              <a:path w="3186847" h="3105728">
                <a:moveTo>
                  <a:pt x="0" y="0"/>
                </a:moveTo>
                <a:lnTo>
                  <a:pt x="3186847" y="0"/>
                </a:lnTo>
                <a:lnTo>
                  <a:pt x="3186847" y="3105728"/>
                </a:lnTo>
                <a:lnTo>
                  <a:pt x="0" y="310572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5393363" y="331162"/>
            <a:ext cx="1483481" cy="1464600"/>
          </a:xfrm>
          <a:custGeom>
            <a:avLst/>
            <a:gdLst/>
            <a:ahLst/>
            <a:cxnLst/>
            <a:rect l="l" t="t" r="r" b="b"/>
            <a:pathLst>
              <a:path w="2225221" h="2196900">
                <a:moveTo>
                  <a:pt x="0" y="0"/>
                </a:moveTo>
                <a:lnTo>
                  <a:pt x="2225222" y="0"/>
                </a:lnTo>
                <a:lnTo>
                  <a:pt x="2225222" y="2196901"/>
                </a:lnTo>
                <a:lnTo>
                  <a:pt x="0" y="219690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791799-3B8E-C63A-918B-CE9173C47EB1}"/>
              </a:ext>
            </a:extLst>
          </p:cNvPr>
          <p:cNvSpPr txBox="1"/>
          <p:nvPr/>
        </p:nvSpPr>
        <p:spPr>
          <a:xfrm>
            <a:off x="3579235" y="2392676"/>
            <a:ext cx="57531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60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60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60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60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60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60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0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60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60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60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endParaRPr lang="en-US" sz="6000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57093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E41DEC7F-3464-AA42-927E-2BDFDCBE526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389417"/>
            <a:ext cx="12192000" cy="1468582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8E55E03B-FEBB-3D4F-BA8A-C2CA3EC4362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620" y="4313816"/>
            <a:ext cx="3054544" cy="254418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0CA3FE4-8C0A-ACF1-2221-627C1E3329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5800" y="495300"/>
            <a:ext cx="5653578" cy="47679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05E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Marvellous Bright Ideas (Chicken Dance) - 27th April 2020">
            <a:hlinkClick r:id="" action="ppaction://media"/>
            <a:extLst>
              <a:ext uri="{FF2B5EF4-FFF2-40B4-BE49-F238E27FC236}">
                <a16:creationId xmlns:a16="http://schemas.microsoft.com/office/drawing/2014/main" id="{1DCF86BD-8BAD-3A59-868D-9D9064B372C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36180.781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3085" y="643467"/>
            <a:ext cx="9904118" cy="55710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62021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4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4460803">
            <a:off x="-1510847" y="2338332"/>
            <a:ext cx="3566809" cy="2743200"/>
          </a:xfrm>
          <a:custGeom>
            <a:avLst/>
            <a:gdLst/>
            <a:ahLst/>
            <a:cxnLst/>
            <a:rect l="l" t="t" r="r" b="b"/>
            <a:pathLst>
              <a:path w="5350213" h="4114800">
                <a:moveTo>
                  <a:pt x="0" y="0"/>
                </a:moveTo>
                <a:lnTo>
                  <a:pt x="5350213" y="0"/>
                </a:lnTo>
                <a:lnTo>
                  <a:pt x="535021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4190651">
            <a:off x="9995416" y="526137"/>
            <a:ext cx="3566809" cy="2743200"/>
          </a:xfrm>
          <a:custGeom>
            <a:avLst/>
            <a:gdLst/>
            <a:ahLst/>
            <a:cxnLst/>
            <a:rect l="l" t="t" r="r" b="b"/>
            <a:pathLst>
              <a:path w="5350213" h="4114800">
                <a:moveTo>
                  <a:pt x="0" y="0"/>
                </a:moveTo>
                <a:lnTo>
                  <a:pt x="5350213" y="0"/>
                </a:lnTo>
                <a:lnTo>
                  <a:pt x="535021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5" name="Picture 4" descr="A waterfall with a basket and flowers&#10;&#10;Description automatically generated with medium confidence">
            <a:extLst>
              <a:ext uri="{FF2B5EF4-FFF2-40B4-BE49-F238E27FC236}">
                <a16:creationId xmlns:a16="http://schemas.microsoft.com/office/drawing/2014/main" id="{16C6AE67-1596-0FFC-6967-0C70D82DBF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8899" y="531846"/>
            <a:ext cx="5133101" cy="463575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027AB63-F876-FE9F-7005-D09E9B1A32F9}"/>
              </a:ext>
            </a:extLst>
          </p:cNvPr>
          <p:cNvSpPr txBox="1"/>
          <p:nvPr/>
        </p:nvSpPr>
        <p:spPr>
          <a:xfrm>
            <a:off x="674914" y="1114759"/>
            <a:ext cx="61115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Pren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AE0BF88-69F8-463D-B573-BB82D7E5996D}"/>
              </a:ext>
            </a:extLst>
          </p:cNvPr>
          <p:cNvSpPr txBox="1"/>
          <p:nvPr/>
        </p:nvSpPr>
        <p:spPr>
          <a:xfrm>
            <a:off x="740228" y="3709932"/>
            <a:ext cx="53557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Theo em, vùng nào của nước ta có nhiều thác nước đẹp nổi tiếng?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13219680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2467408" y="1308671"/>
            <a:ext cx="6521623" cy="0"/>
          </a:xfrm>
          <a:prstGeom prst="line">
            <a:avLst/>
          </a:prstGeom>
          <a:ln w="19050" cap="flat">
            <a:solidFill>
              <a:srgbClr val="BD8F5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>
            <a:off x="494869" y="5724339"/>
            <a:ext cx="11202263" cy="23055"/>
          </a:xfrm>
          <a:prstGeom prst="line">
            <a:avLst/>
          </a:prstGeom>
          <a:ln w="19050" cap="flat">
            <a:solidFill>
              <a:srgbClr val="BD8F5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8D9014-731C-A67E-25CD-60893EC15D9F}"/>
              </a:ext>
            </a:extLst>
          </p:cNvPr>
          <p:cNvSpPr txBox="1"/>
          <p:nvPr/>
        </p:nvSpPr>
        <p:spPr>
          <a:xfrm>
            <a:off x="494868" y="919184"/>
            <a:ext cx="2066925" cy="224676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0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70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70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F43381D-688F-C061-EDEF-A9692F5DC4C3}"/>
              </a:ext>
            </a:extLst>
          </p:cNvPr>
          <p:cNvSpPr txBox="1"/>
          <p:nvPr/>
        </p:nvSpPr>
        <p:spPr>
          <a:xfrm>
            <a:off x="2861831" y="620062"/>
            <a:ext cx="65016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 TÂY NGUYÊN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848E20-7F2E-2713-CFED-07E6CE8AFC59}"/>
              </a:ext>
            </a:extLst>
          </p:cNvPr>
          <p:cNvSpPr txBox="1"/>
          <p:nvPr/>
        </p:nvSpPr>
        <p:spPr>
          <a:xfrm>
            <a:off x="2561793" y="1809732"/>
            <a:ext cx="9553574" cy="78483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5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 NHIÊN VÙNG TÂY NGUYÊN</a:t>
            </a: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657314F7-7A1E-A729-0964-8655FEC8B669}"/>
              </a:ext>
            </a:extLst>
          </p:cNvPr>
          <p:cNvSpPr/>
          <p:nvPr/>
        </p:nvSpPr>
        <p:spPr>
          <a:xfrm>
            <a:off x="1" y="4587318"/>
            <a:ext cx="3222928" cy="2108439"/>
          </a:xfrm>
          <a:custGeom>
            <a:avLst/>
            <a:gdLst/>
            <a:ahLst/>
            <a:cxnLst/>
            <a:rect l="l" t="t" r="r" b="b"/>
            <a:pathLst>
              <a:path w="6342082" h="3778690">
                <a:moveTo>
                  <a:pt x="0" y="0"/>
                </a:moveTo>
                <a:lnTo>
                  <a:pt x="6342082" y="0"/>
                </a:lnTo>
                <a:lnTo>
                  <a:pt x="6342082" y="3778690"/>
                </a:lnTo>
                <a:lnTo>
                  <a:pt x="0" y="377869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9" name="Freeform 7">
            <a:extLst>
              <a:ext uri="{FF2B5EF4-FFF2-40B4-BE49-F238E27FC236}">
                <a16:creationId xmlns:a16="http://schemas.microsoft.com/office/drawing/2014/main" id="{A0EA459F-80B0-532B-0980-12941A2A07FD}"/>
              </a:ext>
            </a:extLst>
          </p:cNvPr>
          <p:cNvSpPr/>
          <p:nvPr/>
        </p:nvSpPr>
        <p:spPr>
          <a:xfrm>
            <a:off x="8969071" y="4587318"/>
            <a:ext cx="3222928" cy="2108439"/>
          </a:xfrm>
          <a:custGeom>
            <a:avLst/>
            <a:gdLst/>
            <a:ahLst/>
            <a:cxnLst/>
            <a:rect l="l" t="t" r="r" b="b"/>
            <a:pathLst>
              <a:path w="6342082" h="3778690">
                <a:moveTo>
                  <a:pt x="0" y="0"/>
                </a:moveTo>
                <a:lnTo>
                  <a:pt x="6342082" y="0"/>
                </a:lnTo>
                <a:lnTo>
                  <a:pt x="6342082" y="3778690"/>
                </a:lnTo>
                <a:lnTo>
                  <a:pt x="0" y="377869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0" name="Freeform 12">
            <a:extLst>
              <a:ext uri="{FF2B5EF4-FFF2-40B4-BE49-F238E27FC236}">
                <a16:creationId xmlns:a16="http://schemas.microsoft.com/office/drawing/2014/main" id="{3059F78F-C5C4-A61E-478A-C1FB96F5A932}"/>
              </a:ext>
            </a:extLst>
          </p:cNvPr>
          <p:cNvSpPr/>
          <p:nvPr/>
        </p:nvSpPr>
        <p:spPr>
          <a:xfrm>
            <a:off x="194830" y="162243"/>
            <a:ext cx="1333500" cy="784829"/>
          </a:xfrm>
          <a:custGeom>
            <a:avLst/>
            <a:gdLst/>
            <a:ahLst/>
            <a:cxnLst/>
            <a:rect l="l" t="t" r="r" b="b"/>
            <a:pathLst>
              <a:path w="4561281" h="3423420">
                <a:moveTo>
                  <a:pt x="0" y="0"/>
                </a:moveTo>
                <a:lnTo>
                  <a:pt x="4561281" y="0"/>
                </a:lnTo>
                <a:lnTo>
                  <a:pt x="4561281" y="3423420"/>
                </a:lnTo>
                <a:lnTo>
                  <a:pt x="0" y="34234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36727" t="-1150" r="-6100"/>
            </a:stretch>
          </a:blipFill>
        </p:spPr>
      </p:sp>
    </p:spTree>
    <p:extLst>
      <p:ext uri="{BB962C8B-B14F-4D97-AF65-F5344CB8AC3E}">
        <p14:creationId xmlns:p14="http://schemas.microsoft.com/office/powerpoint/2010/main" val="23490729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the island of crete">
            <a:extLst>
              <a:ext uri="{FF2B5EF4-FFF2-40B4-BE49-F238E27FC236}">
                <a16:creationId xmlns:a16="http://schemas.microsoft.com/office/drawing/2014/main" id="{D64E245C-FF09-504A-9A06-78DADA33DB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033" y="0"/>
            <a:ext cx="5450968" cy="6620256"/>
          </a:xfrm>
          <a:prstGeom prst="rect">
            <a:avLst/>
          </a:prstGeom>
        </p:spPr>
      </p:pic>
      <p:pic>
        <p:nvPicPr>
          <p:cNvPr id="5" name="Picture 4" descr="A blue background with black text&#10;&#10;Description automatically generated">
            <a:extLst>
              <a:ext uri="{FF2B5EF4-FFF2-40B4-BE49-F238E27FC236}">
                <a16:creationId xmlns:a16="http://schemas.microsoft.com/office/drawing/2014/main" id="{A9FD8F68-519E-4939-F581-396DCFD9041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6" r="5296"/>
          <a:stretch/>
        </p:blipFill>
        <p:spPr>
          <a:xfrm>
            <a:off x="1" y="1088136"/>
            <a:ext cx="6741032" cy="2676525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520F3B9A-6271-0BBD-EA44-4282617057D8}"/>
              </a:ext>
            </a:extLst>
          </p:cNvPr>
          <p:cNvSpPr/>
          <p:nvPr/>
        </p:nvSpPr>
        <p:spPr>
          <a:xfrm>
            <a:off x="246888" y="228600"/>
            <a:ext cx="795528" cy="7040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8093E0-96FB-1B1D-CEDA-4ACF17A8A358}"/>
              </a:ext>
            </a:extLst>
          </p:cNvPr>
          <p:cNvSpPr txBox="1"/>
          <p:nvPr/>
        </p:nvSpPr>
        <p:spPr>
          <a:xfrm>
            <a:off x="1042416" y="224802"/>
            <a:ext cx="30632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4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4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4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endParaRPr lang="en-US" sz="40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16FE8BCD-A2E0-8469-4421-5064EC882B12}"/>
              </a:ext>
            </a:extLst>
          </p:cNvPr>
          <p:cNvSpPr/>
          <p:nvPr/>
        </p:nvSpPr>
        <p:spPr>
          <a:xfrm>
            <a:off x="7123176" y="410340"/>
            <a:ext cx="3602736" cy="4929756"/>
          </a:xfrm>
          <a:custGeom>
            <a:avLst/>
            <a:gdLst>
              <a:gd name="connsiteX0" fmla="*/ 628650 w 3010161"/>
              <a:gd name="connsiteY0" fmla="*/ 0 h 4810125"/>
              <a:gd name="connsiteX1" fmla="*/ 619125 w 3010161"/>
              <a:gd name="connsiteY1" fmla="*/ 295275 h 4810125"/>
              <a:gd name="connsiteX2" fmla="*/ 609600 w 3010161"/>
              <a:gd name="connsiteY2" fmla="*/ 342900 h 4810125"/>
              <a:gd name="connsiteX3" fmla="*/ 619125 w 3010161"/>
              <a:gd name="connsiteY3" fmla="*/ 485775 h 4810125"/>
              <a:gd name="connsiteX4" fmla="*/ 581025 w 3010161"/>
              <a:gd name="connsiteY4" fmla="*/ 504825 h 4810125"/>
              <a:gd name="connsiteX5" fmla="*/ 533400 w 3010161"/>
              <a:gd name="connsiteY5" fmla="*/ 495300 h 4810125"/>
              <a:gd name="connsiteX6" fmla="*/ 466725 w 3010161"/>
              <a:gd name="connsiteY6" fmla="*/ 457200 h 4810125"/>
              <a:gd name="connsiteX7" fmla="*/ 438150 w 3010161"/>
              <a:gd name="connsiteY7" fmla="*/ 485775 h 4810125"/>
              <a:gd name="connsiteX8" fmla="*/ 438150 w 3010161"/>
              <a:gd name="connsiteY8" fmla="*/ 581025 h 4810125"/>
              <a:gd name="connsiteX9" fmla="*/ 523875 w 3010161"/>
              <a:gd name="connsiteY9" fmla="*/ 590550 h 4810125"/>
              <a:gd name="connsiteX10" fmla="*/ 552450 w 3010161"/>
              <a:gd name="connsiteY10" fmla="*/ 657225 h 4810125"/>
              <a:gd name="connsiteX11" fmla="*/ 533400 w 3010161"/>
              <a:gd name="connsiteY11" fmla="*/ 685800 h 4810125"/>
              <a:gd name="connsiteX12" fmla="*/ 495300 w 3010161"/>
              <a:gd name="connsiteY12" fmla="*/ 704850 h 4810125"/>
              <a:gd name="connsiteX13" fmla="*/ 514350 w 3010161"/>
              <a:gd name="connsiteY13" fmla="*/ 752475 h 4810125"/>
              <a:gd name="connsiteX14" fmla="*/ 533400 w 3010161"/>
              <a:gd name="connsiteY14" fmla="*/ 781050 h 4810125"/>
              <a:gd name="connsiteX15" fmla="*/ 523875 w 3010161"/>
              <a:gd name="connsiteY15" fmla="*/ 904875 h 4810125"/>
              <a:gd name="connsiteX16" fmla="*/ 504825 w 3010161"/>
              <a:gd name="connsiteY16" fmla="*/ 933450 h 4810125"/>
              <a:gd name="connsiteX17" fmla="*/ 447675 w 3010161"/>
              <a:gd name="connsiteY17" fmla="*/ 1009650 h 4810125"/>
              <a:gd name="connsiteX18" fmla="*/ 438150 w 3010161"/>
              <a:gd name="connsiteY18" fmla="*/ 1047750 h 4810125"/>
              <a:gd name="connsiteX19" fmla="*/ 428625 w 3010161"/>
              <a:gd name="connsiteY19" fmla="*/ 1095375 h 4810125"/>
              <a:gd name="connsiteX20" fmla="*/ 381000 w 3010161"/>
              <a:gd name="connsiteY20" fmla="*/ 1104900 h 4810125"/>
              <a:gd name="connsiteX21" fmla="*/ 352425 w 3010161"/>
              <a:gd name="connsiteY21" fmla="*/ 1114425 h 4810125"/>
              <a:gd name="connsiteX22" fmla="*/ 323850 w 3010161"/>
              <a:gd name="connsiteY22" fmla="*/ 1143000 h 4810125"/>
              <a:gd name="connsiteX23" fmla="*/ 314325 w 3010161"/>
              <a:gd name="connsiteY23" fmla="*/ 1171575 h 4810125"/>
              <a:gd name="connsiteX24" fmla="*/ 285750 w 3010161"/>
              <a:gd name="connsiteY24" fmla="*/ 1247775 h 4810125"/>
              <a:gd name="connsiteX25" fmla="*/ 276225 w 3010161"/>
              <a:gd name="connsiteY25" fmla="*/ 1371600 h 4810125"/>
              <a:gd name="connsiteX26" fmla="*/ 266700 w 3010161"/>
              <a:gd name="connsiteY26" fmla="*/ 1419225 h 4810125"/>
              <a:gd name="connsiteX27" fmla="*/ 238125 w 3010161"/>
              <a:gd name="connsiteY27" fmla="*/ 1447800 h 4810125"/>
              <a:gd name="connsiteX28" fmla="*/ 228600 w 3010161"/>
              <a:gd name="connsiteY28" fmla="*/ 1543050 h 4810125"/>
              <a:gd name="connsiteX29" fmla="*/ 219075 w 3010161"/>
              <a:gd name="connsiteY29" fmla="*/ 1571625 h 4810125"/>
              <a:gd name="connsiteX30" fmla="*/ 228600 w 3010161"/>
              <a:gd name="connsiteY30" fmla="*/ 1600200 h 4810125"/>
              <a:gd name="connsiteX31" fmla="*/ 285750 w 3010161"/>
              <a:gd name="connsiteY31" fmla="*/ 1638300 h 4810125"/>
              <a:gd name="connsiteX32" fmla="*/ 323850 w 3010161"/>
              <a:gd name="connsiteY32" fmla="*/ 1724025 h 4810125"/>
              <a:gd name="connsiteX33" fmla="*/ 333375 w 3010161"/>
              <a:gd name="connsiteY33" fmla="*/ 1752600 h 4810125"/>
              <a:gd name="connsiteX34" fmla="*/ 342900 w 3010161"/>
              <a:gd name="connsiteY34" fmla="*/ 1781175 h 4810125"/>
              <a:gd name="connsiteX35" fmla="*/ 352425 w 3010161"/>
              <a:gd name="connsiteY35" fmla="*/ 1885950 h 4810125"/>
              <a:gd name="connsiteX36" fmla="*/ 381000 w 3010161"/>
              <a:gd name="connsiteY36" fmla="*/ 1905000 h 4810125"/>
              <a:gd name="connsiteX37" fmla="*/ 428625 w 3010161"/>
              <a:gd name="connsiteY37" fmla="*/ 1943100 h 4810125"/>
              <a:gd name="connsiteX38" fmla="*/ 438150 w 3010161"/>
              <a:gd name="connsiteY38" fmla="*/ 1971675 h 4810125"/>
              <a:gd name="connsiteX39" fmla="*/ 495300 w 3010161"/>
              <a:gd name="connsiteY39" fmla="*/ 2019300 h 4810125"/>
              <a:gd name="connsiteX40" fmla="*/ 523875 w 3010161"/>
              <a:gd name="connsiteY40" fmla="*/ 2057400 h 4810125"/>
              <a:gd name="connsiteX41" fmla="*/ 552450 w 3010161"/>
              <a:gd name="connsiteY41" fmla="*/ 2085975 h 4810125"/>
              <a:gd name="connsiteX42" fmla="*/ 581025 w 3010161"/>
              <a:gd name="connsiteY42" fmla="*/ 2124075 h 4810125"/>
              <a:gd name="connsiteX43" fmla="*/ 638175 w 3010161"/>
              <a:gd name="connsiteY43" fmla="*/ 2219325 h 4810125"/>
              <a:gd name="connsiteX44" fmla="*/ 647700 w 3010161"/>
              <a:gd name="connsiteY44" fmla="*/ 2257425 h 4810125"/>
              <a:gd name="connsiteX45" fmla="*/ 647700 w 3010161"/>
              <a:gd name="connsiteY45" fmla="*/ 2428875 h 4810125"/>
              <a:gd name="connsiteX46" fmla="*/ 619125 w 3010161"/>
              <a:gd name="connsiteY46" fmla="*/ 2457450 h 4810125"/>
              <a:gd name="connsiteX47" fmla="*/ 561975 w 3010161"/>
              <a:gd name="connsiteY47" fmla="*/ 2505075 h 4810125"/>
              <a:gd name="connsiteX48" fmla="*/ 542925 w 3010161"/>
              <a:gd name="connsiteY48" fmla="*/ 2543175 h 4810125"/>
              <a:gd name="connsiteX49" fmla="*/ 514350 w 3010161"/>
              <a:gd name="connsiteY49" fmla="*/ 2657475 h 4810125"/>
              <a:gd name="connsiteX50" fmla="*/ 457200 w 3010161"/>
              <a:gd name="connsiteY50" fmla="*/ 2714625 h 4810125"/>
              <a:gd name="connsiteX51" fmla="*/ 447675 w 3010161"/>
              <a:gd name="connsiteY51" fmla="*/ 2762250 h 4810125"/>
              <a:gd name="connsiteX52" fmla="*/ 428625 w 3010161"/>
              <a:gd name="connsiteY52" fmla="*/ 2790825 h 4810125"/>
              <a:gd name="connsiteX53" fmla="*/ 419100 w 3010161"/>
              <a:gd name="connsiteY53" fmla="*/ 2828925 h 4810125"/>
              <a:gd name="connsiteX54" fmla="*/ 428625 w 3010161"/>
              <a:gd name="connsiteY54" fmla="*/ 3000375 h 4810125"/>
              <a:gd name="connsiteX55" fmla="*/ 447675 w 3010161"/>
              <a:gd name="connsiteY55" fmla="*/ 3038475 h 4810125"/>
              <a:gd name="connsiteX56" fmla="*/ 476250 w 3010161"/>
              <a:gd name="connsiteY56" fmla="*/ 3114675 h 4810125"/>
              <a:gd name="connsiteX57" fmla="*/ 523875 w 3010161"/>
              <a:gd name="connsiteY57" fmla="*/ 3181350 h 4810125"/>
              <a:gd name="connsiteX58" fmla="*/ 542925 w 3010161"/>
              <a:gd name="connsiteY58" fmla="*/ 3219450 h 4810125"/>
              <a:gd name="connsiteX59" fmla="*/ 523875 w 3010161"/>
              <a:gd name="connsiteY59" fmla="*/ 3371850 h 4810125"/>
              <a:gd name="connsiteX60" fmla="*/ 466725 w 3010161"/>
              <a:gd name="connsiteY60" fmla="*/ 3476625 h 4810125"/>
              <a:gd name="connsiteX61" fmla="*/ 428625 w 3010161"/>
              <a:gd name="connsiteY61" fmla="*/ 3543300 h 4810125"/>
              <a:gd name="connsiteX62" fmla="*/ 390525 w 3010161"/>
              <a:gd name="connsiteY62" fmla="*/ 3581400 h 4810125"/>
              <a:gd name="connsiteX63" fmla="*/ 342900 w 3010161"/>
              <a:gd name="connsiteY63" fmla="*/ 3590925 h 4810125"/>
              <a:gd name="connsiteX64" fmla="*/ 304800 w 3010161"/>
              <a:gd name="connsiteY64" fmla="*/ 3600450 h 4810125"/>
              <a:gd name="connsiteX65" fmla="*/ 247650 w 3010161"/>
              <a:gd name="connsiteY65" fmla="*/ 3590925 h 4810125"/>
              <a:gd name="connsiteX66" fmla="*/ 219075 w 3010161"/>
              <a:gd name="connsiteY66" fmla="*/ 3581400 h 4810125"/>
              <a:gd name="connsiteX67" fmla="*/ 180975 w 3010161"/>
              <a:gd name="connsiteY67" fmla="*/ 3571875 h 4810125"/>
              <a:gd name="connsiteX68" fmla="*/ 38100 w 3010161"/>
              <a:gd name="connsiteY68" fmla="*/ 3581400 h 4810125"/>
              <a:gd name="connsiteX69" fmla="*/ 9525 w 3010161"/>
              <a:gd name="connsiteY69" fmla="*/ 3600450 h 4810125"/>
              <a:gd name="connsiteX70" fmla="*/ 0 w 3010161"/>
              <a:gd name="connsiteY70" fmla="*/ 3638550 h 4810125"/>
              <a:gd name="connsiteX71" fmla="*/ 9525 w 3010161"/>
              <a:gd name="connsiteY71" fmla="*/ 3743325 h 4810125"/>
              <a:gd name="connsiteX72" fmla="*/ 19050 w 3010161"/>
              <a:gd name="connsiteY72" fmla="*/ 3895725 h 4810125"/>
              <a:gd name="connsiteX73" fmla="*/ 104775 w 3010161"/>
              <a:gd name="connsiteY73" fmla="*/ 3905250 h 4810125"/>
              <a:gd name="connsiteX74" fmla="*/ 161925 w 3010161"/>
              <a:gd name="connsiteY74" fmla="*/ 3962400 h 4810125"/>
              <a:gd name="connsiteX75" fmla="*/ 180975 w 3010161"/>
              <a:gd name="connsiteY75" fmla="*/ 4019550 h 4810125"/>
              <a:gd name="connsiteX76" fmla="*/ 200025 w 3010161"/>
              <a:gd name="connsiteY76" fmla="*/ 4048125 h 4810125"/>
              <a:gd name="connsiteX77" fmla="*/ 238125 w 3010161"/>
              <a:gd name="connsiteY77" fmla="*/ 4124325 h 4810125"/>
              <a:gd name="connsiteX78" fmla="*/ 257175 w 3010161"/>
              <a:gd name="connsiteY78" fmla="*/ 4162425 h 4810125"/>
              <a:gd name="connsiteX79" fmla="*/ 276225 w 3010161"/>
              <a:gd name="connsiteY79" fmla="*/ 4191000 h 4810125"/>
              <a:gd name="connsiteX80" fmla="*/ 285750 w 3010161"/>
              <a:gd name="connsiteY80" fmla="*/ 4229100 h 4810125"/>
              <a:gd name="connsiteX81" fmla="*/ 257175 w 3010161"/>
              <a:gd name="connsiteY81" fmla="*/ 4238625 h 4810125"/>
              <a:gd name="connsiteX82" fmla="*/ 104775 w 3010161"/>
              <a:gd name="connsiteY82" fmla="*/ 4248150 h 4810125"/>
              <a:gd name="connsiteX83" fmla="*/ 104775 w 3010161"/>
              <a:gd name="connsiteY83" fmla="*/ 4410075 h 4810125"/>
              <a:gd name="connsiteX84" fmla="*/ 200025 w 3010161"/>
              <a:gd name="connsiteY84" fmla="*/ 4438650 h 4810125"/>
              <a:gd name="connsiteX85" fmla="*/ 219075 w 3010161"/>
              <a:gd name="connsiteY85" fmla="*/ 4467225 h 4810125"/>
              <a:gd name="connsiteX86" fmla="*/ 238125 w 3010161"/>
              <a:gd name="connsiteY86" fmla="*/ 4505325 h 4810125"/>
              <a:gd name="connsiteX87" fmla="*/ 266700 w 3010161"/>
              <a:gd name="connsiteY87" fmla="*/ 4514850 h 4810125"/>
              <a:gd name="connsiteX88" fmla="*/ 295275 w 3010161"/>
              <a:gd name="connsiteY88" fmla="*/ 4533900 h 4810125"/>
              <a:gd name="connsiteX89" fmla="*/ 333375 w 3010161"/>
              <a:gd name="connsiteY89" fmla="*/ 4581525 h 4810125"/>
              <a:gd name="connsiteX90" fmla="*/ 419100 w 3010161"/>
              <a:gd name="connsiteY90" fmla="*/ 4648200 h 4810125"/>
              <a:gd name="connsiteX91" fmla="*/ 457200 w 3010161"/>
              <a:gd name="connsiteY91" fmla="*/ 4657725 h 4810125"/>
              <a:gd name="connsiteX92" fmla="*/ 533400 w 3010161"/>
              <a:gd name="connsiteY92" fmla="*/ 4686300 h 4810125"/>
              <a:gd name="connsiteX93" fmla="*/ 581025 w 3010161"/>
              <a:gd name="connsiteY93" fmla="*/ 4695825 h 4810125"/>
              <a:gd name="connsiteX94" fmla="*/ 666750 w 3010161"/>
              <a:gd name="connsiteY94" fmla="*/ 4714875 h 4810125"/>
              <a:gd name="connsiteX95" fmla="*/ 885825 w 3010161"/>
              <a:gd name="connsiteY95" fmla="*/ 4724400 h 4810125"/>
              <a:gd name="connsiteX96" fmla="*/ 942975 w 3010161"/>
              <a:gd name="connsiteY96" fmla="*/ 4733925 h 4810125"/>
              <a:gd name="connsiteX97" fmla="*/ 1343025 w 3010161"/>
              <a:gd name="connsiteY97" fmla="*/ 4743450 h 4810125"/>
              <a:gd name="connsiteX98" fmla="*/ 1352550 w 3010161"/>
              <a:gd name="connsiteY98" fmla="*/ 4772025 h 4810125"/>
              <a:gd name="connsiteX99" fmla="*/ 1371600 w 3010161"/>
              <a:gd name="connsiteY99" fmla="*/ 4810125 h 4810125"/>
              <a:gd name="connsiteX100" fmla="*/ 1609725 w 3010161"/>
              <a:gd name="connsiteY100" fmla="*/ 4781550 h 4810125"/>
              <a:gd name="connsiteX101" fmla="*/ 1647825 w 3010161"/>
              <a:gd name="connsiteY101" fmla="*/ 4772025 h 4810125"/>
              <a:gd name="connsiteX102" fmla="*/ 1724025 w 3010161"/>
              <a:gd name="connsiteY102" fmla="*/ 4724400 h 4810125"/>
              <a:gd name="connsiteX103" fmla="*/ 1743075 w 3010161"/>
              <a:gd name="connsiteY103" fmla="*/ 4695825 h 4810125"/>
              <a:gd name="connsiteX104" fmla="*/ 1752600 w 3010161"/>
              <a:gd name="connsiteY104" fmla="*/ 4638675 h 4810125"/>
              <a:gd name="connsiteX105" fmla="*/ 1771650 w 3010161"/>
              <a:gd name="connsiteY105" fmla="*/ 4600575 h 4810125"/>
              <a:gd name="connsiteX106" fmla="*/ 1762125 w 3010161"/>
              <a:gd name="connsiteY106" fmla="*/ 4533900 h 4810125"/>
              <a:gd name="connsiteX107" fmla="*/ 1752600 w 3010161"/>
              <a:gd name="connsiteY107" fmla="*/ 4495800 h 4810125"/>
              <a:gd name="connsiteX108" fmla="*/ 1857375 w 3010161"/>
              <a:gd name="connsiteY108" fmla="*/ 4505325 h 4810125"/>
              <a:gd name="connsiteX109" fmla="*/ 1924050 w 3010161"/>
              <a:gd name="connsiteY109" fmla="*/ 4524375 h 4810125"/>
              <a:gd name="connsiteX110" fmla="*/ 2038350 w 3010161"/>
              <a:gd name="connsiteY110" fmla="*/ 4514850 h 4810125"/>
              <a:gd name="connsiteX111" fmla="*/ 2114550 w 3010161"/>
              <a:gd name="connsiteY111" fmla="*/ 4486275 h 4810125"/>
              <a:gd name="connsiteX112" fmla="*/ 2162175 w 3010161"/>
              <a:gd name="connsiteY112" fmla="*/ 4476750 h 4810125"/>
              <a:gd name="connsiteX113" fmla="*/ 2219325 w 3010161"/>
              <a:gd name="connsiteY113" fmla="*/ 4457700 h 4810125"/>
              <a:gd name="connsiteX114" fmla="*/ 2228850 w 3010161"/>
              <a:gd name="connsiteY114" fmla="*/ 4410075 h 4810125"/>
              <a:gd name="connsiteX115" fmla="*/ 2257425 w 3010161"/>
              <a:gd name="connsiteY115" fmla="*/ 4400550 h 4810125"/>
              <a:gd name="connsiteX116" fmla="*/ 2371725 w 3010161"/>
              <a:gd name="connsiteY116" fmla="*/ 4381500 h 4810125"/>
              <a:gd name="connsiteX117" fmla="*/ 2400300 w 3010161"/>
              <a:gd name="connsiteY117" fmla="*/ 4362450 h 4810125"/>
              <a:gd name="connsiteX118" fmla="*/ 2428875 w 3010161"/>
              <a:gd name="connsiteY118" fmla="*/ 4333875 h 4810125"/>
              <a:gd name="connsiteX119" fmla="*/ 2476500 w 3010161"/>
              <a:gd name="connsiteY119" fmla="*/ 4257675 h 4810125"/>
              <a:gd name="connsiteX120" fmla="*/ 2486025 w 3010161"/>
              <a:gd name="connsiteY120" fmla="*/ 4219575 h 4810125"/>
              <a:gd name="connsiteX121" fmla="*/ 2447925 w 3010161"/>
              <a:gd name="connsiteY121" fmla="*/ 4191000 h 4810125"/>
              <a:gd name="connsiteX122" fmla="*/ 2419350 w 3010161"/>
              <a:gd name="connsiteY122" fmla="*/ 4181475 h 4810125"/>
              <a:gd name="connsiteX123" fmla="*/ 2362200 w 3010161"/>
              <a:gd name="connsiteY123" fmla="*/ 4086225 h 4810125"/>
              <a:gd name="connsiteX124" fmla="*/ 2381250 w 3010161"/>
              <a:gd name="connsiteY124" fmla="*/ 4000500 h 4810125"/>
              <a:gd name="connsiteX125" fmla="*/ 2409825 w 3010161"/>
              <a:gd name="connsiteY125" fmla="*/ 3905250 h 4810125"/>
              <a:gd name="connsiteX126" fmla="*/ 2447925 w 3010161"/>
              <a:gd name="connsiteY126" fmla="*/ 3867150 h 4810125"/>
              <a:gd name="connsiteX127" fmla="*/ 2476500 w 3010161"/>
              <a:gd name="connsiteY127" fmla="*/ 3857625 h 4810125"/>
              <a:gd name="connsiteX128" fmla="*/ 2457450 w 3010161"/>
              <a:gd name="connsiteY128" fmla="*/ 3619500 h 4810125"/>
              <a:gd name="connsiteX129" fmla="*/ 2447925 w 3010161"/>
              <a:gd name="connsiteY129" fmla="*/ 3590925 h 4810125"/>
              <a:gd name="connsiteX130" fmla="*/ 2438400 w 3010161"/>
              <a:gd name="connsiteY130" fmla="*/ 3552825 h 4810125"/>
              <a:gd name="connsiteX131" fmla="*/ 2419350 w 3010161"/>
              <a:gd name="connsiteY131" fmla="*/ 3495675 h 4810125"/>
              <a:gd name="connsiteX132" fmla="*/ 2428875 w 3010161"/>
              <a:gd name="connsiteY132" fmla="*/ 3381375 h 4810125"/>
              <a:gd name="connsiteX133" fmla="*/ 2505075 w 3010161"/>
              <a:gd name="connsiteY133" fmla="*/ 3362325 h 4810125"/>
              <a:gd name="connsiteX134" fmla="*/ 2800350 w 3010161"/>
              <a:gd name="connsiteY134" fmla="*/ 3343275 h 4810125"/>
              <a:gd name="connsiteX135" fmla="*/ 2819400 w 3010161"/>
              <a:gd name="connsiteY135" fmla="*/ 3295650 h 4810125"/>
              <a:gd name="connsiteX136" fmla="*/ 2781300 w 3010161"/>
              <a:gd name="connsiteY136" fmla="*/ 3228975 h 4810125"/>
              <a:gd name="connsiteX137" fmla="*/ 2800350 w 3010161"/>
              <a:gd name="connsiteY137" fmla="*/ 3190875 h 4810125"/>
              <a:gd name="connsiteX138" fmla="*/ 2886075 w 3010161"/>
              <a:gd name="connsiteY138" fmla="*/ 3162300 h 4810125"/>
              <a:gd name="connsiteX139" fmla="*/ 2943225 w 3010161"/>
              <a:gd name="connsiteY139" fmla="*/ 3133725 h 4810125"/>
              <a:gd name="connsiteX140" fmla="*/ 2971800 w 3010161"/>
              <a:gd name="connsiteY140" fmla="*/ 3124200 h 4810125"/>
              <a:gd name="connsiteX141" fmla="*/ 2990850 w 3010161"/>
              <a:gd name="connsiteY141" fmla="*/ 3086100 h 4810125"/>
              <a:gd name="connsiteX142" fmla="*/ 3009900 w 3010161"/>
              <a:gd name="connsiteY142" fmla="*/ 3057525 h 4810125"/>
              <a:gd name="connsiteX143" fmla="*/ 2933700 w 3010161"/>
              <a:gd name="connsiteY143" fmla="*/ 2990850 h 4810125"/>
              <a:gd name="connsiteX144" fmla="*/ 2867025 w 3010161"/>
              <a:gd name="connsiteY144" fmla="*/ 2952750 h 4810125"/>
              <a:gd name="connsiteX145" fmla="*/ 2819400 w 3010161"/>
              <a:gd name="connsiteY145" fmla="*/ 2943225 h 4810125"/>
              <a:gd name="connsiteX146" fmla="*/ 2619375 w 3010161"/>
              <a:gd name="connsiteY146" fmla="*/ 2924175 h 4810125"/>
              <a:gd name="connsiteX147" fmla="*/ 2552700 w 3010161"/>
              <a:gd name="connsiteY147" fmla="*/ 2867025 h 4810125"/>
              <a:gd name="connsiteX148" fmla="*/ 2505075 w 3010161"/>
              <a:gd name="connsiteY148" fmla="*/ 2809875 h 4810125"/>
              <a:gd name="connsiteX149" fmla="*/ 2466975 w 3010161"/>
              <a:gd name="connsiteY149" fmla="*/ 2781300 h 4810125"/>
              <a:gd name="connsiteX150" fmla="*/ 2486025 w 3010161"/>
              <a:gd name="connsiteY150" fmla="*/ 2752725 h 4810125"/>
              <a:gd name="connsiteX151" fmla="*/ 2543175 w 3010161"/>
              <a:gd name="connsiteY151" fmla="*/ 2733675 h 4810125"/>
              <a:gd name="connsiteX152" fmla="*/ 2533650 w 3010161"/>
              <a:gd name="connsiteY152" fmla="*/ 2628900 h 4810125"/>
              <a:gd name="connsiteX153" fmla="*/ 2619375 w 3010161"/>
              <a:gd name="connsiteY153" fmla="*/ 2600325 h 4810125"/>
              <a:gd name="connsiteX154" fmla="*/ 2647950 w 3010161"/>
              <a:gd name="connsiteY154" fmla="*/ 2590800 h 4810125"/>
              <a:gd name="connsiteX155" fmla="*/ 2695575 w 3010161"/>
              <a:gd name="connsiteY155" fmla="*/ 2581275 h 4810125"/>
              <a:gd name="connsiteX156" fmla="*/ 2733675 w 3010161"/>
              <a:gd name="connsiteY156" fmla="*/ 2514600 h 4810125"/>
              <a:gd name="connsiteX157" fmla="*/ 2752725 w 3010161"/>
              <a:gd name="connsiteY157" fmla="*/ 2447925 h 4810125"/>
              <a:gd name="connsiteX158" fmla="*/ 2733675 w 3010161"/>
              <a:gd name="connsiteY158" fmla="*/ 2390775 h 4810125"/>
              <a:gd name="connsiteX159" fmla="*/ 2676525 w 3010161"/>
              <a:gd name="connsiteY159" fmla="*/ 2371725 h 4810125"/>
              <a:gd name="connsiteX160" fmla="*/ 2638425 w 3010161"/>
              <a:gd name="connsiteY160" fmla="*/ 2295525 h 4810125"/>
              <a:gd name="connsiteX161" fmla="*/ 2628900 w 3010161"/>
              <a:gd name="connsiteY161" fmla="*/ 2257425 h 4810125"/>
              <a:gd name="connsiteX162" fmla="*/ 2543175 w 3010161"/>
              <a:gd name="connsiteY162" fmla="*/ 2247900 h 4810125"/>
              <a:gd name="connsiteX163" fmla="*/ 2524125 w 3010161"/>
              <a:gd name="connsiteY163" fmla="*/ 2219325 h 4810125"/>
              <a:gd name="connsiteX164" fmla="*/ 2543175 w 3010161"/>
              <a:gd name="connsiteY164" fmla="*/ 2190750 h 4810125"/>
              <a:gd name="connsiteX165" fmla="*/ 2638425 w 3010161"/>
              <a:gd name="connsiteY165" fmla="*/ 2181225 h 4810125"/>
              <a:gd name="connsiteX166" fmla="*/ 2686050 w 3010161"/>
              <a:gd name="connsiteY166" fmla="*/ 2171700 h 4810125"/>
              <a:gd name="connsiteX167" fmla="*/ 2733675 w 3010161"/>
              <a:gd name="connsiteY167" fmla="*/ 2095500 h 4810125"/>
              <a:gd name="connsiteX168" fmla="*/ 2705100 w 3010161"/>
              <a:gd name="connsiteY168" fmla="*/ 1990725 h 4810125"/>
              <a:gd name="connsiteX169" fmla="*/ 2695575 w 3010161"/>
              <a:gd name="connsiteY169" fmla="*/ 1952625 h 4810125"/>
              <a:gd name="connsiteX170" fmla="*/ 2676525 w 3010161"/>
              <a:gd name="connsiteY170" fmla="*/ 1905000 h 4810125"/>
              <a:gd name="connsiteX171" fmla="*/ 2657475 w 3010161"/>
              <a:gd name="connsiteY171" fmla="*/ 1847850 h 4810125"/>
              <a:gd name="connsiteX172" fmla="*/ 2609850 w 3010161"/>
              <a:gd name="connsiteY172" fmla="*/ 1809750 h 4810125"/>
              <a:gd name="connsiteX173" fmla="*/ 2600325 w 3010161"/>
              <a:gd name="connsiteY173" fmla="*/ 1781175 h 4810125"/>
              <a:gd name="connsiteX174" fmla="*/ 2571750 w 3010161"/>
              <a:gd name="connsiteY174" fmla="*/ 1752600 h 4810125"/>
              <a:gd name="connsiteX175" fmla="*/ 2581275 w 3010161"/>
              <a:gd name="connsiteY175" fmla="*/ 1590675 h 4810125"/>
              <a:gd name="connsiteX176" fmla="*/ 2533650 w 3010161"/>
              <a:gd name="connsiteY176" fmla="*/ 1581150 h 4810125"/>
              <a:gd name="connsiteX177" fmla="*/ 2495550 w 3010161"/>
              <a:gd name="connsiteY177" fmla="*/ 1504950 h 4810125"/>
              <a:gd name="connsiteX178" fmla="*/ 2466975 w 3010161"/>
              <a:gd name="connsiteY178" fmla="*/ 1381125 h 4810125"/>
              <a:gd name="connsiteX179" fmla="*/ 2457450 w 3010161"/>
              <a:gd name="connsiteY179" fmla="*/ 1343025 h 4810125"/>
              <a:gd name="connsiteX180" fmla="*/ 2438400 w 3010161"/>
              <a:gd name="connsiteY180" fmla="*/ 1314450 h 4810125"/>
              <a:gd name="connsiteX181" fmla="*/ 2428875 w 3010161"/>
              <a:gd name="connsiteY181" fmla="*/ 1285875 h 4810125"/>
              <a:gd name="connsiteX182" fmla="*/ 2409825 w 3010161"/>
              <a:gd name="connsiteY182" fmla="*/ 1247775 h 4810125"/>
              <a:gd name="connsiteX183" fmla="*/ 2400300 w 3010161"/>
              <a:gd name="connsiteY183" fmla="*/ 1219200 h 4810125"/>
              <a:gd name="connsiteX184" fmla="*/ 2381250 w 3010161"/>
              <a:gd name="connsiteY184" fmla="*/ 1171575 h 4810125"/>
              <a:gd name="connsiteX185" fmla="*/ 2343150 w 3010161"/>
              <a:gd name="connsiteY185" fmla="*/ 1095375 h 4810125"/>
              <a:gd name="connsiteX186" fmla="*/ 2333625 w 3010161"/>
              <a:gd name="connsiteY186" fmla="*/ 1057275 h 4810125"/>
              <a:gd name="connsiteX187" fmla="*/ 2324100 w 3010161"/>
              <a:gd name="connsiteY187" fmla="*/ 1009650 h 4810125"/>
              <a:gd name="connsiteX188" fmla="*/ 2286000 w 3010161"/>
              <a:gd name="connsiteY188" fmla="*/ 981075 h 4810125"/>
              <a:gd name="connsiteX189" fmla="*/ 2219325 w 3010161"/>
              <a:gd name="connsiteY189" fmla="*/ 933450 h 4810125"/>
              <a:gd name="connsiteX190" fmla="*/ 2190750 w 3010161"/>
              <a:gd name="connsiteY190" fmla="*/ 885825 h 4810125"/>
              <a:gd name="connsiteX191" fmla="*/ 2162175 w 3010161"/>
              <a:gd name="connsiteY191" fmla="*/ 857250 h 4810125"/>
              <a:gd name="connsiteX192" fmla="*/ 2152650 w 3010161"/>
              <a:gd name="connsiteY192" fmla="*/ 819150 h 4810125"/>
              <a:gd name="connsiteX193" fmla="*/ 2133600 w 3010161"/>
              <a:gd name="connsiteY193" fmla="*/ 790575 h 4810125"/>
              <a:gd name="connsiteX194" fmla="*/ 2114550 w 3010161"/>
              <a:gd name="connsiteY194" fmla="*/ 723900 h 4810125"/>
              <a:gd name="connsiteX195" fmla="*/ 2095500 w 3010161"/>
              <a:gd name="connsiteY195" fmla="*/ 685800 h 4810125"/>
              <a:gd name="connsiteX196" fmla="*/ 2038350 w 3010161"/>
              <a:gd name="connsiteY196" fmla="*/ 666750 h 4810125"/>
              <a:gd name="connsiteX197" fmla="*/ 1952625 w 3010161"/>
              <a:gd name="connsiteY197" fmla="*/ 647700 h 4810125"/>
              <a:gd name="connsiteX198" fmla="*/ 1924050 w 3010161"/>
              <a:gd name="connsiteY198" fmla="*/ 628650 h 4810125"/>
              <a:gd name="connsiteX199" fmla="*/ 1866900 w 3010161"/>
              <a:gd name="connsiteY199" fmla="*/ 571500 h 4810125"/>
              <a:gd name="connsiteX200" fmla="*/ 1809750 w 3010161"/>
              <a:gd name="connsiteY200" fmla="*/ 523875 h 4810125"/>
              <a:gd name="connsiteX201" fmla="*/ 1752600 w 3010161"/>
              <a:gd name="connsiteY201" fmla="*/ 466725 h 4810125"/>
              <a:gd name="connsiteX202" fmla="*/ 1695450 w 3010161"/>
              <a:gd name="connsiteY202" fmla="*/ 447675 h 4810125"/>
              <a:gd name="connsiteX203" fmla="*/ 1619250 w 3010161"/>
              <a:gd name="connsiteY203" fmla="*/ 428625 h 4810125"/>
              <a:gd name="connsiteX204" fmla="*/ 1524000 w 3010161"/>
              <a:gd name="connsiteY204" fmla="*/ 457200 h 4810125"/>
              <a:gd name="connsiteX205" fmla="*/ 1495425 w 3010161"/>
              <a:gd name="connsiteY205" fmla="*/ 514350 h 4810125"/>
              <a:gd name="connsiteX206" fmla="*/ 1362075 w 3010161"/>
              <a:gd name="connsiteY206" fmla="*/ 533400 h 4810125"/>
              <a:gd name="connsiteX207" fmla="*/ 1238250 w 3010161"/>
              <a:gd name="connsiteY207" fmla="*/ 504825 h 4810125"/>
              <a:gd name="connsiteX208" fmla="*/ 1209675 w 3010161"/>
              <a:gd name="connsiteY208" fmla="*/ 485775 h 4810125"/>
              <a:gd name="connsiteX209" fmla="*/ 1200150 w 3010161"/>
              <a:gd name="connsiteY209" fmla="*/ 457200 h 4810125"/>
              <a:gd name="connsiteX210" fmla="*/ 1285875 w 3010161"/>
              <a:gd name="connsiteY210" fmla="*/ 400050 h 4810125"/>
              <a:gd name="connsiteX211" fmla="*/ 1295400 w 3010161"/>
              <a:gd name="connsiteY211" fmla="*/ 371475 h 4810125"/>
              <a:gd name="connsiteX212" fmla="*/ 1276350 w 3010161"/>
              <a:gd name="connsiteY212" fmla="*/ 323850 h 4810125"/>
              <a:gd name="connsiteX213" fmla="*/ 1257300 w 3010161"/>
              <a:gd name="connsiteY213" fmla="*/ 295275 h 4810125"/>
              <a:gd name="connsiteX214" fmla="*/ 1247775 w 3010161"/>
              <a:gd name="connsiteY214" fmla="*/ 266700 h 4810125"/>
              <a:gd name="connsiteX215" fmla="*/ 1219200 w 3010161"/>
              <a:gd name="connsiteY215" fmla="*/ 247650 h 4810125"/>
              <a:gd name="connsiteX216" fmla="*/ 1076325 w 3010161"/>
              <a:gd name="connsiteY216" fmla="*/ 228600 h 4810125"/>
              <a:gd name="connsiteX217" fmla="*/ 1038225 w 3010161"/>
              <a:gd name="connsiteY217" fmla="*/ 219075 h 4810125"/>
              <a:gd name="connsiteX218" fmla="*/ 981075 w 3010161"/>
              <a:gd name="connsiteY218" fmla="*/ 190500 h 4810125"/>
              <a:gd name="connsiteX219" fmla="*/ 942975 w 3010161"/>
              <a:gd name="connsiteY219" fmla="*/ 180975 h 4810125"/>
              <a:gd name="connsiteX220" fmla="*/ 800100 w 3010161"/>
              <a:gd name="connsiteY220" fmla="*/ 142875 h 4810125"/>
              <a:gd name="connsiteX221" fmla="*/ 762000 w 3010161"/>
              <a:gd name="connsiteY221" fmla="*/ 95250 h 4810125"/>
              <a:gd name="connsiteX222" fmla="*/ 676275 w 3010161"/>
              <a:gd name="connsiteY222" fmla="*/ 38100 h 4810125"/>
              <a:gd name="connsiteX223" fmla="*/ 609600 w 3010161"/>
              <a:gd name="connsiteY223" fmla="*/ 0 h 4810125"/>
              <a:gd name="connsiteX224" fmla="*/ 628650 w 3010161"/>
              <a:gd name="connsiteY224" fmla="*/ 66675 h 4810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</a:cxnLst>
            <a:rect l="l" t="t" r="r" b="b"/>
            <a:pathLst>
              <a:path w="3010161" h="4810125">
                <a:moveTo>
                  <a:pt x="628650" y="0"/>
                </a:moveTo>
                <a:cubicBezTo>
                  <a:pt x="625475" y="98425"/>
                  <a:pt x="630975" y="197514"/>
                  <a:pt x="619125" y="295275"/>
                </a:cubicBezTo>
                <a:cubicBezTo>
                  <a:pt x="610658" y="365125"/>
                  <a:pt x="554567" y="260350"/>
                  <a:pt x="609600" y="342900"/>
                </a:cubicBezTo>
                <a:cubicBezTo>
                  <a:pt x="613966" y="364728"/>
                  <a:pt x="643930" y="451048"/>
                  <a:pt x="619125" y="485775"/>
                </a:cubicBezTo>
                <a:cubicBezTo>
                  <a:pt x="610872" y="497329"/>
                  <a:pt x="593725" y="498475"/>
                  <a:pt x="581025" y="504825"/>
                </a:cubicBezTo>
                <a:cubicBezTo>
                  <a:pt x="565150" y="501650"/>
                  <a:pt x="548759" y="500420"/>
                  <a:pt x="533400" y="495300"/>
                </a:cubicBezTo>
                <a:cubicBezTo>
                  <a:pt x="509230" y="487243"/>
                  <a:pt x="487628" y="471135"/>
                  <a:pt x="466725" y="457200"/>
                </a:cubicBezTo>
                <a:cubicBezTo>
                  <a:pt x="457200" y="466725"/>
                  <a:pt x="445622" y="474567"/>
                  <a:pt x="438150" y="485775"/>
                </a:cubicBezTo>
                <a:cubicBezTo>
                  <a:pt x="423878" y="507183"/>
                  <a:pt x="421945" y="568061"/>
                  <a:pt x="438150" y="581025"/>
                </a:cubicBezTo>
                <a:cubicBezTo>
                  <a:pt x="460601" y="598986"/>
                  <a:pt x="495300" y="587375"/>
                  <a:pt x="523875" y="590550"/>
                </a:cubicBezTo>
                <a:cubicBezTo>
                  <a:pt x="536265" y="609135"/>
                  <a:pt x="556068" y="631898"/>
                  <a:pt x="552450" y="657225"/>
                </a:cubicBezTo>
                <a:cubicBezTo>
                  <a:pt x="550831" y="668558"/>
                  <a:pt x="542194" y="678471"/>
                  <a:pt x="533400" y="685800"/>
                </a:cubicBezTo>
                <a:cubicBezTo>
                  <a:pt x="522492" y="694890"/>
                  <a:pt x="508000" y="698500"/>
                  <a:pt x="495300" y="704850"/>
                </a:cubicBezTo>
                <a:cubicBezTo>
                  <a:pt x="501650" y="720725"/>
                  <a:pt x="506704" y="737182"/>
                  <a:pt x="514350" y="752475"/>
                </a:cubicBezTo>
                <a:cubicBezTo>
                  <a:pt x="519470" y="762714"/>
                  <a:pt x="532686" y="769625"/>
                  <a:pt x="533400" y="781050"/>
                </a:cubicBezTo>
                <a:cubicBezTo>
                  <a:pt x="535982" y="822366"/>
                  <a:pt x="531504" y="864187"/>
                  <a:pt x="523875" y="904875"/>
                </a:cubicBezTo>
                <a:cubicBezTo>
                  <a:pt x="521765" y="916127"/>
                  <a:pt x="511558" y="924192"/>
                  <a:pt x="504825" y="933450"/>
                </a:cubicBezTo>
                <a:cubicBezTo>
                  <a:pt x="486151" y="959127"/>
                  <a:pt x="447675" y="1009650"/>
                  <a:pt x="447675" y="1009650"/>
                </a:cubicBezTo>
                <a:cubicBezTo>
                  <a:pt x="444500" y="1022350"/>
                  <a:pt x="440990" y="1034971"/>
                  <a:pt x="438150" y="1047750"/>
                </a:cubicBezTo>
                <a:cubicBezTo>
                  <a:pt x="434638" y="1063554"/>
                  <a:pt x="440073" y="1083927"/>
                  <a:pt x="428625" y="1095375"/>
                </a:cubicBezTo>
                <a:cubicBezTo>
                  <a:pt x="417177" y="1106823"/>
                  <a:pt x="396706" y="1100973"/>
                  <a:pt x="381000" y="1104900"/>
                </a:cubicBezTo>
                <a:cubicBezTo>
                  <a:pt x="371260" y="1107335"/>
                  <a:pt x="361950" y="1111250"/>
                  <a:pt x="352425" y="1114425"/>
                </a:cubicBezTo>
                <a:cubicBezTo>
                  <a:pt x="342900" y="1123950"/>
                  <a:pt x="331322" y="1131792"/>
                  <a:pt x="323850" y="1143000"/>
                </a:cubicBezTo>
                <a:cubicBezTo>
                  <a:pt x="318281" y="1151354"/>
                  <a:pt x="317850" y="1162174"/>
                  <a:pt x="314325" y="1171575"/>
                </a:cubicBezTo>
                <a:cubicBezTo>
                  <a:pt x="280157" y="1262690"/>
                  <a:pt x="307370" y="1182915"/>
                  <a:pt x="285750" y="1247775"/>
                </a:cubicBezTo>
                <a:cubicBezTo>
                  <a:pt x="282575" y="1289050"/>
                  <a:pt x="280797" y="1330456"/>
                  <a:pt x="276225" y="1371600"/>
                </a:cubicBezTo>
                <a:cubicBezTo>
                  <a:pt x="274437" y="1387690"/>
                  <a:pt x="273940" y="1404745"/>
                  <a:pt x="266700" y="1419225"/>
                </a:cubicBezTo>
                <a:cubicBezTo>
                  <a:pt x="260676" y="1431273"/>
                  <a:pt x="247650" y="1438275"/>
                  <a:pt x="238125" y="1447800"/>
                </a:cubicBezTo>
                <a:cubicBezTo>
                  <a:pt x="234950" y="1479550"/>
                  <a:pt x="233452" y="1511513"/>
                  <a:pt x="228600" y="1543050"/>
                </a:cubicBezTo>
                <a:cubicBezTo>
                  <a:pt x="227073" y="1552973"/>
                  <a:pt x="219075" y="1561585"/>
                  <a:pt x="219075" y="1571625"/>
                </a:cubicBezTo>
                <a:cubicBezTo>
                  <a:pt x="219075" y="1581665"/>
                  <a:pt x="221500" y="1593100"/>
                  <a:pt x="228600" y="1600200"/>
                </a:cubicBezTo>
                <a:cubicBezTo>
                  <a:pt x="244789" y="1616389"/>
                  <a:pt x="285750" y="1638300"/>
                  <a:pt x="285750" y="1638300"/>
                </a:cubicBezTo>
                <a:cubicBezTo>
                  <a:pt x="315939" y="1683583"/>
                  <a:pt x="301180" y="1656015"/>
                  <a:pt x="323850" y="1724025"/>
                </a:cubicBezTo>
                <a:lnTo>
                  <a:pt x="333375" y="1752600"/>
                </a:lnTo>
                <a:lnTo>
                  <a:pt x="342900" y="1781175"/>
                </a:lnTo>
                <a:cubicBezTo>
                  <a:pt x="346075" y="1816100"/>
                  <a:pt x="342112" y="1852432"/>
                  <a:pt x="352425" y="1885950"/>
                </a:cubicBezTo>
                <a:cubicBezTo>
                  <a:pt x="355792" y="1896891"/>
                  <a:pt x="372905" y="1896905"/>
                  <a:pt x="381000" y="1905000"/>
                </a:cubicBezTo>
                <a:cubicBezTo>
                  <a:pt x="424084" y="1948084"/>
                  <a:pt x="372995" y="1924557"/>
                  <a:pt x="428625" y="1943100"/>
                </a:cubicBezTo>
                <a:cubicBezTo>
                  <a:pt x="431800" y="1952625"/>
                  <a:pt x="432581" y="1963321"/>
                  <a:pt x="438150" y="1971675"/>
                </a:cubicBezTo>
                <a:cubicBezTo>
                  <a:pt x="469358" y="2018488"/>
                  <a:pt x="460158" y="1984158"/>
                  <a:pt x="495300" y="2019300"/>
                </a:cubicBezTo>
                <a:cubicBezTo>
                  <a:pt x="506525" y="2030525"/>
                  <a:pt x="513544" y="2045347"/>
                  <a:pt x="523875" y="2057400"/>
                </a:cubicBezTo>
                <a:cubicBezTo>
                  <a:pt x="532641" y="2067627"/>
                  <a:pt x="543684" y="2075748"/>
                  <a:pt x="552450" y="2085975"/>
                </a:cubicBezTo>
                <a:cubicBezTo>
                  <a:pt x="562781" y="2098028"/>
                  <a:pt x="571921" y="2111070"/>
                  <a:pt x="581025" y="2124075"/>
                </a:cubicBezTo>
                <a:cubicBezTo>
                  <a:pt x="598919" y="2149637"/>
                  <a:pt x="626302" y="2187664"/>
                  <a:pt x="638175" y="2219325"/>
                </a:cubicBezTo>
                <a:cubicBezTo>
                  <a:pt x="642772" y="2231582"/>
                  <a:pt x="644525" y="2244725"/>
                  <a:pt x="647700" y="2257425"/>
                </a:cubicBezTo>
                <a:cubicBezTo>
                  <a:pt x="650592" y="2292134"/>
                  <a:pt x="667671" y="2383940"/>
                  <a:pt x="647700" y="2428875"/>
                </a:cubicBezTo>
                <a:cubicBezTo>
                  <a:pt x="642229" y="2441184"/>
                  <a:pt x="627749" y="2447102"/>
                  <a:pt x="619125" y="2457450"/>
                </a:cubicBezTo>
                <a:cubicBezTo>
                  <a:pt x="580659" y="2503609"/>
                  <a:pt x="624627" y="2473749"/>
                  <a:pt x="561975" y="2505075"/>
                </a:cubicBezTo>
                <a:cubicBezTo>
                  <a:pt x="555625" y="2517775"/>
                  <a:pt x="547160" y="2529622"/>
                  <a:pt x="542925" y="2543175"/>
                </a:cubicBezTo>
                <a:cubicBezTo>
                  <a:pt x="531211" y="2580660"/>
                  <a:pt x="531913" y="2622349"/>
                  <a:pt x="514350" y="2657475"/>
                </a:cubicBezTo>
                <a:cubicBezTo>
                  <a:pt x="502302" y="2681572"/>
                  <a:pt x="457200" y="2714625"/>
                  <a:pt x="457200" y="2714625"/>
                </a:cubicBezTo>
                <a:cubicBezTo>
                  <a:pt x="454025" y="2730500"/>
                  <a:pt x="453359" y="2747091"/>
                  <a:pt x="447675" y="2762250"/>
                </a:cubicBezTo>
                <a:cubicBezTo>
                  <a:pt x="443655" y="2772969"/>
                  <a:pt x="433134" y="2780303"/>
                  <a:pt x="428625" y="2790825"/>
                </a:cubicBezTo>
                <a:cubicBezTo>
                  <a:pt x="423468" y="2802857"/>
                  <a:pt x="422275" y="2816225"/>
                  <a:pt x="419100" y="2828925"/>
                </a:cubicBezTo>
                <a:cubicBezTo>
                  <a:pt x="422275" y="2886075"/>
                  <a:pt x="420891" y="2943662"/>
                  <a:pt x="428625" y="3000375"/>
                </a:cubicBezTo>
                <a:cubicBezTo>
                  <a:pt x="430543" y="3014444"/>
                  <a:pt x="442689" y="3025180"/>
                  <a:pt x="447675" y="3038475"/>
                </a:cubicBezTo>
                <a:cubicBezTo>
                  <a:pt x="473245" y="3106663"/>
                  <a:pt x="437677" y="3047173"/>
                  <a:pt x="476250" y="3114675"/>
                </a:cubicBezTo>
                <a:cubicBezTo>
                  <a:pt x="503117" y="3161693"/>
                  <a:pt x="489803" y="3126834"/>
                  <a:pt x="523875" y="3181350"/>
                </a:cubicBezTo>
                <a:cubicBezTo>
                  <a:pt x="531400" y="3193391"/>
                  <a:pt x="536575" y="3206750"/>
                  <a:pt x="542925" y="3219450"/>
                </a:cubicBezTo>
                <a:cubicBezTo>
                  <a:pt x="536575" y="3270250"/>
                  <a:pt x="536292" y="3322183"/>
                  <a:pt x="523875" y="3371850"/>
                </a:cubicBezTo>
                <a:cubicBezTo>
                  <a:pt x="502291" y="3458184"/>
                  <a:pt x="492806" y="3424464"/>
                  <a:pt x="466725" y="3476625"/>
                </a:cubicBezTo>
                <a:cubicBezTo>
                  <a:pt x="440073" y="3529928"/>
                  <a:pt x="482366" y="3481881"/>
                  <a:pt x="428625" y="3543300"/>
                </a:cubicBezTo>
                <a:cubicBezTo>
                  <a:pt x="416798" y="3556817"/>
                  <a:pt x="406225" y="3572678"/>
                  <a:pt x="390525" y="3581400"/>
                </a:cubicBezTo>
                <a:cubicBezTo>
                  <a:pt x="376373" y="3589262"/>
                  <a:pt x="358704" y="3587413"/>
                  <a:pt x="342900" y="3590925"/>
                </a:cubicBezTo>
                <a:cubicBezTo>
                  <a:pt x="330121" y="3593765"/>
                  <a:pt x="317500" y="3597275"/>
                  <a:pt x="304800" y="3600450"/>
                </a:cubicBezTo>
                <a:cubicBezTo>
                  <a:pt x="285750" y="3597275"/>
                  <a:pt x="266503" y="3595115"/>
                  <a:pt x="247650" y="3590925"/>
                </a:cubicBezTo>
                <a:cubicBezTo>
                  <a:pt x="237849" y="3588747"/>
                  <a:pt x="228729" y="3584158"/>
                  <a:pt x="219075" y="3581400"/>
                </a:cubicBezTo>
                <a:cubicBezTo>
                  <a:pt x="206488" y="3577804"/>
                  <a:pt x="193675" y="3575050"/>
                  <a:pt x="180975" y="3571875"/>
                </a:cubicBezTo>
                <a:cubicBezTo>
                  <a:pt x="133350" y="3575050"/>
                  <a:pt x="85181" y="3573553"/>
                  <a:pt x="38100" y="3581400"/>
                </a:cubicBezTo>
                <a:cubicBezTo>
                  <a:pt x="26808" y="3583282"/>
                  <a:pt x="15875" y="3590925"/>
                  <a:pt x="9525" y="3600450"/>
                </a:cubicBezTo>
                <a:cubicBezTo>
                  <a:pt x="2263" y="3611342"/>
                  <a:pt x="3175" y="3625850"/>
                  <a:pt x="0" y="3638550"/>
                </a:cubicBezTo>
                <a:cubicBezTo>
                  <a:pt x="3175" y="3673475"/>
                  <a:pt x="6934" y="3708352"/>
                  <a:pt x="9525" y="3743325"/>
                </a:cubicBezTo>
                <a:cubicBezTo>
                  <a:pt x="13285" y="3794085"/>
                  <a:pt x="-6757" y="3851853"/>
                  <a:pt x="19050" y="3895725"/>
                </a:cubicBezTo>
                <a:cubicBezTo>
                  <a:pt x="33627" y="3920506"/>
                  <a:pt x="76200" y="3902075"/>
                  <a:pt x="104775" y="3905250"/>
                </a:cubicBezTo>
                <a:cubicBezTo>
                  <a:pt x="133779" y="3924586"/>
                  <a:pt x="144203" y="3926956"/>
                  <a:pt x="161925" y="3962400"/>
                </a:cubicBezTo>
                <a:cubicBezTo>
                  <a:pt x="170905" y="3980361"/>
                  <a:pt x="169836" y="4002842"/>
                  <a:pt x="180975" y="4019550"/>
                </a:cubicBezTo>
                <a:cubicBezTo>
                  <a:pt x="187325" y="4029075"/>
                  <a:pt x="194543" y="4038075"/>
                  <a:pt x="200025" y="4048125"/>
                </a:cubicBezTo>
                <a:cubicBezTo>
                  <a:pt x="213623" y="4073056"/>
                  <a:pt x="225425" y="4098925"/>
                  <a:pt x="238125" y="4124325"/>
                </a:cubicBezTo>
                <a:cubicBezTo>
                  <a:pt x="244475" y="4137025"/>
                  <a:pt x="249299" y="4150611"/>
                  <a:pt x="257175" y="4162425"/>
                </a:cubicBezTo>
                <a:lnTo>
                  <a:pt x="276225" y="4191000"/>
                </a:lnTo>
                <a:cubicBezTo>
                  <a:pt x="279400" y="4203700"/>
                  <a:pt x="290612" y="4216945"/>
                  <a:pt x="285750" y="4229100"/>
                </a:cubicBezTo>
                <a:cubicBezTo>
                  <a:pt x="282021" y="4238422"/>
                  <a:pt x="267160" y="4237574"/>
                  <a:pt x="257175" y="4238625"/>
                </a:cubicBezTo>
                <a:cubicBezTo>
                  <a:pt x="206556" y="4243953"/>
                  <a:pt x="155575" y="4244975"/>
                  <a:pt x="104775" y="4248150"/>
                </a:cubicBezTo>
                <a:cubicBezTo>
                  <a:pt x="98604" y="4291346"/>
                  <a:pt x="81835" y="4370750"/>
                  <a:pt x="104775" y="4410075"/>
                </a:cubicBezTo>
                <a:cubicBezTo>
                  <a:pt x="108734" y="4416862"/>
                  <a:pt x="185216" y="4434948"/>
                  <a:pt x="200025" y="4438650"/>
                </a:cubicBezTo>
                <a:cubicBezTo>
                  <a:pt x="206375" y="4448175"/>
                  <a:pt x="213395" y="4457286"/>
                  <a:pt x="219075" y="4467225"/>
                </a:cubicBezTo>
                <a:cubicBezTo>
                  <a:pt x="226120" y="4479553"/>
                  <a:pt x="228085" y="4495285"/>
                  <a:pt x="238125" y="4505325"/>
                </a:cubicBezTo>
                <a:cubicBezTo>
                  <a:pt x="245225" y="4512425"/>
                  <a:pt x="257720" y="4510360"/>
                  <a:pt x="266700" y="4514850"/>
                </a:cubicBezTo>
                <a:cubicBezTo>
                  <a:pt x="276939" y="4519970"/>
                  <a:pt x="285750" y="4527550"/>
                  <a:pt x="295275" y="4533900"/>
                </a:cubicBezTo>
                <a:cubicBezTo>
                  <a:pt x="310912" y="4580810"/>
                  <a:pt x="293605" y="4548384"/>
                  <a:pt x="333375" y="4581525"/>
                </a:cubicBezTo>
                <a:cubicBezTo>
                  <a:pt x="380412" y="4620723"/>
                  <a:pt x="346879" y="4612089"/>
                  <a:pt x="419100" y="4648200"/>
                </a:cubicBezTo>
                <a:cubicBezTo>
                  <a:pt x="430809" y="4654054"/>
                  <a:pt x="444781" y="4653585"/>
                  <a:pt x="457200" y="4657725"/>
                </a:cubicBezTo>
                <a:cubicBezTo>
                  <a:pt x="483421" y="4666465"/>
                  <a:pt x="506648" y="4679612"/>
                  <a:pt x="533400" y="4686300"/>
                </a:cubicBezTo>
                <a:cubicBezTo>
                  <a:pt x="549106" y="4690227"/>
                  <a:pt x="565221" y="4692313"/>
                  <a:pt x="581025" y="4695825"/>
                </a:cubicBezTo>
                <a:cubicBezTo>
                  <a:pt x="603058" y="4700721"/>
                  <a:pt x="645582" y="4713363"/>
                  <a:pt x="666750" y="4714875"/>
                </a:cubicBezTo>
                <a:cubicBezTo>
                  <a:pt x="739658" y="4720083"/>
                  <a:pt x="812800" y="4721225"/>
                  <a:pt x="885825" y="4724400"/>
                </a:cubicBezTo>
                <a:cubicBezTo>
                  <a:pt x="904875" y="4727575"/>
                  <a:pt x="923679" y="4733121"/>
                  <a:pt x="942975" y="4733925"/>
                </a:cubicBezTo>
                <a:cubicBezTo>
                  <a:pt x="1076247" y="4739478"/>
                  <a:pt x="1210211" y="4731095"/>
                  <a:pt x="1343025" y="4743450"/>
                </a:cubicBezTo>
                <a:cubicBezTo>
                  <a:pt x="1353022" y="4744380"/>
                  <a:pt x="1348595" y="4762797"/>
                  <a:pt x="1352550" y="4772025"/>
                </a:cubicBezTo>
                <a:cubicBezTo>
                  <a:pt x="1358143" y="4785076"/>
                  <a:pt x="1365250" y="4797425"/>
                  <a:pt x="1371600" y="4810125"/>
                </a:cubicBezTo>
                <a:cubicBezTo>
                  <a:pt x="1672496" y="4795080"/>
                  <a:pt x="1477972" y="4825468"/>
                  <a:pt x="1609725" y="4781550"/>
                </a:cubicBezTo>
                <a:cubicBezTo>
                  <a:pt x="1622144" y="4777410"/>
                  <a:pt x="1635568" y="4776622"/>
                  <a:pt x="1647825" y="4772025"/>
                </a:cubicBezTo>
                <a:cubicBezTo>
                  <a:pt x="1671969" y="4762971"/>
                  <a:pt x="1706044" y="4742381"/>
                  <a:pt x="1724025" y="4724400"/>
                </a:cubicBezTo>
                <a:cubicBezTo>
                  <a:pt x="1732120" y="4716305"/>
                  <a:pt x="1736725" y="4705350"/>
                  <a:pt x="1743075" y="4695825"/>
                </a:cubicBezTo>
                <a:cubicBezTo>
                  <a:pt x="1746250" y="4676775"/>
                  <a:pt x="1747051" y="4657173"/>
                  <a:pt x="1752600" y="4638675"/>
                </a:cubicBezTo>
                <a:cubicBezTo>
                  <a:pt x="1756680" y="4625075"/>
                  <a:pt x="1770364" y="4614716"/>
                  <a:pt x="1771650" y="4600575"/>
                </a:cubicBezTo>
                <a:cubicBezTo>
                  <a:pt x="1773683" y="4578217"/>
                  <a:pt x="1766141" y="4555989"/>
                  <a:pt x="1762125" y="4533900"/>
                </a:cubicBezTo>
                <a:cubicBezTo>
                  <a:pt x="1759783" y="4521020"/>
                  <a:pt x="1740061" y="4499562"/>
                  <a:pt x="1752600" y="4495800"/>
                </a:cubicBezTo>
                <a:cubicBezTo>
                  <a:pt x="1786190" y="4485723"/>
                  <a:pt x="1822450" y="4502150"/>
                  <a:pt x="1857375" y="4505325"/>
                </a:cubicBezTo>
                <a:cubicBezTo>
                  <a:pt x="1870850" y="4509817"/>
                  <a:pt x="1912090" y="4524375"/>
                  <a:pt x="1924050" y="4524375"/>
                </a:cubicBezTo>
                <a:cubicBezTo>
                  <a:pt x="1962282" y="4524375"/>
                  <a:pt x="2000250" y="4518025"/>
                  <a:pt x="2038350" y="4514850"/>
                </a:cubicBezTo>
                <a:cubicBezTo>
                  <a:pt x="2052917" y="4509023"/>
                  <a:pt x="2094641" y="4491252"/>
                  <a:pt x="2114550" y="4486275"/>
                </a:cubicBezTo>
                <a:cubicBezTo>
                  <a:pt x="2130256" y="4482348"/>
                  <a:pt x="2146556" y="4481010"/>
                  <a:pt x="2162175" y="4476750"/>
                </a:cubicBezTo>
                <a:cubicBezTo>
                  <a:pt x="2181548" y="4471466"/>
                  <a:pt x="2219325" y="4457700"/>
                  <a:pt x="2219325" y="4457700"/>
                </a:cubicBezTo>
                <a:cubicBezTo>
                  <a:pt x="2222500" y="4441825"/>
                  <a:pt x="2219870" y="4423545"/>
                  <a:pt x="2228850" y="4410075"/>
                </a:cubicBezTo>
                <a:cubicBezTo>
                  <a:pt x="2234419" y="4401721"/>
                  <a:pt x="2247580" y="4402519"/>
                  <a:pt x="2257425" y="4400550"/>
                </a:cubicBezTo>
                <a:cubicBezTo>
                  <a:pt x="2295300" y="4392975"/>
                  <a:pt x="2371725" y="4381500"/>
                  <a:pt x="2371725" y="4381500"/>
                </a:cubicBezTo>
                <a:cubicBezTo>
                  <a:pt x="2381250" y="4375150"/>
                  <a:pt x="2391506" y="4369779"/>
                  <a:pt x="2400300" y="4362450"/>
                </a:cubicBezTo>
                <a:cubicBezTo>
                  <a:pt x="2410648" y="4353826"/>
                  <a:pt x="2420109" y="4344102"/>
                  <a:pt x="2428875" y="4333875"/>
                </a:cubicBezTo>
                <a:cubicBezTo>
                  <a:pt x="2448854" y="4310566"/>
                  <a:pt x="2465659" y="4286584"/>
                  <a:pt x="2476500" y="4257675"/>
                </a:cubicBezTo>
                <a:cubicBezTo>
                  <a:pt x="2481097" y="4245418"/>
                  <a:pt x="2482850" y="4232275"/>
                  <a:pt x="2486025" y="4219575"/>
                </a:cubicBezTo>
                <a:cubicBezTo>
                  <a:pt x="2473325" y="4210050"/>
                  <a:pt x="2461708" y="4198876"/>
                  <a:pt x="2447925" y="4191000"/>
                </a:cubicBezTo>
                <a:cubicBezTo>
                  <a:pt x="2439208" y="4186019"/>
                  <a:pt x="2426973" y="4188009"/>
                  <a:pt x="2419350" y="4181475"/>
                </a:cubicBezTo>
                <a:cubicBezTo>
                  <a:pt x="2382234" y="4149661"/>
                  <a:pt x="2378990" y="4128200"/>
                  <a:pt x="2362200" y="4086225"/>
                </a:cubicBezTo>
                <a:cubicBezTo>
                  <a:pt x="2378994" y="4035842"/>
                  <a:pt x="2367839" y="4074259"/>
                  <a:pt x="2381250" y="4000500"/>
                </a:cubicBezTo>
                <a:cubicBezTo>
                  <a:pt x="2386586" y="3971154"/>
                  <a:pt x="2392728" y="3930895"/>
                  <a:pt x="2409825" y="3905250"/>
                </a:cubicBezTo>
                <a:cubicBezTo>
                  <a:pt x="2419788" y="3890306"/>
                  <a:pt x="2433310" y="3877589"/>
                  <a:pt x="2447925" y="3867150"/>
                </a:cubicBezTo>
                <a:cubicBezTo>
                  <a:pt x="2456095" y="3861314"/>
                  <a:pt x="2466975" y="3860800"/>
                  <a:pt x="2476500" y="3857625"/>
                </a:cubicBezTo>
                <a:cubicBezTo>
                  <a:pt x="2470099" y="3723195"/>
                  <a:pt x="2482430" y="3706929"/>
                  <a:pt x="2457450" y="3619500"/>
                </a:cubicBezTo>
                <a:cubicBezTo>
                  <a:pt x="2454692" y="3609846"/>
                  <a:pt x="2450683" y="3600579"/>
                  <a:pt x="2447925" y="3590925"/>
                </a:cubicBezTo>
                <a:cubicBezTo>
                  <a:pt x="2444329" y="3578338"/>
                  <a:pt x="2442162" y="3565364"/>
                  <a:pt x="2438400" y="3552825"/>
                </a:cubicBezTo>
                <a:cubicBezTo>
                  <a:pt x="2432630" y="3533591"/>
                  <a:pt x="2419350" y="3495675"/>
                  <a:pt x="2419350" y="3495675"/>
                </a:cubicBezTo>
                <a:cubicBezTo>
                  <a:pt x="2422525" y="3457575"/>
                  <a:pt x="2408201" y="3413535"/>
                  <a:pt x="2428875" y="3381375"/>
                </a:cubicBezTo>
                <a:cubicBezTo>
                  <a:pt x="2443033" y="3359352"/>
                  <a:pt x="2479030" y="3364996"/>
                  <a:pt x="2505075" y="3362325"/>
                </a:cubicBezTo>
                <a:cubicBezTo>
                  <a:pt x="2603190" y="3352262"/>
                  <a:pt x="2701925" y="3349625"/>
                  <a:pt x="2800350" y="3343275"/>
                </a:cubicBezTo>
                <a:cubicBezTo>
                  <a:pt x="2806700" y="3327400"/>
                  <a:pt x="2819400" y="3312748"/>
                  <a:pt x="2819400" y="3295650"/>
                </a:cubicBezTo>
                <a:cubicBezTo>
                  <a:pt x="2819400" y="3283565"/>
                  <a:pt x="2788740" y="3240135"/>
                  <a:pt x="2781300" y="3228975"/>
                </a:cubicBezTo>
                <a:cubicBezTo>
                  <a:pt x="2787650" y="3216275"/>
                  <a:pt x="2789569" y="3200116"/>
                  <a:pt x="2800350" y="3190875"/>
                </a:cubicBezTo>
                <a:cubicBezTo>
                  <a:pt x="2823787" y="3170786"/>
                  <a:pt x="2859213" y="3173045"/>
                  <a:pt x="2886075" y="3162300"/>
                </a:cubicBezTo>
                <a:cubicBezTo>
                  <a:pt x="2905850" y="3154390"/>
                  <a:pt x="2923762" y="3142375"/>
                  <a:pt x="2943225" y="3133725"/>
                </a:cubicBezTo>
                <a:cubicBezTo>
                  <a:pt x="2952400" y="3129647"/>
                  <a:pt x="2962275" y="3127375"/>
                  <a:pt x="2971800" y="3124200"/>
                </a:cubicBezTo>
                <a:cubicBezTo>
                  <a:pt x="2978150" y="3111500"/>
                  <a:pt x="2983805" y="3098428"/>
                  <a:pt x="2990850" y="3086100"/>
                </a:cubicBezTo>
                <a:cubicBezTo>
                  <a:pt x="2996530" y="3076161"/>
                  <a:pt x="3012383" y="3068700"/>
                  <a:pt x="3009900" y="3057525"/>
                </a:cubicBezTo>
                <a:cubicBezTo>
                  <a:pt x="2996558" y="2997488"/>
                  <a:pt x="2975704" y="3001351"/>
                  <a:pt x="2933700" y="2990850"/>
                </a:cubicBezTo>
                <a:cubicBezTo>
                  <a:pt x="2911475" y="2978150"/>
                  <a:pt x="2890654" y="2962595"/>
                  <a:pt x="2867025" y="2952750"/>
                </a:cubicBezTo>
                <a:cubicBezTo>
                  <a:pt x="2852081" y="2946523"/>
                  <a:pt x="2835427" y="2945515"/>
                  <a:pt x="2819400" y="2943225"/>
                </a:cubicBezTo>
                <a:cubicBezTo>
                  <a:pt x="2761662" y="2934977"/>
                  <a:pt x="2674581" y="2928775"/>
                  <a:pt x="2619375" y="2924175"/>
                </a:cubicBezTo>
                <a:cubicBezTo>
                  <a:pt x="2504902" y="2809702"/>
                  <a:pt x="2639738" y="2939557"/>
                  <a:pt x="2552700" y="2867025"/>
                </a:cubicBezTo>
                <a:cubicBezTo>
                  <a:pt x="2459075" y="2789004"/>
                  <a:pt x="2580000" y="2884800"/>
                  <a:pt x="2505075" y="2809875"/>
                </a:cubicBezTo>
                <a:cubicBezTo>
                  <a:pt x="2493850" y="2798650"/>
                  <a:pt x="2479675" y="2790825"/>
                  <a:pt x="2466975" y="2781300"/>
                </a:cubicBezTo>
                <a:cubicBezTo>
                  <a:pt x="2473325" y="2771775"/>
                  <a:pt x="2476317" y="2758792"/>
                  <a:pt x="2486025" y="2752725"/>
                </a:cubicBezTo>
                <a:cubicBezTo>
                  <a:pt x="2503053" y="2742082"/>
                  <a:pt x="2535967" y="2752417"/>
                  <a:pt x="2543175" y="2733675"/>
                </a:cubicBezTo>
                <a:cubicBezTo>
                  <a:pt x="2555764" y="2700943"/>
                  <a:pt x="2536825" y="2663825"/>
                  <a:pt x="2533650" y="2628900"/>
                </a:cubicBezTo>
                <a:lnTo>
                  <a:pt x="2619375" y="2600325"/>
                </a:lnTo>
                <a:cubicBezTo>
                  <a:pt x="2628900" y="2597150"/>
                  <a:pt x="2638105" y="2592769"/>
                  <a:pt x="2647950" y="2590800"/>
                </a:cubicBezTo>
                <a:lnTo>
                  <a:pt x="2695575" y="2581275"/>
                </a:lnTo>
                <a:cubicBezTo>
                  <a:pt x="2714707" y="2552577"/>
                  <a:pt x="2719173" y="2548437"/>
                  <a:pt x="2733675" y="2514600"/>
                </a:cubicBezTo>
                <a:cubicBezTo>
                  <a:pt x="2741874" y="2495469"/>
                  <a:pt x="2747892" y="2467259"/>
                  <a:pt x="2752725" y="2447925"/>
                </a:cubicBezTo>
                <a:cubicBezTo>
                  <a:pt x="2746375" y="2428875"/>
                  <a:pt x="2747874" y="2404974"/>
                  <a:pt x="2733675" y="2390775"/>
                </a:cubicBezTo>
                <a:cubicBezTo>
                  <a:pt x="2719476" y="2376576"/>
                  <a:pt x="2676525" y="2371725"/>
                  <a:pt x="2676525" y="2371725"/>
                </a:cubicBezTo>
                <a:cubicBezTo>
                  <a:pt x="2663825" y="2346325"/>
                  <a:pt x="2645313" y="2323075"/>
                  <a:pt x="2638425" y="2295525"/>
                </a:cubicBezTo>
                <a:cubicBezTo>
                  <a:pt x="2635250" y="2282825"/>
                  <a:pt x="2640609" y="2263279"/>
                  <a:pt x="2628900" y="2257425"/>
                </a:cubicBezTo>
                <a:cubicBezTo>
                  <a:pt x="2603184" y="2244567"/>
                  <a:pt x="2571750" y="2251075"/>
                  <a:pt x="2543175" y="2247900"/>
                </a:cubicBezTo>
                <a:cubicBezTo>
                  <a:pt x="2536825" y="2238375"/>
                  <a:pt x="2524125" y="2230773"/>
                  <a:pt x="2524125" y="2219325"/>
                </a:cubicBezTo>
                <a:cubicBezTo>
                  <a:pt x="2524125" y="2207877"/>
                  <a:pt x="2532315" y="2194370"/>
                  <a:pt x="2543175" y="2190750"/>
                </a:cubicBezTo>
                <a:cubicBezTo>
                  <a:pt x="2573446" y="2180660"/>
                  <a:pt x="2606797" y="2185442"/>
                  <a:pt x="2638425" y="2181225"/>
                </a:cubicBezTo>
                <a:cubicBezTo>
                  <a:pt x="2654472" y="2179085"/>
                  <a:pt x="2670175" y="2174875"/>
                  <a:pt x="2686050" y="2171700"/>
                </a:cubicBezTo>
                <a:cubicBezTo>
                  <a:pt x="2695925" y="2158534"/>
                  <a:pt x="2731872" y="2115338"/>
                  <a:pt x="2733675" y="2095500"/>
                </a:cubicBezTo>
                <a:cubicBezTo>
                  <a:pt x="2739576" y="2030594"/>
                  <a:pt x="2723164" y="2038896"/>
                  <a:pt x="2705100" y="1990725"/>
                </a:cubicBezTo>
                <a:cubicBezTo>
                  <a:pt x="2700503" y="1978468"/>
                  <a:pt x="2699715" y="1965044"/>
                  <a:pt x="2695575" y="1952625"/>
                </a:cubicBezTo>
                <a:cubicBezTo>
                  <a:pt x="2690168" y="1936405"/>
                  <a:pt x="2682368" y="1921068"/>
                  <a:pt x="2676525" y="1905000"/>
                </a:cubicBezTo>
                <a:cubicBezTo>
                  <a:pt x="2669663" y="1886129"/>
                  <a:pt x="2673155" y="1860394"/>
                  <a:pt x="2657475" y="1847850"/>
                </a:cubicBezTo>
                <a:lnTo>
                  <a:pt x="2609850" y="1809750"/>
                </a:lnTo>
                <a:cubicBezTo>
                  <a:pt x="2606675" y="1800225"/>
                  <a:pt x="2605894" y="1789529"/>
                  <a:pt x="2600325" y="1781175"/>
                </a:cubicBezTo>
                <a:cubicBezTo>
                  <a:pt x="2592853" y="1769967"/>
                  <a:pt x="2573090" y="1766004"/>
                  <a:pt x="2571750" y="1752600"/>
                </a:cubicBezTo>
                <a:cubicBezTo>
                  <a:pt x="2566370" y="1698800"/>
                  <a:pt x="2578100" y="1644650"/>
                  <a:pt x="2581275" y="1590675"/>
                </a:cubicBezTo>
                <a:cubicBezTo>
                  <a:pt x="2565400" y="1587500"/>
                  <a:pt x="2548130" y="1588390"/>
                  <a:pt x="2533650" y="1581150"/>
                </a:cubicBezTo>
                <a:cubicBezTo>
                  <a:pt x="2499106" y="1563878"/>
                  <a:pt x="2501132" y="1538441"/>
                  <a:pt x="2495550" y="1504950"/>
                </a:cubicBezTo>
                <a:cubicBezTo>
                  <a:pt x="2462385" y="1305959"/>
                  <a:pt x="2511729" y="1560141"/>
                  <a:pt x="2466975" y="1381125"/>
                </a:cubicBezTo>
                <a:cubicBezTo>
                  <a:pt x="2463800" y="1368425"/>
                  <a:pt x="2462607" y="1355057"/>
                  <a:pt x="2457450" y="1343025"/>
                </a:cubicBezTo>
                <a:cubicBezTo>
                  <a:pt x="2452941" y="1332503"/>
                  <a:pt x="2443520" y="1324689"/>
                  <a:pt x="2438400" y="1314450"/>
                </a:cubicBezTo>
                <a:cubicBezTo>
                  <a:pt x="2433910" y="1305470"/>
                  <a:pt x="2432830" y="1295103"/>
                  <a:pt x="2428875" y="1285875"/>
                </a:cubicBezTo>
                <a:cubicBezTo>
                  <a:pt x="2423282" y="1272824"/>
                  <a:pt x="2415418" y="1260826"/>
                  <a:pt x="2409825" y="1247775"/>
                </a:cubicBezTo>
                <a:cubicBezTo>
                  <a:pt x="2405870" y="1238547"/>
                  <a:pt x="2403825" y="1228601"/>
                  <a:pt x="2400300" y="1219200"/>
                </a:cubicBezTo>
                <a:cubicBezTo>
                  <a:pt x="2394297" y="1203191"/>
                  <a:pt x="2388415" y="1187099"/>
                  <a:pt x="2381250" y="1171575"/>
                </a:cubicBezTo>
                <a:cubicBezTo>
                  <a:pt x="2369350" y="1145791"/>
                  <a:pt x="2350038" y="1122925"/>
                  <a:pt x="2343150" y="1095375"/>
                </a:cubicBezTo>
                <a:cubicBezTo>
                  <a:pt x="2339975" y="1082675"/>
                  <a:pt x="2336465" y="1070054"/>
                  <a:pt x="2333625" y="1057275"/>
                </a:cubicBezTo>
                <a:cubicBezTo>
                  <a:pt x="2330113" y="1041471"/>
                  <a:pt x="2332680" y="1023379"/>
                  <a:pt x="2324100" y="1009650"/>
                </a:cubicBezTo>
                <a:cubicBezTo>
                  <a:pt x="2315686" y="996188"/>
                  <a:pt x="2298918" y="990302"/>
                  <a:pt x="2286000" y="981075"/>
                </a:cubicBezTo>
                <a:cubicBezTo>
                  <a:pt x="2188504" y="911435"/>
                  <a:pt x="2343841" y="1026837"/>
                  <a:pt x="2219325" y="933450"/>
                </a:cubicBezTo>
                <a:cubicBezTo>
                  <a:pt x="2209800" y="917575"/>
                  <a:pt x="2201858" y="900636"/>
                  <a:pt x="2190750" y="885825"/>
                </a:cubicBezTo>
                <a:cubicBezTo>
                  <a:pt x="2182668" y="875049"/>
                  <a:pt x="2168858" y="868946"/>
                  <a:pt x="2162175" y="857250"/>
                </a:cubicBezTo>
                <a:cubicBezTo>
                  <a:pt x="2155680" y="845884"/>
                  <a:pt x="2157807" y="831182"/>
                  <a:pt x="2152650" y="819150"/>
                </a:cubicBezTo>
                <a:cubicBezTo>
                  <a:pt x="2148141" y="808628"/>
                  <a:pt x="2139950" y="800100"/>
                  <a:pt x="2133600" y="790575"/>
                </a:cubicBezTo>
                <a:cubicBezTo>
                  <a:pt x="2128767" y="771241"/>
                  <a:pt x="2122749" y="743031"/>
                  <a:pt x="2114550" y="723900"/>
                </a:cubicBezTo>
                <a:cubicBezTo>
                  <a:pt x="2108957" y="710849"/>
                  <a:pt x="2106859" y="694319"/>
                  <a:pt x="2095500" y="685800"/>
                </a:cubicBezTo>
                <a:cubicBezTo>
                  <a:pt x="2079436" y="673752"/>
                  <a:pt x="2057584" y="672520"/>
                  <a:pt x="2038350" y="666750"/>
                </a:cubicBezTo>
                <a:cubicBezTo>
                  <a:pt x="2011447" y="658679"/>
                  <a:pt x="1979816" y="653138"/>
                  <a:pt x="1952625" y="647700"/>
                </a:cubicBezTo>
                <a:cubicBezTo>
                  <a:pt x="1943100" y="641350"/>
                  <a:pt x="1932145" y="636745"/>
                  <a:pt x="1924050" y="628650"/>
                </a:cubicBezTo>
                <a:cubicBezTo>
                  <a:pt x="1853163" y="557763"/>
                  <a:pt x="1934243" y="616395"/>
                  <a:pt x="1866900" y="571500"/>
                </a:cubicBezTo>
                <a:cubicBezTo>
                  <a:pt x="1823271" y="506057"/>
                  <a:pt x="1878806" y="579120"/>
                  <a:pt x="1809750" y="523875"/>
                </a:cubicBezTo>
                <a:cubicBezTo>
                  <a:pt x="1788713" y="507045"/>
                  <a:pt x="1778158" y="475244"/>
                  <a:pt x="1752600" y="466725"/>
                </a:cubicBezTo>
                <a:cubicBezTo>
                  <a:pt x="1733550" y="460375"/>
                  <a:pt x="1715141" y="451613"/>
                  <a:pt x="1695450" y="447675"/>
                </a:cubicBezTo>
                <a:cubicBezTo>
                  <a:pt x="1637980" y="436181"/>
                  <a:pt x="1663184" y="443270"/>
                  <a:pt x="1619250" y="428625"/>
                </a:cubicBezTo>
                <a:cubicBezTo>
                  <a:pt x="1587500" y="438150"/>
                  <a:pt x="1553100" y="441327"/>
                  <a:pt x="1524000" y="457200"/>
                </a:cubicBezTo>
                <a:cubicBezTo>
                  <a:pt x="1482420" y="479880"/>
                  <a:pt x="1552465" y="496525"/>
                  <a:pt x="1495425" y="514350"/>
                </a:cubicBezTo>
                <a:cubicBezTo>
                  <a:pt x="1452568" y="527743"/>
                  <a:pt x="1406525" y="527050"/>
                  <a:pt x="1362075" y="533400"/>
                </a:cubicBezTo>
                <a:cubicBezTo>
                  <a:pt x="1320800" y="523875"/>
                  <a:pt x="1278682" y="517460"/>
                  <a:pt x="1238250" y="504825"/>
                </a:cubicBezTo>
                <a:cubicBezTo>
                  <a:pt x="1227323" y="501410"/>
                  <a:pt x="1216826" y="494714"/>
                  <a:pt x="1209675" y="485775"/>
                </a:cubicBezTo>
                <a:cubicBezTo>
                  <a:pt x="1203403" y="477935"/>
                  <a:pt x="1203325" y="466725"/>
                  <a:pt x="1200150" y="457200"/>
                </a:cubicBezTo>
                <a:cubicBezTo>
                  <a:pt x="1215110" y="448224"/>
                  <a:pt x="1272647" y="415923"/>
                  <a:pt x="1285875" y="400050"/>
                </a:cubicBezTo>
                <a:cubicBezTo>
                  <a:pt x="1292303" y="392337"/>
                  <a:pt x="1292225" y="381000"/>
                  <a:pt x="1295400" y="371475"/>
                </a:cubicBezTo>
                <a:cubicBezTo>
                  <a:pt x="1289050" y="355600"/>
                  <a:pt x="1283996" y="339143"/>
                  <a:pt x="1276350" y="323850"/>
                </a:cubicBezTo>
                <a:cubicBezTo>
                  <a:pt x="1271230" y="313611"/>
                  <a:pt x="1262420" y="305514"/>
                  <a:pt x="1257300" y="295275"/>
                </a:cubicBezTo>
                <a:cubicBezTo>
                  <a:pt x="1252810" y="286295"/>
                  <a:pt x="1254047" y="274540"/>
                  <a:pt x="1247775" y="266700"/>
                </a:cubicBezTo>
                <a:cubicBezTo>
                  <a:pt x="1240624" y="257761"/>
                  <a:pt x="1229919" y="251670"/>
                  <a:pt x="1219200" y="247650"/>
                </a:cubicBezTo>
                <a:cubicBezTo>
                  <a:pt x="1190504" y="236889"/>
                  <a:pt x="1088708" y="229838"/>
                  <a:pt x="1076325" y="228600"/>
                </a:cubicBezTo>
                <a:cubicBezTo>
                  <a:pt x="1063625" y="225425"/>
                  <a:pt x="1050257" y="224232"/>
                  <a:pt x="1038225" y="219075"/>
                </a:cubicBezTo>
                <a:cubicBezTo>
                  <a:pt x="954735" y="183294"/>
                  <a:pt x="1061347" y="213435"/>
                  <a:pt x="981075" y="190500"/>
                </a:cubicBezTo>
                <a:cubicBezTo>
                  <a:pt x="968488" y="186904"/>
                  <a:pt x="955605" y="184419"/>
                  <a:pt x="942975" y="180975"/>
                </a:cubicBezTo>
                <a:cubicBezTo>
                  <a:pt x="798640" y="141611"/>
                  <a:pt x="958175" y="182394"/>
                  <a:pt x="800100" y="142875"/>
                </a:cubicBezTo>
                <a:cubicBezTo>
                  <a:pt x="708216" y="81619"/>
                  <a:pt x="823344" y="166818"/>
                  <a:pt x="762000" y="95250"/>
                </a:cubicBezTo>
                <a:cubicBezTo>
                  <a:pt x="729784" y="57665"/>
                  <a:pt x="714053" y="59687"/>
                  <a:pt x="676275" y="38100"/>
                </a:cubicBezTo>
                <a:cubicBezTo>
                  <a:pt x="582033" y="-15752"/>
                  <a:pt x="724735" y="57567"/>
                  <a:pt x="609600" y="0"/>
                </a:cubicBezTo>
                <a:cubicBezTo>
                  <a:pt x="619863" y="61579"/>
                  <a:pt x="605469" y="43494"/>
                  <a:pt x="628650" y="66675"/>
                </a:cubicBez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980FF4-30B8-130A-98AB-5A010AF2D374}"/>
              </a:ext>
            </a:extLst>
          </p:cNvPr>
          <p:cNvSpPr txBox="1"/>
          <p:nvPr/>
        </p:nvSpPr>
        <p:spPr>
          <a:xfrm>
            <a:off x="529971" y="3895347"/>
            <a:ext cx="6211062" cy="2323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1700"/>
              </a:lnSpc>
            </a:pPr>
            <a:endParaRPr lang="nl-NL" sz="30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ts val="1700"/>
              </a:lnSpc>
            </a:pPr>
            <a:r>
              <a:rPr lang="nl-NL" sz="3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Phía Đông giáp duyên hải miền </a:t>
            </a:r>
          </a:p>
          <a:p>
            <a:pPr algn="just">
              <a:lnSpc>
                <a:spcPts val="1700"/>
              </a:lnSpc>
            </a:pPr>
            <a:endParaRPr lang="nl-NL" sz="30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ts val="1700"/>
              </a:lnSpc>
            </a:pPr>
            <a:r>
              <a:rPr lang="nl-NL" sz="3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Trung</a:t>
            </a:r>
            <a:endParaRPr lang="en-US" sz="30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ts val="1700"/>
              </a:lnSpc>
            </a:pPr>
            <a:r>
              <a:rPr lang="nl-NL" sz="3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</a:t>
            </a:r>
          </a:p>
          <a:p>
            <a:pPr algn="just">
              <a:lnSpc>
                <a:spcPts val="1700"/>
              </a:lnSpc>
            </a:pPr>
            <a:r>
              <a:rPr lang="nl-NL" sz="3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Phía Nam giáp Đông Nam Bộ</a:t>
            </a:r>
            <a:endParaRPr lang="en-US" sz="30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nl-NL" sz="3000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+ Phía Tây giáp Lào và đông bắc Cam-pu-chia</a:t>
            </a:r>
            <a:endParaRPr lang="en-US" sz="3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84041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map of the island of crete">
            <a:extLst>
              <a:ext uri="{FF2B5EF4-FFF2-40B4-BE49-F238E27FC236}">
                <a16:creationId xmlns:a16="http://schemas.microsoft.com/office/drawing/2014/main" id="{0FDA2AA7-B4EA-36DC-2A81-716361C277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4424" y="0"/>
            <a:ext cx="8037576" cy="6620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956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785" t="-49514" r="-79836" b="-68179"/>
            </a:stretch>
          </a:blipFill>
        </p:spPr>
      </p:sp>
      <p:sp>
        <p:nvSpPr>
          <p:cNvPr id="3" name="Freeform 3"/>
          <p:cNvSpPr/>
          <p:nvPr/>
        </p:nvSpPr>
        <p:spPr>
          <a:xfrm rot="-1063707">
            <a:off x="7483616" y="5130864"/>
            <a:ext cx="8249722" cy="1938685"/>
          </a:xfrm>
          <a:custGeom>
            <a:avLst/>
            <a:gdLst/>
            <a:ahLst/>
            <a:cxnLst/>
            <a:rect l="l" t="t" r="r" b="b"/>
            <a:pathLst>
              <a:path w="12374583" h="2908027">
                <a:moveTo>
                  <a:pt x="0" y="0"/>
                </a:moveTo>
                <a:lnTo>
                  <a:pt x="12374583" y="0"/>
                </a:lnTo>
                <a:lnTo>
                  <a:pt x="12374583" y="2908027"/>
                </a:lnTo>
                <a:lnTo>
                  <a:pt x="0" y="290802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0382809">
            <a:off x="-1509649" y="2292005"/>
            <a:ext cx="7400800" cy="5291572"/>
          </a:xfrm>
          <a:custGeom>
            <a:avLst/>
            <a:gdLst/>
            <a:ahLst/>
            <a:cxnLst/>
            <a:rect l="l" t="t" r="r" b="b"/>
            <a:pathLst>
              <a:path w="11101200" h="7937358">
                <a:moveTo>
                  <a:pt x="0" y="0"/>
                </a:moveTo>
                <a:lnTo>
                  <a:pt x="11101200" y="0"/>
                </a:lnTo>
                <a:lnTo>
                  <a:pt x="11101200" y="7937358"/>
                </a:lnTo>
                <a:lnTo>
                  <a:pt x="0" y="79373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V="1">
            <a:off x="1352325" y="677195"/>
            <a:ext cx="9378461" cy="5486400"/>
          </a:xfrm>
          <a:custGeom>
            <a:avLst/>
            <a:gdLst/>
            <a:ahLst/>
            <a:cxnLst/>
            <a:rect l="l" t="t" r="r" b="b"/>
            <a:pathLst>
              <a:path w="14067692" h="8229600">
                <a:moveTo>
                  <a:pt x="0" y="8229600"/>
                </a:moveTo>
                <a:lnTo>
                  <a:pt x="14067692" y="8229600"/>
                </a:lnTo>
                <a:lnTo>
                  <a:pt x="14067692" y="0"/>
                </a:lnTo>
                <a:lnTo>
                  <a:pt x="0" y="0"/>
                </a:lnTo>
                <a:lnTo>
                  <a:pt x="0" y="8229600"/>
                </a:lnTo>
                <a:close/>
              </a:path>
            </a:pathLst>
          </a:custGeom>
          <a:blipFill>
            <a:blip r:embed="rId5"/>
            <a:stretch>
              <a:fillRect b="-22222"/>
            </a:stretch>
          </a:blipFill>
        </p:spPr>
      </p:sp>
      <p:grpSp>
        <p:nvGrpSpPr>
          <p:cNvPr id="6" name="Group 6"/>
          <p:cNvGrpSpPr>
            <a:grpSpLocks noChangeAspect="1"/>
          </p:cNvGrpSpPr>
          <p:nvPr/>
        </p:nvGrpSpPr>
        <p:grpSpPr>
          <a:xfrm rot="708194">
            <a:off x="9994035" y="3361064"/>
            <a:ext cx="4178151" cy="2893756"/>
            <a:chOff x="0" y="0"/>
            <a:chExt cx="3429000" cy="2374900"/>
          </a:xfrm>
        </p:grpSpPr>
        <p:sp>
          <p:nvSpPr>
            <p:cNvPr id="7" name="Freeform 7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6"/>
              <a:stretch>
                <a:fillRect l="-27159" t="-27602" b="-264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7"/>
              <a:stretch>
                <a:fillRect l="-2902" t="-10996" r="-2492" b="-11124"/>
              </a:stretch>
            </a:blipFill>
          </p:spPr>
        </p:sp>
      </p:grpSp>
      <p:sp>
        <p:nvSpPr>
          <p:cNvPr id="9" name="Freeform 9"/>
          <p:cNvSpPr/>
          <p:nvPr/>
        </p:nvSpPr>
        <p:spPr>
          <a:xfrm>
            <a:off x="2596206" y="3224671"/>
            <a:ext cx="6999589" cy="1434916"/>
          </a:xfrm>
          <a:custGeom>
            <a:avLst/>
            <a:gdLst/>
            <a:ahLst/>
            <a:cxnLst/>
            <a:rect l="l" t="t" r="r" b="b"/>
            <a:pathLst>
              <a:path w="10499384" h="2152374">
                <a:moveTo>
                  <a:pt x="0" y="0"/>
                </a:moveTo>
                <a:lnTo>
                  <a:pt x="10499384" y="0"/>
                </a:lnTo>
                <a:lnTo>
                  <a:pt x="10499384" y="2152374"/>
                </a:lnTo>
                <a:lnTo>
                  <a:pt x="0" y="215237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2398492">
            <a:off x="8817170" y="869429"/>
            <a:ext cx="2981482" cy="755748"/>
          </a:xfrm>
          <a:custGeom>
            <a:avLst/>
            <a:gdLst/>
            <a:ahLst/>
            <a:cxnLst/>
            <a:rect l="l" t="t" r="r" b="b"/>
            <a:pathLst>
              <a:path w="4472223" h="1133622">
                <a:moveTo>
                  <a:pt x="0" y="0"/>
                </a:moveTo>
                <a:lnTo>
                  <a:pt x="4472223" y="0"/>
                </a:lnTo>
                <a:lnTo>
                  <a:pt x="4472223" y="1133622"/>
                </a:lnTo>
                <a:lnTo>
                  <a:pt x="0" y="113362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54421" r="-348" b="-66120"/>
            </a:stretch>
          </a:blipFill>
        </p:spPr>
      </p:sp>
      <p:sp>
        <p:nvSpPr>
          <p:cNvPr id="11" name="Freeform 11"/>
          <p:cNvSpPr/>
          <p:nvPr/>
        </p:nvSpPr>
        <p:spPr>
          <a:xfrm rot="-1728909">
            <a:off x="336950" y="2851809"/>
            <a:ext cx="1403903" cy="2552551"/>
          </a:xfrm>
          <a:custGeom>
            <a:avLst/>
            <a:gdLst/>
            <a:ahLst/>
            <a:cxnLst/>
            <a:rect l="l" t="t" r="r" b="b"/>
            <a:pathLst>
              <a:path w="2105855" h="3828827">
                <a:moveTo>
                  <a:pt x="0" y="0"/>
                </a:moveTo>
                <a:lnTo>
                  <a:pt x="2105855" y="0"/>
                </a:lnTo>
                <a:lnTo>
                  <a:pt x="2105855" y="3828827"/>
                </a:lnTo>
                <a:lnTo>
                  <a:pt x="0" y="382882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199020" y="207469"/>
            <a:ext cx="1745098" cy="1758731"/>
          </a:xfrm>
          <a:custGeom>
            <a:avLst/>
            <a:gdLst/>
            <a:ahLst/>
            <a:cxnLst/>
            <a:rect l="l" t="t" r="r" b="b"/>
            <a:pathLst>
              <a:path w="2617647" h="2638097">
                <a:moveTo>
                  <a:pt x="0" y="0"/>
                </a:moveTo>
                <a:lnTo>
                  <a:pt x="2617647" y="0"/>
                </a:lnTo>
                <a:lnTo>
                  <a:pt x="2617647" y="2638097"/>
                </a:lnTo>
                <a:lnTo>
                  <a:pt x="0" y="263809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433211" y="936478"/>
            <a:ext cx="1515957" cy="757979"/>
          </a:xfrm>
          <a:custGeom>
            <a:avLst/>
            <a:gdLst/>
            <a:ahLst/>
            <a:cxnLst/>
            <a:rect l="l" t="t" r="r" b="b"/>
            <a:pathLst>
              <a:path w="2273935" h="1136968">
                <a:moveTo>
                  <a:pt x="0" y="0"/>
                </a:moveTo>
                <a:lnTo>
                  <a:pt x="2273936" y="0"/>
                </a:lnTo>
                <a:lnTo>
                  <a:pt x="2273936" y="1136967"/>
                </a:lnTo>
                <a:lnTo>
                  <a:pt x="0" y="113696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396558" y="409305"/>
            <a:ext cx="1350022" cy="1355060"/>
          </a:xfrm>
          <a:custGeom>
            <a:avLst/>
            <a:gdLst/>
            <a:ahLst/>
            <a:cxnLst/>
            <a:rect l="l" t="t" r="r" b="b"/>
            <a:pathLst>
              <a:path w="2025033" h="2032590">
                <a:moveTo>
                  <a:pt x="0" y="0"/>
                </a:moveTo>
                <a:lnTo>
                  <a:pt x="2025034" y="0"/>
                </a:lnTo>
                <a:lnTo>
                  <a:pt x="2025034" y="2032589"/>
                </a:lnTo>
                <a:lnTo>
                  <a:pt x="0" y="203258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4812630" y="-794909"/>
            <a:ext cx="2743200" cy="2658410"/>
          </a:xfrm>
          <a:custGeom>
            <a:avLst/>
            <a:gdLst/>
            <a:ahLst/>
            <a:cxnLst/>
            <a:rect l="l" t="t" r="r" b="b"/>
            <a:pathLst>
              <a:path w="4114800" h="3987615">
                <a:moveTo>
                  <a:pt x="0" y="0"/>
                </a:moveTo>
                <a:lnTo>
                  <a:pt x="4114800" y="0"/>
                </a:lnTo>
                <a:lnTo>
                  <a:pt x="4114800" y="3987615"/>
                </a:lnTo>
                <a:lnTo>
                  <a:pt x="0" y="3987615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39118A3-6CDB-A2C4-F702-89DF18EA3C8B}"/>
              </a:ext>
            </a:extLst>
          </p:cNvPr>
          <p:cNvSpPr txBox="1"/>
          <p:nvPr/>
        </p:nvSpPr>
        <p:spPr>
          <a:xfrm>
            <a:off x="4403608" y="730691"/>
            <a:ext cx="3561243" cy="116955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7000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70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en-US" sz="7000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F1523CC-7520-3E80-1C8F-9B2EA82D9C1D}"/>
              </a:ext>
            </a:extLst>
          </p:cNvPr>
          <p:cNvSpPr txBox="1"/>
          <p:nvPr/>
        </p:nvSpPr>
        <p:spPr>
          <a:xfrm>
            <a:off x="1739699" y="1999376"/>
            <a:ext cx="8953500" cy="20958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vi-VN" sz="3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Tây Nguyên là vùng duy nhất ở nước ta không giáp biển</a:t>
            </a:r>
            <a:endParaRPr lang="en-US" sz="3000" i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3000" dirty="0"/>
              <a:t>- </a:t>
            </a:r>
            <a:r>
              <a:rPr lang="en-US" sz="3000" i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Khu</a:t>
            </a:r>
            <a:r>
              <a:rPr lang="en-US" sz="3000" i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i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vực</a:t>
            </a:r>
            <a:r>
              <a:rPr lang="en-US" sz="3000" i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i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Tây</a:t>
            </a:r>
            <a:r>
              <a:rPr lang="en-US" sz="3000" i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i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Nguyên</a:t>
            </a:r>
            <a:r>
              <a:rPr lang="en-US" sz="3000" i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i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tiếp</a:t>
            </a:r>
            <a:r>
              <a:rPr lang="en-US" sz="3000" i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i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giáp</a:t>
            </a:r>
            <a:r>
              <a:rPr lang="en-US" sz="3000" i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i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3000" i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3000" i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Lào</a:t>
            </a:r>
            <a:r>
              <a:rPr lang="en-US" sz="3000" i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Cam-</a:t>
            </a:r>
            <a:r>
              <a:rPr lang="en-US" sz="3000" i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pu</a:t>
            </a:r>
            <a:r>
              <a:rPr lang="en-US" sz="3000" i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-chia; </a:t>
            </a:r>
            <a:r>
              <a:rPr lang="en-US" sz="3000" i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vùng</a:t>
            </a:r>
            <a:r>
              <a:rPr lang="en-US" sz="3000" i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i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Duyên</a:t>
            </a:r>
            <a:r>
              <a:rPr lang="en-US" sz="3000" i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i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hải</a:t>
            </a:r>
            <a:r>
              <a:rPr lang="en-US" sz="3000" i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i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miền</a:t>
            </a:r>
            <a:r>
              <a:rPr lang="en-US" sz="3000" i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Trung </a:t>
            </a:r>
            <a:r>
              <a:rPr lang="en-US" sz="3000" i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3000" i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i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vùng</a:t>
            </a:r>
            <a:r>
              <a:rPr lang="en-US" sz="3000" i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Nam </a:t>
            </a:r>
            <a:r>
              <a:rPr lang="en-US" sz="3000" i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Bộ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35594347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A4FDF0BA-5FAB-286E-D0F0-5AB141678612}"/>
              </a:ext>
            </a:extLst>
          </p:cNvPr>
          <p:cNvSpPr/>
          <p:nvPr/>
        </p:nvSpPr>
        <p:spPr>
          <a:xfrm>
            <a:off x="370334" y="334518"/>
            <a:ext cx="795528" cy="7040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88FEDB5-AB9D-9D95-9A65-65A6B26F2236}"/>
              </a:ext>
            </a:extLst>
          </p:cNvPr>
          <p:cNvSpPr txBox="1"/>
          <p:nvPr/>
        </p:nvSpPr>
        <p:spPr>
          <a:xfrm>
            <a:off x="1165862" y="271662"/>
            <a:ext cx="48280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4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4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sz="40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A text on a blue background">
            <a:extLst>
              <a:ext uri="{FF2B5EF4-FFF2-40B4-BE49-F238E27FC236}">
                <a16:creationId xmlns:a16="http://schemas.microsoft.com/office/drawing/2014/main" id="{F028DAFA-FD2B-76EC-B2C6-9F7C1B9483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323" y="911342"/>
            <a:ext cx="5312663" cy="2359151"/>
          </a:xfrm>
          <a:prstGeom prst="rect">
            <a:avLst/>
          </a:prstGeom>
        </p:spPr>
      </p:pic>
      <p:pic>
        <p:nvPicPr>
          <p:cNvPr id="6" name="Picture 5" descr="A map of the island of crete">
            <a:extLst>
              <a:ext uri="{FF2B5EF4-FFF2-40B4-BE49-F238E27FC236}">
                <a16:creationId xmlns:a16="http://schemas.microsoft.com/office/drawing/2014/main" id="{F3C13B67-6C2B-8188-C128-BA6C23A001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1503" y="0"/>
            <a:ext cx="4730497" cy="6364224"/>
          </a:xfrm>
          <a:prstGeom prst="rect">
            <a:avLst/>
          </a:prstGeom>
        </p:spPr>
      </p:pic>
      <p:pic>
        <p:nvPicPr>
          <p:cNvPr id="8" name="Picture 7" descr="A table with numbers and text">
            <a:extLst>
              <a:ext uri="{FF2B5EF4-FFF2-40B4-BE49-F238E27FC236}">
                <a16:creationId xmlns:a16="http://schemas.microsoft.com/office/drawing/2014/main" id="{AF4CB29A-56EE-7AEA-8577-37F373C976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881" y="3593594"/>
            <a:ext cx="5760720" cy="293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40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arallax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ppt/theme/theme3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4.xml><?xml version="1.0" encoding="utf-8"?>
<a:theme xmlns:a="http://schemas.openxmlformats.org/drawingml/2006/main" name="Frame">
  <a:themeElements>
    <a:clrScheme name="Fram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ppt/theme/theme5.xml><?xml version="1.0" encoding="utf-8"?>
<a:theme xmlns:a="http://schemas.openxmlformats.org/drawingml/2006/main" name="Basis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421</TotalTime>
  <Words>409</Words>
  <Application>Microsoft Office PowerPoint</Application>
  <PresentationFormat>Widescreen</PresentationFormat>
  <Paragraphs>53</Paragraphs>
  <Slides>18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18</vt:i4>
      </vt:variant>
    </vt:vector>
  </HeadingPairs>
  <TitlesOfParts>
    <vt:vector size="31" baseType="lpstr">
      <vt:lpstr>Arial</vt:lpstr>
      <vt:lpstr>Calibri</vt:lpstr>
      <vt:lpstr>Calibri Light</vt:lpstr>
      <vt:lpstr>Century Gothic</vt:lpstr>
      <vt:lpstr>Corbel</vt:lpstr>
      <vt:lpstr>Times New Roman</vt:lpstr>
      <vt:lpstr>Wingdings 2</vt:lpstr>
      <vt:lpstr>Wingdings 3</vt:lpstr>
      <vt:lpstr>Office Theme</vt:lpstr>
      <vt:lpstr>Parallax</vt:lpstr>
      <vt:lpstr>Wisp</vt:lpstr>
      <vt:lpstr>Frame</vt:lpstr>
      <vt:lpstr>Basis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Duy Đường</dc:creator>
  <cp:lastModifiedBy>Duy Đường</cp:lastModifiedBy>
  <cp:revision>14</cp:revision>
  <dcterms:created xsi:type="dcterms:W3CDTF">2024-02-26T13:07:08Z</dcterms:created>
  <dcterms:modified xsi:type="dcterms:W3CDTF">2024-02-29T21:43:04Z</dcterms:modified>
</cp:coreProperties>
</file>