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  <p:sldMasterId id="2147483742" r:id="rId3"/>
    <p:sldMasterId id="2147483754" r:id="rId4"/>
    <p:sldMasterId id="2147483768" r:id="rId5"/>
  </p:sldMasterIdLst>
  <p:notesMasterIdLst>
    <p:notesMasterId r:id="rId32"/>
  </p:notesMasterIdLst>
  <p:sldIdLst>
    <p:sldId id="375" r:id="rId6"/>
    <p:sldId id="259" r:id="rId7"/>
    <p:sldId id="596" r:id="rId8"/>
    <p:sldId id="555" r:id="rId9"/>
    <p:sldId id="287" r:id="rId10"/>
    <p:sldId id="258" r:id="rId11"/>
    <p:sldId id="588" r:id="rId12"/>
    <p:sldId id="587" r:id="rId13"/>
    <p:sldId id="597" r:id="rId14"/>
    <p:sldId id="557" r:id="rId15"/>
    <p:sldId id="558" r:id="rId16"/>
    <p:sldId id="569" r:id="rId17"/>
    <p:sldId id="570" r:id="rId18"/>
    <p:sldId id="571" r:id="rId19"/>
    <p:sldId id="578" r:id="rId20"/>
    <p:sldId id="589" r:id="rId21"/>
    <p:sldId id="594" r:id="rId22"/>
    <p:sldId id="595" r:id="rId23"/>
    <p:sldId id="586" r:id="rId24"/>
    <p:sldId id="590" r:id="rId25"/>
    <p:sldId id="591" r:id="rId26"/>
    <p:sldId id="260" r:id="rId27"/>
    <p:sldId id="592" r:id="rId28"/>
    <p:sldId id="276" r:id="rId29"/>
    <p:sldId id="593" r:id="rId30"/>
    <p:sldId id="275" r:id="rId31"/>
  </p:sldIdLst>
  <p:sldSz cx="12190413" cy="68595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757"/>
    <a:srgbClr val="E55C43"/>
    <a:srgbClr val="CCFFCC"/>
    <a:srgbClr val="B0E8E8"/>
    <a:srgbClr val="D5EDEE"/>
    <a:srgbClr val="1B1B31"/>
    <a:srgbClr val="1C1C31"/>
    <a:srgbClr val="555558"/>
    <a:srgbClr val="6FA094"/>
    <a:srgbClr val="94B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8095" autoAdjust="0"/>
  </p:normalViewPr>
  <p:slideViewPr>
    <p:cSldViewPr snapToGrid="0" showGuides="1">
      <p:cViewPr varScale="1">
        <p:scale>
          <a:sx n="74" d="100"/>
          <a:sy n="74" d="100"/>
        </p:scale>
        <p:origin x="372" y="54"/>
      </p:cViewPr>
      <p:guideLst>
        <p:guide orient="horz" pos="216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5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4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486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xmlns="" id="{74C65DB5-E456-40D7-B518-B7C12614A20B}"/>
              </a:ext>
            </a:extLst>
          </p:cNvPr>
          <p:cNvSpPr/>
          <p:nvPr userDrawn="1"/>
        </p:nvSpPr>
        <p:spPr>
          <a:xfrm flipH="1" flipV="1">
            <a:off x="243389" y="1415542"/>
            <a:ext cx="367048" cy="297524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9B15518-3DA2-44B2-8071-C82969EAD09D}"/>
              </a:ext>
            </a:extLst>
          </p:cNvPr>
          <p:cNvSpPr/>
          <p:nvPr userDrawn="1"/>
        </p:nvSpPr>
        <p:spPr>
          <a:xfrm>
            <a:off x="610439" y="568189"/>
            <a:ext cx="10969536" cy="572321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4259"/>
            <a:ext cx="1753268" cy="15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09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29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135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58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2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62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08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56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378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103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6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3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97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2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299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387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0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60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235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29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219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250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747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xmlns="" id="{DE5FB5FC-9B20-4439-A422-358FF9B37A5A}"/>
              </a:ext>
            </a:extLst>
          </p:cNvPr>
          <p:cNvSpPr/>
          <p:nvPr userDrawn="1"/>
        </p:nvSpPr>
        <p:spPr>
          <a:xfrm flipH="1" flipV="1">
            <a:off x="243389" y="1415542"/>
            <a:ext cx="367048" cy="297524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F78248-D980-4E32-BCEC-835BFBCCE3C3}"/>
              </a:ext>
            </a:extLst>
          </p:cNvPr>
          <p:cNvSpPr/>
          <p:nvPr userDrawn="1"/>
        </p:nvSpPr>
        <p:spPr>
          <a:xfrm>
            <a:off x="610439" y="568189"/>
            <a:ext cx="10969536" cy="572321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8616" y="1"/>
            <a:ext cx="1961797" cy="16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80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299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445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39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60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344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13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27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459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50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3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5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AECE96-9699-C9A0-30A9-79CDAE0F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B07D-DE0A-4E7D-8DEA-1CDDB7BF3725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3105D9-A265-5EB7-F835-A00E1DB5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DEF6D-4DEB-3F3F-E54D-2CCBBCAE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C4DC-1EDE-4E3F-AE69-8F68423C4E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4544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DAAE29-F32D-5A15-C913-3A3446D6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73F60-BDC0-41A5-9B03-953D64A768C6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346684-1A96-5AFC-22FD-D87EB3E1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E9E4AA-D704-84B3-ECC0-E2158F48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6638-BC1D-4535-9EFE-CE5FCE92D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7606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8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xmlns="" id="{DE5218AD-0E8D-F171-CD32-C9EFF030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9487" y="6310187"/>
            <a:ext cx="4571405" cy="396967"/>
          </a:xfrm>
        </p:spPr>
        <p:txBody>
          <a:bodyPr/>
          <a:lstStyle>
            <a:lvl1pPr algn="r">
              <a:defRPr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763CA50-3F6B-4A29-BFC1-AE4ADC8605D1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16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39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F7F11E8-3C44-CEE8-0579-B545679F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8D1D0-E0F9-48EE-AC5C-265278191CC9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2BB904A-E097-AA8C-89D9-FD4F513A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F984F0C-4AA3-DDF2-204D-3DEBD8C7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D2BE0-519D-4297-AB3B-6530EF75AD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23168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0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70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A1FB06A-8D7E-8FAF-5D24-9DA74F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F95D-6612-4598-A43D-4E7F0C05B18F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DAE191B-6F31-C35E-0E63-AD71347B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8556B72-6934-61A8-7036-14C0E9A8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28A1D-B8C9-4615-8863-7F2C4EE479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5742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42D311E-B49A-F5CD-8D36-76127660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01DC-32D2-4433-95FE-ABDED3892B9A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D828BA8-1707-D4BF-60B1-DB2011375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9AEA122-C146-7E55-A730-E9FFFBE9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ED76-8E2C-4B83-9D6C-BAA547F85B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87460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3437249-F626-704C-66CF-352E2861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1223" y="6249848"/>
            <a:ext cx="2438083" cy="396967"/>
          </a:xfrm>
        </p:spPr>
        <p:txBody>
          <a:bodyPr/>
          <a:lstStyle>
            <a:lvl1pPr algn="r">
              <a:defRPr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12183EB-DC81-418D-BD77-D33A33A6C00A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519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5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CBF19B4-DCDB-0B8C-92A6-AC494563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DF00B-85F6-4235-9C3E-E7A5E7D67CAE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2C825EA-2743-6BE7-317C-3009FB73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5FE1AE5-79CE-AAF7-9013-6401F295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4B590-CDED-494F-93F9-1539D35F8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37044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8" indent="0">
              <a:buNone/>
              <a:defRPr sz="2000"/>
            </a:lvl5pPr>
            <a:lvl6pPr marL="2285885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5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8E62B27-FC0A-D6EF-BFAD-1D1017BB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B363B-6CFF-4D0A-8CC4-1090A98AE282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6F47D98-9CBE-AC53-CC07-0A20DF28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B47F149-2641-02B8-D23D-2703945EF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ED3B-F052-4FF8-BF32-031A93E69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7273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6510A-4BE4-04F3-3D99-E5166ADC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D6689-FF0F-4250-B161-209B1A1AC50A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97875D-8338-D9D2-32C2-E6463FEC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4723FE-C8F7-E8BF-C274-B1DFD8AA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03A8-6CE8-4152-967F-815506D3D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85990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C9A702-ED40-09BE-23C8-9C9F3A8D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81BF-77E7-4124-B8F1-D18470A712C7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61578A-2740-AE11-DA55-1B2CEE7E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BE4A4D-2E55-CA15-E97C-59D4842F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D842E-6855-484E-AC8E-625F82F16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82888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571"/>
            <a:ext cx="5384099" cy="2186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9501"/>
            <a:ext cx="5384099" cy="21880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F9E9259-8885-FEE4-CA62-99B4F3A538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0038EF23-1C70-666E-C364-975C627F7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A0D69E69-07B0-55D6-F647-A20488377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FEC3ED-DAC6-4021-B8DF-42A301CA4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908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940EC7-86FF-6AC1-C5C6-73B8C1BCD7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20A907-BC38-3C12-483A-D4CE9A969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DEDE0-7361-0564-826D-CCD7E4091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B646A8-E0D0-4DA8-9097-97E16AF85B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68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66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1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1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5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Slide.vn - 2019">
            <a:extLst>
              <a:ext uri="{FF2B5EF4-FFF2-40B4-BE49-F238E27FC236}">
                <a16:creationId xmlns:a16="http://schemas.microsoft.com/office/drawing/2014/main" xmlns="" id="{FAE6CD17-B609-481D-B029-2DB9312DA5DA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05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66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9Slide.vn - 2019">
            <a:extLst>
              <a:ext uri="{FF2B5EF4-FFF2-40B4-BE49-F238E27FC236}">
                <a16:creationId xmlns:a16="http://schemas.microsoft.com/office/drawing/2014/main" xmlns="" id="{429EC8A4-7A15-401E-8533-DA5BD637C011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195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9Slide.vn - 2019">
            <a:extLst>
              <a:ext uri="{FF2B5EF4-FFF2-40B4-BE49-F238E27FC236}">
                <a16:creationId xmlns:a16="http://schemas.microsoft.com/office/drawing/2014/main" xmlns="" id="{C7BC14C4-BFCE-4A45-8CE7-FB1B6326FFE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38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67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2A35EF47-DE07-43A0-BCA2-3AE0DD7D040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21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391FE23-5B94-A0C9-10F6-878C80DF46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830AA281-9F54-31CF-FDCB-A74D2568BB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521" y="1600572"/>
            <a:ext cx="10971372" cy="45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2266FC-E037-5E65-0525-206E2610C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C964033-7D2C-4860-A163-B389C09D946E}" type="datetime2">
              <a:rPr lang="en-US"/>
              <a:pPr>
                <a:defRPr/>
              </a:pPr>
              <a:t>Monday, 21, 04,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E4D44-C13E-6870-51E9-9BAC53F7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632583-6D5A-E5A6-3496-5E6C75553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0A9797-50B9-4E44-A697-D4F629F82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48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>
            <a:extLst>
              <a:ext uri="{FF2B5EF4-FFF2-40B4-BE49-F238E27FC236}">
                <a16:creationId xmlns:a16="http://schemas.microsoft.com/office/drawing/2014/main" xmlns="" id="{293ED3AE-B112-6675-DEFF-B2C66D19BF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0942" y="382191"/>
            <a:ext cx="8304719" cy="685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CHIỀNG SƠN</a:t>
            </a:r>
            <a:endParaRPr lang="en-US" sz="20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WordArt 20">
            <a:extLst>
              <a:ext uri="{FF2B5EF4-FFF2-40B4-BE49-F238E27FC236}">
                <a16:creationId xmlns:a16="http://schemas.microsoft.com/office/drawing/2014/main" xmlns="" id="{6C7F8F07-14DE-6C2F-6AA4-1DD07EBBF7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42279" y="1448852"/>
            <a:ext cx="6052911" cy="990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LÍ–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4CP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WordArt 21">
            <a:extLst>
              <a:ext uri="{FF2B5EF4-FFF2-40B4-BE49-F238E27FC236}">
                <a16:creationId xmlns:a16="http://schemas.microsoft.com/office/drawing/2014/main" xmlns="" id="{DF9B2B27-D304-4C18-853D-9BFA8AB1D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595" y="2972654"/>
            <a:ext cx="9752330" cy="4114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LÀM QUEN VỚI PHƯƠNG TIỆN HỌC TẬP</a:t>
            </a:r>
          </a:p>
          <a:p>
            <a:pPr defTabSz="9143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MÔN LỊCH SỬ VÀ ĐỊA LÍ  (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1)</a:t>
            </a:r>
            <a:endParaRPr lang="vi-VN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defTabSz="91435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7173" name="Group 5">
            <a:extLst>
              <a:ext uri="{FF2B5EF4-FFF2-40B4-BE49-F238E27FC236}">
                <a16:creationId xmlns:a16="http://schemas.microsoft.com/office/drawing/2014/main" xmlns="" id="{B78BC49F-68CC-7695-1F45-9C6F60673E48}"/>
              </a:ext>
            </a:extLst>
          </p:cNvPr>
          <p:cNvGrpSpPr>
            <a:grpSpLocks/>
          </p:cNvGrpSpPr>
          <p:nvPr/>
        </p:nvGrpSpPr>
        <p:grpSpPr bwMode="auto">
          <a:xfrm>
            <a:off x="-1" y="1241"/>
            <a:ext cx="12190413" cy="6857107"/>
            <a:chOff x="8" y="0"/>
            <a:chExt cx="5760" cy="4320"/>
          </a:xfrm>
        </p:grpSpPr>
        <p:pic>
          <p:nvPicPr>
            <p:cNvPr id="7190" name="Picture 6" descr="GRANS024">
              <a:extLst>
                <a:ext uri="{FF2B5EF4-FFF2-40B4-BE49-F238E27FC236}">
                  <a16:creationId xmlns:a16="http://schemas.microsoft.com/office/drawing/2014/main" xmlns="" id="{F6FBDF08-8495-57CF-54F5-9A073D028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Picture 7" descr="GRANS024">
              <a:extLst>
                <a:ext uri="{FF2B5EF4-FFF2-40B4-BE49-F238E27FC236}">
                  <a16:creationId xmlns:a16="http://schemas.microsoft.com/office/drawing/2014/main" xmlns="" id="{625870F1-D2C4-EFA1-313E-6E92AA8E8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2" name="Group 8">
              <a:extLst>
                <a:ext uri="{FF2B5EF4-FFF2-40B4-BE49-F238E27FC236}">
                  <a16:creationId xmlns:a16="http://schemas.microsoft.com/office/drawing/2014/main" xmlns="" id="{1C39D3E9-CC1B-7646-3DB6-996D500D3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7193" name="Picture 9" descr="BD21325_">
                <a:extLst>
                  <a:ext uri="{FF2B5EF4-FFF2-40B4-BE49-F238E27FC236}">
                    <a16:creationId xmlns:a16="http://schemas.microsoft.com/office/drawing/2014/main" xmlns="" id="{09A2D797-C67A-3B40-047D-0B0A83C0C6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4" name="Picture 10" descr="BD21325_">
                <a:extLst>
                  <a:ext uri="{FF2B5EF4-FFF2-40B4-BE49-F238E27FC236}">
                    <a16:creationId xmlns:a16="http://schemas.microsoft.com/office/drawing/2014/main" xmlns="" id="{CF3A1573-8F49-FB2D-A970-9933927E1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5" name="Picture 11" descr="BD21325_">
                <a:extLst>
                  <a:ext uri="{FF2B5EF4-FFF2-40B4-BE49-F238E27FC236}">
                    <a16:creationId xmlns:a16="http://schemas.microsoft.com/office/drawing/2014/main" xmlns="" id="{CCED979D-00E6-FC94-C666-4235814303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6" name="Picture 12" descr="BD21325_">
                <a:extLst>
                  <a:ext uri="{FF2B5EF4-FFF2-40B4-BE49-F238E27FC236}">
                    <a16:creationId xmlns:a16="http://schemas.microsoft.com/office/drawing/2014/main" xmlns="" id="{B7CE6C79-0E1D-0022-BEA5-2887C93FA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174" name="Picture 10" descr="cartoon1%20(1)">
            <a:hlinkClick r:id="" action="ppaction://noaction"/>
            <a:extLst>
              <a:ext uri="{FF2B5EF4-FFF2-40B4-BE49-F238E27FC236}">
                <a16:creationId xmlns:a16="http://schemas.microsoft.com/office/drawing/2014/main" xmlns="" id="{18D40CC8-C1C9-F13D-8847-186E66E2D6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7" y="1374574"/>
            <a:ext cx="1599992" cy="1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 descr="Picture5">
            <a:extLst>
              <a:ext uri="{FF2B5EF4-FFF2-40B4-BE49-F238E27FC236}">
                <a16:creationId xmlns:a16="http://schemas.microsoft.com/office/drawing/2014/main" xmlns="" id="{11E65B79-55CA-F605-B418-1B9C71F56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18" y="1961550"/>
            <a:ext cx="1199994" cy="10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 descr="Picture5">
            <a:extLst>
              <a:ext uri="{FF2B5EF4-FFF2-40B4-BE49-F238E27FC236}">
                <a16:creationId xmlns:a16="http://schemas.microsoft.com/office/drawing/2014/main" xmlns="" id="{C8675C02-2020-C5AA-3F60-2A846D84F0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98" y="2113930"/>
            <a:ext cx="1199994" cy="10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 descr="Picture5">
            <a:extLst>
              <a:ext uri="{FF2B5EF4-FFF2-40B4-BE49-F238E27FC236}">
                <a16:creationId xmlns:a16="http://schemas.microsoft.com/office/drawing/2014/main" xmlns="" id="{894CC6B9-5966-B6EC-D667-4A165648BC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878" y="2266310"/>
            <a:ext cx="1199994" cy="10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6" descr="Picture5">
            <a:extLst>
              <a:ext uri="{FF2B5EF4-FFF2-40B4-BE49-F238E27FC236}">
                <a16:creationId xmlns:a16="http://schemas.microsoft.com/office/drawing/2014/main" xmlns="" id="{CE1A15E6-E6B8-806F-1515-BC5992C76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16" y="529810"/>
            <a:ext cx="1199994" cy="106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6" descr="Picture5">
            <a:extLst>
              <a:ext uri="{FF2B5EF4-FFF2-40B4-BE49-F238E27FC236}">
                <a16:creationId xmlns:a16="http://schemas.microsoft.com/office/drawing/2014/main" xmlns="" id="{B245B845-7DB0-F2A6-1FC2-B4EFA484D4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5" y="852030"/>
            <a:ext cx="1199994" cy="10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6" descr="Picture5">
            <a:extLst>
              <a:ext uri="{FF2B5EF4-FFF2-40B4-BE49-F238E27FC236}">
                <a16:creationId xmlns:a16="http://schemas.microsoft.com/office/drawing/2014/main" xmlns="" id="{CA81B7A6-8523-5FD4-8877-6FB9B8E4E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05" y="2271071"/>
            <a:ext cx="1199994" cy="10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6" descr="Picture5">
            <a:extLst>
              <a:ext uri="{FF2B5EF4-FFF2-40B4-BE49-F238E27FC236}">
                <a16:creationId xmlns:a16="http://schemas.microsoft.com/office/drawing/2014/main" xmlns="" id="{9B438C86-7CAA-1042-1056-0636581F20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778" y="620286"/>
            <a:ext cx="1199994" cy="10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6" descr="Picture5">
            <a:extLst>
              <a:ext uri="{FF2B5EF4-FFF2-40B4-BE49-F238E27FC236}">
                <a16:creationId xmlns:a16="http://schemas.microsoft.com/office/drawing/2014/main" xmlns="" id="{059A51AB-947A-B1C5-BF26-240B4A358C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258" y="5293277"/>
            <a:ext cx="1199994" cy="10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6" descr="Picture5">
            <a:extLst>
              <a:ext uri="{FF2B5EF4-FFF2-40B4-BE49-F238E27FC236}">
                <a16:creationId xmlns:a16="http://schemas.microsoft.com/office/drawing/2014/main" xmlns="" id="{93A6E12A-127B-720C-E12A-6A1BF0001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67" y="2852019"/>
            <a:ext cx="1199994" cy="10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6" descr="Picture5">
            <a:extLst>
              <a:ext uri="{FF2B5EF4-FFF2-40B4-BE49-F238E27FC236}">
                <a16:creationId xmlns:a16="http://schemas.microsoft.com/office/drawing/2014/main" xmlns="" id="{7FBB9A8C-2D7F-EE1D-F730-F10391F66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73" y="4725025"/>
            <a:ext cx="1199994" cy="10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6" descr="Picture5">
            <a:extLst>
              <a:ext uri="{FF2B5EF4-FFF2-40B4-BE49-F238E27FC236}">
                <a16:creationId xmlns:a16="http://schemas.microsoft.com/office/drawing/2014/main" xmlns="" id="{A91BD047-6169-3AD4-D13E-28392BD9E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63" y="5625022"/>
            <a:ext cx="1199994" cy="10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6" descr="Picture5">
            <a:extLst>
              <a:ext uri="{FF2B5EF4-FFF2-40B4-BE49-F238E27FC236}">
                <a16:creationId xmlns:a16="http://schemas.microsoft.com/office/drawing/2014/main" xmlns="" id="{A07F4DC1-3C76-342E-DD0B-762B339ED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00" y="3637731"/>
            <a:ext cx="1199994" cy="10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6" descr="Picture5">
            <a:extLst>
              <a:ext uri="{FF2B5EF4-FFF2-40B4-BE49-F238E27FC236}">
                <a16:creationId xmlns:a16="http://schemas.microsoft.com/office/drawing/2014/main" xmlns="" id="{99932ABF-E6D3-3755-1ECB-18F59935F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20" y="1169462"/>
            <a:ext cx="1199994" cy="10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17" descr="bird32">
            <a:extLst>
              <a:ext uri="{FF2B5EF4-FFF2-40B4-BE49-F238E27FC236}">
                <a16:creationId xmlns:a16="http://schemas.microsoft.com/office/drawing/2014/main" xmlns="" id="{1C1AAEE0-399A-AF95-0CF9-C7B3A21BAC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9830" y="4609154"/>
            <a:ext cx="1874593" cy="10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17" descr="bird32">
            <a:extLst>
              <a:ext uri="{FF2B5EF4-FFF2-40B4-BE49-F238E27FC236}">
                <a16:creationId xmlns:a16="http://schemas.microsoft.com/office/drawing/2014/main" xmlns="" id="{E03BF3A8-672C-8193-824E-A78A0BE49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07" y="4548836"/>
            <a:ext cx="1807927" cy="10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9" name="Nhóm 14">
            <a:extLst>
              <a:ext uri="{FF2B5EF4-FFF2-40B4-BE49-F238E27FC236}">
                <a16:creationId xmlns:a16="http://schemas.microsoft.com/office/drawing/2014/main" xmlns="" id="{5E8BA2BF-9BCD-4F5F-B62B-672DDD7858EA}"/>
              </a:ext>
            </a:extLst>
          </p:cNvPr>
          <p:cNvGrpSpPr/>
          <p:nvPr/>
        </p:nvGrpSpPr>
        <p:grpSpPr>
          <a:xfrm>
            <a:off x="326386" y="179753"/>
            <a:ext cx="6048758" cy="2173280"/>
            <a:chOff x="145882" y="1562100"/>
            <a:chExt cx="9074318" cy="326034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1371ED42-9319-4F20-8C10-30FD1D811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2" y="1562100"/>
              <a:ext cx="9074318" cy="326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Hình chữ nhật 11">
              <a:extLst>
                <a:ext uri="{FF2B5EF4-FFF2-40B4-BE49-F238E27FC236}">
                  <a16:creationId xmlns:a16="http://schemas.microsoft.com/office/drawing/2014/main" xmlns="" id="{791469E5-CCF6-4540-B3E7-6541BB89D48D}"/>
                </a:ext>
              </a:extLst>
            </p:cNvPr>
            <p:cNvSpPr/>
            <p:nvPr/>
          </p:nvSpPr>
          <p:spPr>
            <a:xfrm>
              <a:off x="988956" y="2756236"/>
              <a:ext cx="6973466" cy="1015782"/>
            </a:xfrm>
            <a:prstGeom prst="rect">
              <a:avLst/>
            </a:prstGeom>
            <a:noFill/>
          </p:spPr>
          <p:txBody>
            <a:bodyPr wrap="none" lIns="60952" tIns="30476" rIns="60952" bIns="30476">
              <a:spAutoFit/>
            </a:bodyPr>
            <a:lstStyle/>
            <a:p>
              <a:pPr algn="ctr" defTabSz="609539"/>
              <a:r>
                <a:rPr lang="en-US" sz="4000" b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1. Bản đồ, lược đồ</a:t>
              </a:r>
              <a:endParaRPr lang="vi-VN" sz="4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xmlns="" id="{E19CF6AA-F932-4195-A132-DB92FDB8A6E9}"/>
              </a:ext>
            </a:extLst>
          </p:cNvPr>
          <p:cNvSpPr/>
          <p:nvPr/>
        </p:nvSpPr>
        <p:spPr>
          <a:xfrm>
            <a:off x="2019059" y="2573984"/>
            <a:ext cx="3351542" cy="615545"/>
          </a:xfrm>
          <a:prstGeom prst="rect">
            <a:avLst/>
          </a:prstGeom>
          <a:noFill/>
        </p:spPr>
        <p:txBody>
          <a:bodyPr wrap="none" lIns="60952" tIns="30476" rIns="60952" bIns="30476">
            <a:spAutoFit/>
          </a:bodyPr>
          <a:lstStyle/>
          <a:p>
            <a:pPr defTabSz="609539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Lược đồ là gì?</a:t>
            </a:r>
            <a:endParaRPr lang="vi-VN" sz="3600" b="1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C35CDC-11E4-44B3-8B76-A75DBEE7C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3"/>
          <a:stretch/>
        </p:blipFill>
        <p:spPr>
          <a:xfrm>
            <a:off x="6375144" y="1399917"/>
            <a:ext cx="5699361" cy="43651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3C407D-E280-4A25-BB8E-08281ECDC9A8}"/>
              </a:ext>
            </a:extLst>
          </p:cNvPr>
          <p:cNvGrpSpPr/>
          <p:nvPr/>
        </p:nvGrpSpPr>
        <p:grpSpPr>
          <a:xfrm>
            <a:off x="362811" y="3433416"/>
            <a:ext cx="6461251" cy="2452380"/>
            <a:chOff x="464205" y="3429794"/>
            <a:chExt cx="6461251" cy="24523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9A1EB30-D1AE-4701-BE7C-BFC70079C889}"/>
                </a:ext>
              </a:extLst>
            </p:cNvPr>
            <p:cNvSpPr/>
            <p:nvPr/>
          </p:nvSpPr>
          <p:spPr>
            <a:xfrm>
              <a:off x="464205" y="3429794"/>
              <a:ext cx="6461251" cy="24523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 16">
              <a:extLst>
                <a:ext uri="{FF2B5EF4-FFF2-40B4-BE49-F238E27FC236}">
                  <a16:creationId xmlns:a16="http://schemas.microsoft.com/office/drawing/2014/main" xmlns="" id="{05C3E737-78A9-4F4A-9D6D-479666A28313}"/>
                </a:ext>
              </a:extLst>
            </p:cNvPr>
            <p:cNvSpPr/>
            <p:nvPr/>
          </p:nvSpPr>
          <p:spPr>
            <a:xfrm>
              <a:off x="565316" y="3483871"/>
              <a:ext cx="6289132" cy="2277538"/>
            </a:xfrm>
            <a:prstGeom prst="rect">
              <a:avLst/>
            </a:prstGeom>
            <a:noFill/>
          </p:spPr>
          <p:txBody>
            <a:bodyPr wrap="square" lIns="60952" tIns="30476" rIns="60952" bIns="30476">
              <a:spAutoFit/>
            </a:bodyPr>
            <a:lstStyle/>
            <a:p>
              <a:pPr algn="just" defTabSz="609539"/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giản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vi-VN" sz="360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133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ản đồ Hành chính Hà Nội Ao, khung gỗ">
            <a:extLst>
              <a:ext uri="{FF2B5EF4-FFF2-40B4-BE49-F238E27FC236}">
                <a16:creationId xmlns:a16="http://schemas.microsoft.com/office/drawing/2014/main" xmlns="" id="{6F9B819E-01ED-4D64-8B16-BC32297EC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1" t="1891" r="5624" b="2423"/>
          <a:stretch/>
        </p:blipFill>
        <p:spPr bwMode="auto">
          <a:xfrm>
            <a:off x="7893212" y="667726"/>
            <a:ext cx="3904648" cy="53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xmlns="" id="{20A50BFF-3522-496F-8B04-0CABB92C368E}"/>
              </a:ext>
            </a:extLst>
          </p:cNvPr>
          <p:cNvSpPr/>
          <p:nvPr/>
        </p:nvSpPr>
        <p:spPr>
          <a:xfrm>
            <a:off x="601060" y="588544"/>
            <a:ext cx="6882877" cy="1169543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bước sử dụng </a:t>
            </a:r>
          </a:p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 đồ, lược đồ. </a:t>
            </a:r>
            <a:endParaRPr lang="vi-VN" sz="3600" b="1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ũi tên: Cong Hướng lên 23">
            <a:extLst>
              <a:ext uri="{FF2B5EF4-FFF2-40B4-BE49-F238E27FC236}">
                <a16:creationId xmlns:a16="http://schemas.microsoft.com/office/drawing/2014/main" xmlns="" id="{9E8BFE31-8119-43B6-B355-5781A9598F30}"/>
              </a:ext>
            </a:extLst>
          </p:cNvPr>
          <p:cNvSpPr/>
          <p:nvPr/>
        </p:nvSpPr>
        <p:spPr>
          <a:xfrm rot="5400000">
            <a:off x="674130" y="2842108"/>
            <a:ext cx="887203" cy="10100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FFCC"/>
          </a:solidFill>
          <a:ln>
            <a:solidFill>
              <a:srgbClr val="FF0000"/>
            </a:solidFill>
          </a:ln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Hình tự do: Hình 24">
            <a:extLst>
              <a:ext uri="{FF2B5EF4-FFF2-40B4-BE49-F238E27FC236}">
                <a16:creationId xmlns:a16="http://schemas.microsoft.com/office/drawing/2014/main" xmlns="" id="{BB0198D0-529C-402F-8540-6C6125B1C285}"/>
              </a:ext>
            </a:extLst>
          </p:cNvPr>
          <p:cNvSpPr/>
          <p:nvPr/>
        </p:nvSpPr>
        <p:spPr>
          <a:xfrm>
            <a:off x="551293" y="1804425"/>
            <a:ext cx="1493528" cy="1045421"/>
          </a:xfrm>
          <a:custGeom>
            <a:avLst/>
            <a:gdLst>
              <a:gd name="connsiteX0" fmla="*/ 0 w 2240584"/>
              <a:gd name="connsiteY0" fmla="*/ 261442 h 1568336"/>
              <a:gd name="connsiteX1" fmla="*/ 261442 w 2240584"/>
              <a:gd name="connsiteY1" fmla="*/ 0 h 1568336"/>
              <a:gd name="connsiteX2" fmla="*/ 1979142 w 2240584"/>
              <a:gd name="connsiteY2" fmla="*/ 0 h 1568336"/>
              <a:gd name="connsiteX3" fmla="*/ 2240584 w 2240584"/>
              <a:gd name="connsiteY3" fmla="*/ 261442 h 1568336"/>
              <a:gd name="connsiteX4" fmla="*/ 2240584 w 2240584"/>
              <a:gd name="connsiteY4" fmla="*/ 1306894 h 1568336"/>
              <a:gd name="connsiteX5" fmla="*/ 1979142 w 2240584"/>
              <a:gd name="connsiteY5" fmla="*/ 1568336 h 1568336"/>
              <a:gd name="connsiteX6" fmla="*/ 261442 w 2240584"/>
              <a:gd name="connsiteY6" fmla="*/ 1568336 h 1568336"/>
              <a:gd name="connsiteX7" fmla="*/ 0 w 2240584"/>
              <a:gd name="connsiteY7" fmla="*/ 1306894 h 1568336"/>
              <a:gd name="connsiteX8" fmla="*/ 0 w 2240584"/>
              <a:gd name="connsiteY8" fmla="*/ 261442 h 15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0584" h="1568336">
                <a:moveTo>
                  <a:pt x="0" y="261442"/>
                </a:moveTo>
                <a:cubicBezTo>
                  <a:pt x="0" y="117052"/>
                  <a:pt x="117052" y="0"/>
                  <a:pt x="261442" y="0"/>
                </a:cubicBezTo>
                <a:lnTo>
                  <a:pt x="1979142" y="0"/>
                </a:lnTo>
                <a:cubicBezTo>
                  <a:pt x="2123532" y="0"/>
                  <a:pt x="2240584" y="117052"/>
                  <a:pt x="2240584" y="261442"/>
                </a:cubicBezTo>
                <a:lnTo>
                  <a:pt x="2240584" y="1306894"/>
                </a:lnTo>
                <a:cubicBezTo>
                  <a:pt x="2240584" y="1451284"/>
                  <a:pt x="2123532" y="1568336"/>
                  <a:pt x="1979142" y="1568336"/>
                </a:cubicBezTo>
                <a:lnTo>
                  <a:pt x="261442" y="1568336"/>
                </a:lnTo>
                <a:cubicBezTo>
                  <a:pt x="117052" y="1568336"/>
                  <a:pt x="0" y="1451284"/>
                  <a:pt x="0" y="1306894"/>
                </a:cubicBezTo>
                <a:lnTo>
                  <a:pt x="0" y="26144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B1B31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407" tIns="170407" rIns="170407" bIns="170407" numCol="1" spcCol="1270" anchor="ctr" anchorCtr="0">
            <a:noAutofit/>
          </a:bodyPr>
          <a:lstStyle/>
          <a:p>
            <a:pPr algn="ctr" defTabSz="13926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133" b="1" spc="-93">
                <a:solidFill>
                  <a:srgbClr val="FF0000"/>
                </a:solidFill>
                <a:latin typeface="Calibri"/>
              </a:rPr>
              <a:t>Bước 1</a:t>
            </a:r>
            <a:endParaRPr lang="vi-VN" sz="3133" b="1" spc="-93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Hình tự do: Hình 25">
            <a:extLst>
              <a:ext uri="{FF2B5EF4-FFF2-40B4-BE49-F238E27FC236}">
                <a16:creationId xmlns:a16="http://schemas.microsoft.com/office/drawing/2014/main" xmlns="" id="{9ECBC6D4-5B9C-4C13-A034-CDF26C58D838}"/>
              </a:ext>
            </a:extLst>
          </p:cNvPr>
          <p:cNvSpPr/>
          <p:nvPr/>
        </p:nvSpPr>
        <p:spPr>
          <a:xfrm>
            <a:off x="1943884" y="2025758"/>
            <a:ext cx="7613475" cy="844955"/>
          </a:xfrm>
          <a:custGeom>
            <a:avLst/>
            <a:gdLst>
              <a:gd name="connsiteX0" fmla="*/ 0 w 11421700"/>
              <a:gd name="connsiteY0" fmla="*/ 0 h 1267598"/>
              <a:gd name="connsiteX1" fmla="*/ 11421700 w 11421700"/>
              <a:gd name="connsiteY1" fmla="*/ 0 h 1267598"/>
              <a:gd name="connsiteX2" fmla="*/ 11421700 w 11421700"/>
              <a:gd name="connsiteY2" fmla="*/ 1267598 h 1267598"/>
              <a:gd name="connsiteX3" fmla="*/ 0 w 11421700"/>
              <a:gd name="connsiteY3" fmla="*/ 1267598 h 1267598"/>
              <a:gd name="connsiteX4" fmla="*/ 0 w 11421700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1700" h="1267598">
                <a:moveTo>
                  <a:pt x="0" y="0"/>
                </a:moveTo>
                <a:lnTo>
                  <a:pt x="11421700" y="0"/>
                </a:lnTo>
                <a:lnTo>
                  <a:pt x="11421700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190481" lvl="1" indent="-190481" defTabSz="195560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4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Đọc tên bản đồ, lược đồ.</a:t>
            </a:r>
            <a:endParaRPr lang="vi-VN" sz="4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9" name="Mũi tên: Cong Hướng lên 26">
            <a:extLst>
              <a:ext uri="{FF2B5EF4-FFF2-40B4-BE49-F238E27FC236}">
                <a16:creationId xmlns:a16="http://schemas.microsoft.com/office/drawing/2014/main" xmlns="" id="{C836558A-FF67-4F67-AB87-C46A2BA6D15D}"/>
              </a:ext>
            </a:extLst>
          </p:cNvPr>
          <p:cNvSpPr/>
          <p:nvPr/>
        </p:nvSpPr>
        <p:spPr>
          <a:xfrm rot="5400000">
            <a:off x="2333688" y="4262560"/>
            <a:ext cx="887203" cy="10100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FFCC"/>
          </a:solidFill>
          <a:ln>
            <a:solidFill>
              <a:srgbClr val="FF0000"/>
            </a:solidFill>
          </a:ln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Hình tự do: Hình 27">
            <a:extLst>
              <a:ext uri="{FF2B5EF4-FFF2-40B4-BE49-F238E27FC236}">
                <a16:creationId xmlns:a16="http://schemas.microsoft.com/office/drawing/2014/main" xmlns="" id="{D2759B78-AECF-4768-9D87-B7872F473949}"/>
              </a:ext>
            </a:extLst>
          </p:cNvPr>
          <p:cNvSpPr/>
          <p:nvPr/>
        </p:nvSpPr>
        <p:spPr>
          <a:xfrm>
            <a:off x="1647900" y="3256139"/>
            <a:ext cx="1493528" cy="1045421"/>
          </a:xfrm>
          <a:custGeom>
            <a:avLst/>
            <a:gdLst>
              <a:gd name="connsiteX0" fmla="*/ 0 w 2240584"/>
              <a:gd name="connsiteY0" fmla="*/ 261442 h 1568336"/>
              <a:gd name="connsiteX1" fmla="*/ 261442 w 2240584"/>
              <a:gd name="connsiteY1" fmla="*/ 0 h 1568336"/>
              <a:gd name="connsiteX2" fmla="*/ 1979142 w 2240584"/>
              <a:gd name="connsiteY2" fmla="*/ 0 h 1568336"/>
              <a:gd name="connsiteX3" fmla="*/ 2240584 w 2240584"/>
              <a:gd name="connsiteY3" fmla="*/ 261442 h 1568336"/>
              <a:gd name="connsiteX4" fmla="*/ 2240584 w 2240584"/>
              <a:gd name="connsiteY4" fmla="*/ 1306894 h 1568336"/>
              <a:gd name="connsiteX5" fmla="*/ 1979142 w 2240584"/>
              <a:gd name="connsiteY5" fmla="*/ 1568336 h 1568336"/>
              <a:gd name="connsiteX6" fmla="*/ 261442 w 2240584"/>
              <a:gd name="connsiteY6" fmla="*/ 1568336 h 1568336"/>
              <a:gd name="connsiteX7" fmla="*/ 0 w 2240584"/>
              <a:gd name="connsiteY7" fmla="*/ 1306894 h 1568336"/>
              <a:gd name="connsiteX8" fmla="*/ 0 w 2240584"/>
              <a:gd name="connsiteY8" fmla="*/ 261442 h 15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0584" h="1568336">
                <a:moveTo>
                  <a:pt x="0" y="261442"/>
                </a:moveTo>
                <a:cubicBezTo>
                  <a:pt x="0" y="117052"/>
                  <a:pt x="117052" y="0"/>
                  <a:pt x="261442" y="0"/>
                </a:cubicBezTo>
                <a:lnTo>
                  <a:pt x="1979142" y="0"/>
                </a:lnTo>
                <a:cubicBezTo>
                  <a:pt x="2123532" y="0"/>
                  <a:pt x="2240584" y="117052"/>
                  <a:pt x="2240584" y="261442"/>
                </a:cubicBezTo>
                <a:lnTo>
                  <a:pt x="2240584" y="1306894"/>
                </a:lnTo>
                <a:cubicBezTo>
                  <a:pt x="2240584" y="1451284"/>
                  <a:pt x="2123532" y="1568336"/>
                  <a:pt x="1979142" y="1568336"/>
                </a:cubicBezTo>
                <a:lnTo>
                  <a:pt x="261442" y="1568336"/>
                </a:lnTo>
                <a:cubicBezTo>
                  <a:pt x="117052" y="1568336"/>
                  <a:pt x="0" y="1451284"/>
                  <a:pt x="0" y="1306894"/>
                </a:cubicBezTo>
                <a:lnTo>
                  <a:pt x="0" y="26144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B1B31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407" tIns="170407" rIns="170407" bIns="170407" numCol="1" spcCol="1270" anchor="ctr" anchorCtr="0">
            <a:noAutofit/>
          </a:bodyPr>
          <a:lstStyle/>
          <a:p>
            <a:pPr algn="ctr" defTabSz="13926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133" b="1" spc="-93">
                <a:solidFill>
                  <a:srgbClr val="FF0000"/>
                </a:solidFill>
                <a:latin typeface="Calibri"/>
              </a:rPr>
              <a:t>Bước 2</a:t>
            </a:r>
            <a:endParaRPr lang="vi-VN" sz="3133" b="1" spc="-93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Hình tự do: Hình 28">
            <a:extLst>
              <a:ext uri="{FF2B5EF4-FFF2-40B4-BE49-F238E27FC236}">
                <a16:creationId xmlns:a16="http://schemas.microsoft.com/office/drawing/2014/main" xmlns="" id="{6673E61D-0C54-47F3-B26D-03EFC03A1A36}"/>
              </a:ext>
            </a:extLst>
          </p:cNvPr>
          <p:cNvSpPr/>
          <p:nvPr/>
        </p:nvSpPr>
        <p:spPr>
          <a:xfrm>
            <a:off x="3420195" y="4516432"/>
            <a:ext cx="1086250" cy="844955"/>
          </a:xfrm>
          <a:custGeom>
            <a:avLst/>
            <a:gdLst>
              <a:gd name="connsiteX0" fmla="*/ 0 w 1629587"/>
              <a:gd name="connsiteY0" fmla="*/ 0 h 1267598"/>
              <a:gd name="connsiteX1" fmla="*/ 1629587 w 1629587"/>
              <a:gd name="connsiteY1" fmla="*/ 0 h 1267598"/>
              <a:gd name="connsiteX2" fmla="*/ 1629587 w 1629587"/>
              <a:gd name="connsiteY2" fmla="*/ 1267598 h 1267598"/>
              <a:gd name="connsiteX3" fmla="*/ 0 w 1629587"/>
              <a:gd name="connsiteY3" fmla="*/ 1267598 h 1267598"/>
              <a:gd name="connsiteX4" fmla="*/ 0 w 1629587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87" h="1267598">
                <a:moveTo>
                  <a:pt x="0" y="0"/>
                </a:moveTo>
                <a:lnTo>
                  <a:pt x="1629587" y="0"/>
                </a:lnTo>
                <a:lnTo>
                  <a:pt x="1629587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71" tIns="68571" rIns="68571" bIns="68571" numCol="1" spcCol="1270" anchor="ctr" anchorCtr="0">
            <a:noAutofit/>
          </a:bodyPr>
          <a:lstStyle/>
          <a:p>
            <a:pPr marL="152385" lvl="1" indent="-152385" defTabSz="6222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vi-VN" sz="1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Hình tự do: Hình 29">
            <a:extLst>
              <a:ext uri="{FF2B5EF4-FFF2-40B4-BE49-F238E27FC236}">
                <a16:creationId xmlns:a16="http://schemas.microsoft.com/office/drawing/2014/main" xmlns="" id="{6E2450A8-DE10-4ABB-A1B6-8EA1943B412B}"/>
              </a:ext>
            </a:extLst>
          </p:cNvPr>
          <p:cNvSpPr/>
          <p:nvPr/>
        </p:nvSpPr>
        <p:spPr>
          <a:xfrm>
            <a:off x="3216556" y="4859802"/>
            <a:ext cx="1493528" cy="1045421"/>
          </a:xfrm>
          <a:custGeom>
            <a:avLst/>
            <a:gdLst>
              <a:gd name="connsiteX0" fmla="*/ 0 w 2240584"/>
              <a:gd name="connsiteY0" fmla="*/ 261442 h 1568336"/>
              <a:gd name="connsiteX1" fmla="*/ 261442 w 2240584"/>
              <a:gd name="connsiteY1" fmla="*/ 0 h 1568336"/>
              <a:gd name="connsiteX2" fmla="*/ 1979142 w 2240584"/>
              <a:gd name="connsiteY2" fmla="*/ 0 h 1568336"/>
              <a:gd name="connsiteX3" fmla="*/ 2240584 w 2240584"/>
              <a:gd name="connsiteY3" fmla="*/ 261442 h 1568336"/>
              <a:gd name="connsiteX4" fmla="*/ 2240584 w 2240584"/>
              <a:gd name="connsiteY4" fmla="*/ 1306894 h 1568336"/>
              <a:gd name="connsiteX5" fmla="*/ 1979142 w 2240584"/>
              <a:gd name="connsiteY5" fmla="*/ 1568336 h 1568336"/>
              <a:gd name="connsiteX6" fmla="*/ 261442 w 2240584"/>
              <a:gd name="connsiteY6" fmla="*/ 1568336 h 1568336"/>
              <a:gd name="connsiteX7" fmla="*/ 0 w 2240584"/>
              <a:gd name="connsiteY7" fmla="*/ 1306894 h 1568336"/>
              <a:gd name="connsiteX8" fmla="*/ 0 w 2240584"/>
              <a:gd name="connsiteY8" fmla="*/ 261442 h 15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0584" h="1568336">
                <a:moveTo>
                  <a:pt x="0" y="261442"/>
                </a:moveTo>
                <a:cubicBezTo>
                  <a:pt x="0" y="117052"/>
                  <a:pt x="117052" y="0"/>
                  <a:pt x="261442" y="0"/>
                </a:cubicBezTo>
                <a:lnTo>
                  <a:pt x="1979142" y="0"/>
                </a:lnTo>
                <a:cubicBezTo>
                  <a:pt x="2123532" y="0"/>
                  <a:pt x="2240584" y="117052"/>
                  <a:pt x="2240584" y="261442"/>
                </a:cubicBezTo>
                <a:lnTo>
                  <a:pt x="2240584" y="1306894"/>
                </a:lnTo>
                <a:cubicBezTo>
                  <a:pt x="2240584" y="1451284"/>
                  <a:pt x="2123532" y="1568336"/>
                  <a:pt x="1979142" y="1568336"/>
                </a:cubicBezTo>
                <a:lnTo>
                  <a:pt x="261442" y="1568336"/>
                </a:lnTo>
                <a:cubicBezTo>
                  <a:pt x="117052" y="1568336"/>
                  <a:pt x="0" y="1451284"/>
                  <a:pt x="0" y="1306894"/>
                </a:cubicBezTo>
                <a:lnTo>
                  <a:pt x="0" y="26144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B1B31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407" tIns="170407" rIns="170407" bIns="170407" numCol="1" spcCol="1270" anchor="ctr" anchorCtr="0">
            <a:noAutofit/>
          </a:bodyPr>
          <a:lstStyle/>
          <a:p>
            <a:pPr algn="ctr" defTabSz="13926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133" b="1" spc="-93">
                <a:solidFill>
                  <a:srgbClr val="FF0000"/>
                </a:solidFill>
                <a:latin typeface="Calibri"/>
              </a:rPr>
              <a:t>Bước 3</a:t>
            </a:r>
            <a:endParaRPr lang="vi-VN" sz="3133" b="1" spc="-93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Hình tự do: Hình 30">
            <a:extLst>
              <a:ext uri="{FF2B5EF4-FFF2-40B4-BE49-F238E27FC236}">
                <a16:creationId xmlns:a16="http://schemas.microsoft.com/office/drawing/2014/main" xmlns="" id="{2685C405-C7B6-4836-BE23-14B4D8967303}"/>
              </a:ext>
            </a:extLst>
          </p:cNvPr>
          <p:cNvSpPr/>
          <p:nvPr/>
        </p:nvSpPr>
        <p:spPr>
          <a:xfrm>
            <a:off x="7074663" y="5690785"/>
            <a:ext cx="1086250" cy="844955"/>
          </a:xfrm>
          <a:custGeom>
            <a:avLst/>
            <a:gdLst>
              <a:gd name="connsiteX0" fmla="*/ 0 w 1629587"/>
              <a:gd name="connsiteY0" fmla="*/ 0 h 1267598"/>
              <a:gd name="connsiteX1" fmla="*/ 1629587 w 1629587"/>
              <a:gd name="connsiteY1" fmla="*/ 0 h 1267598"/>
              <a:gd name="connsiteX2" fmla="*/ 1629587 w 1629587"/>
              <a:gd name="connsiteY2" fmla="*/ 1267598 h 1267598"/>
              <a:gd name="connsiteX3" fmla="*/ 0 w 1629587"/>
              <a:gd name="connsiteY3" fmla="*/ 1267598 h 1267598"/>
              <a:gd name="connsiteX4" fmla="*/ 0 w 1629587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87" h="1267598">
                <a:moveTo>
                  <a:pt x="0" y="0"/>
                </a:moveTo>
                <a:lnTo>
                  <a:pt x="1629587" y="0"/>
                </a:lnTo>
                <a:lnTo>
                  <a:pt x="1629587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71" tIns="68571" rIns="68571" bIns="68571" numCol="1" spcCol="1270" anchor="ctr" anchorCtr="0">
            <a:noAutofit/>
          </a:bodyPr>
          <a:lstStyle/>
          <a:p>
            <a:pPr marL="152385" lvl="1" indent="-152385" defTabSz="6222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vi-VN" sz="1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4" name="Hình tự do: Hình 31">
            <a:extLst>
              <a:ext uri="{FF2B5EF4-FFF2-40B4-BE49-F238E27FC236}">
                <a16:creationId xmlns:a16="http://schemas.microsoft.com/office/drawing/2014/main" xmlns="" id="{B087D683-3F77-4367-B310-875B6E56F068}"/>
              </a:ext>
            </a:extLst>
          </p:cNvPr>
          <p:cNvSpPr/>
          <p:nvPr/>
        </p:nvSpPr>
        <p:spPr>
          <a:xfrm>
            <a:off x="3062488" y="3479028"/>
            <a:ext cx="7613475" cy="844955"/>
          </a:xfrm>
          <a:custGeom>
            <a:avLst/>
            <a:gdLst>
              <a:gd name="connsiteX0" fmla="*/ 0 w 11421700"/>
              <a:gd name="connsiteY0" fmla="*/ 0 h 1267598"/>
              <a:gd name="connsiteX1" fmla="*/ 11421700 w 11421700"/>
              <a:gd name="connsiteY1" fmla="*/ 0 h 1267598"/>
              <a:gd name="connsiteX2" fmla="*/ 11421700 w 11421700"/>
              <a:gd name="connsiteY2" fmla="*/ 1267598 h 1267598"/>
              <a:gd name="connsiteX3" fmla="*/ 0 w 11421700"/>
              <a:gd name="connsiteY3" fmla="*/ 1267598 h 1267598"/>
              <a:gd name="connsiteX4" fmla="*/ 0 w 11421700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1700" h="1267598">
                <a:moveTo>
                  <a:pt x="0" y="0"/>
                </a:moveTo>
                <a:lnTo>
                  <a:pt x="11421700" y="0"/>
                </a:lnTo>
                <a:lnTo>
                  <a:pt x="11421700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190481" lvl="1" indent="-190481" defTabSz="195560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4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Đọc chú giải.</a:t>
            </a:r>
            <a:endParaRPr lang="vi-VN" sz="4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5" name="Hình tự do: Hình 32">
            <a:extLst>
              <a:ext uri="{FF2B5EF4-FFF2-40B4-BE49-F238E27FC236}">
                <a16:creationId xmlns:a16="http://schemas.microsoft.com/office/drawing/2014/main" xmlns="" id="{C54122EF-044E-4607-B8EF-C58D670E5C29}"/>
              </a:ext>
            </a:extLst>
          </p:cNvPr>
          <p:cNvSpPr/>
          <p:nvPr/>
        </p:nvSpPr>
        <p:spPr>
          <a:xfrm>
            <a:off x="896006" y="5837787"/>
            <a:ext cx="10901854" cy="844955"/>
          </a:xfrm>
          <a:custGeom>
            <a:avLst/>
            <a:gdLst>
              <a:gd name="connsiteX0" fmla="*/ 0 w 11421700"/>
              <a:gd name="connsiteY0" fmla="*/ 0 h 1267598"/>
              <a:gd name="connsiteX1" fmla="*/ 11421700 w 11421700"/>
              <a:gd name="connsiteY1" fmla="*/ 0 h 1267598"/>
              <a:gd name="connsiteX2" fmla="*/ 11421700 w 11421700"/>
              <a:gd name="connsiteY2" fmla="*/ 1267598 h 1267598"/>
              <a:gd name="connsiteX3" fmla="*/ 0 w 11421700"/>
              <a:gd name="connsiteY3" fmla="*/ 1267598 h 1267598"/>
              <a:gd name="connsiteX4" fmla="*/ 0 w 11421700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1700" h="1267598">
                <a:moveTo>
                  <a:pt x="0" y="0"/>
                </a:moveTo>
                <a:lnTo>
                  <a:pt x="11421700" y="0"/>
                </a:lnTo>
                <a:lnTo>
                  <a:pt x="11421700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190481" lvl="1" indent="-190481" defTabSz="195560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4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Đọc các thông tin trên bản đồ, lược đồ. </a:t>
            </a:r>
            <a:endParaRPr lang="vi-VN" sz="4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6" name="Hình Bầu dục 34">
            <a:extLst>
              <a:ext uri="{FF2B5EF4-FFF2-40B4-BE49-F238E27FC236}">
                <a16:creationId xmlns:a16="http://schemas.microsoft.com/office/drawing/2014/main" xmlns="" id="{C42D1512-1D9D-4754-B708-75B6BB29536D}"/>
              </a:ext>
            </a:extLst>
          </p:cNvPr>
          <p:cNvSpPr/>
          <p:nvPr/>
        </p:nvSpPr>
        <p:spPr>
          <a:xfrm>
            <a:off x="7704730" y="667726"/>
            <a:ext cx="3745908" cy="45254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Hình Bầu dục 35">
            <a:extLst>
              <a:ext uri="{FF2B5EF4-FFF2-40B4-BE49-F238E27FC236}">
                <a16:creationId xmlns:a16="http://schemas.microsoft.com/office/drawing/2014/main" xmlns="" id="{B9E1FCA4-B7C8-4673-9171-2EEC8916276B}"/>
              </a:ext>
            </a:extLst>
          </p:cNvPr>
          <p:cNvSpPr/>
          <p:nvPr/>
        </p:nvSpPr>
        <p:spPr>
          <a:xfrm>
            <a:off x="10522907" y="4847582"/>
            <a:ext cx="1116213" cy="100911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70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emph" presetSubtype="1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7" presetClass="emph" presetSubtype="1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2" grpId="0" animBg="1"/>
      <p:bldP spid="24" grpId="0"/>
      <p:bldP spid="2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4478" y="472836"/>
            <a:ext cx="5581456" cy="1784976"/>
            <a:chOff x="981193" y="787879"/>
            <a:chExt cx="5582183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D39B987-D8F9-4D06-A255-C7397588FDD3}"/>
                </a:ext>
              </a:extLst>
            </p:cNvPr>
            <p:cNvSpPr txBox="1"/>
            <p:nvPr/>
          </p:nvSpPr>
          <p:spPr>
            <a:xfrm>
              <a:off x="981193" y="787879"/>
              <a:ext cx="5465670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999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2. Biểu đồ</a:t>
              </a: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1097706" y="787879"/>
              <a:ext cx="5465670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99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2. Biểu đồ</a:t>
              </a:r>
            </a:p>
          </p:txBody>
        </p:sp>
      </p:grp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AF39F221-8011-4108-A9DE-87530056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12" y="-218308"/>
            <a:ext cx="6048758" cy="21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xmlns="" id="{DCC87FDB-53D7-4111-B3CF-5D4C18B2C5CB}"/>
              </a:ext>
            </a:extLst>
          </p:cNvPr>
          <p:cNvSpPr/>
          <p:nvPr/>
        </p:nvSpPr>
        <p:spPr>
          <a:xfrm>
            <a:off x="4520424" y="499234"/>
            <a:ext cx="3149564" cy="615545"/>
          </a:xfrm>
          <a:prstGeom prst="rect">
            <a:avLst/>
          </a:prstGeom>
          <a:noFill/>
        </p:spPr>
        <p:txBody>
          <a:bodyPr wrap="none" lIns="60952" tIns="30476" rIns="60952" bIns="30476">
            <a:spAutoFit/>
          </a:bodyPr>
          <a:lstStyle/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là gì?</a:t>
            </a:r>
            <a:endParaRPr lang="vi-VN" sz="3600" b="1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ình chữ nhật 16">
            <a:extLst>
              <a:ext uri="{FF2B5EF4-FFF2-40B4-BE49-F238E27FC236}">
                <a16:creationId xmlns:a16="http://schemas.microsoft.com/office/drawing/2014/main" xmlns="" id="{0AE0B8BD-9203-409F-A31E-BE6168E9470F}"/>
              </a:ext>
            </a:extLst>
          </p:cNvPr>
          <p:cNvSpPr/>
          <p:nvPr/>
        </p:nvSpPr>
        <p:spPr>
          <a:xfrm>
            <a:off x="492747" y="1711649"/>
            <a:ext cx="11349369" cy="1169543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algn="just" defTabSz="609539"/>
            <a:r>
              <a:rPr lang="en-US" sz="36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là hình thức thể hiện trực quan các số liệu qua thời gian và không gian bằng các hình vẽ đặc trưng. </a:t>
            </a:r>
            <a:endParaRPr lang="vi-VN" sz="360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CC01B25-0C65-4E05-9CFA-CF13AE191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38" y="3088698"/>
            <a:ext cx="6964535" cy="32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C902014-A3A6-4CD4-94BD-E881AA0190C0}"/>
              </a:ext>
            </a:extLst>
          </p:cNvPr>
          <p:cNvSpPr/>
          <p:nvPr/>
        </p:nvSpPr>
        <p:spPr>
          <a:xfrm>
            <a:off x="6875762" y="717535"/>
            <a:ext cx="3789934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D1A6410-FD02-4359-8184-FE4FDC5A196E}"/>
              </a:ext>
            </a:extLst>
          </p:cNvPr>
          <p:cNvSpPr/>
          <p:nvPr/>
        </p:nvSpPr>
        <p:spPr>
          <a:xfrm>
            <a:off x="1705692" y="1748126"/>
            <a:ext cx="3307620" cy="3307784"/>
          </a:xfrm>
          <a:custGeom>
            <a:avLst/>
            <a:gdLst>
              <a:gd name="connsiteX0" fmla="*/ 0 w 3307620"/>
              <a:gd name="connsiteY0" fmla="*/ 1653892 h 3307784"/>
              <a:gd name="connsiteX1" fmla="*/ 1653810 w 3307620"/>
              <a:gd name="connsiteY1" fmla="*/ 0 h 3307784"/>
              <a:gd name="connsiteX2" fmla="*/ 3307620 w 3307620"/>
              <a:gd name="connsiteY2" fmla="*/ 1653892 h 3307784"/>
              <a:gd name="connsiteX3" fmla="*/ 1653810 w 3307620"/>
              <a:gd name="connsiteY3" fmla="*/ 3307784 h 3307784"/>
              <a:gd name="connsiteX4" fmla="*/ 0 w 3307620"/>
              <a:gd name="connsiteY4" fmla="*/ 1653892 h 330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620" h="3307784">
                <a:moveTo>
                  <a:pt x="0" y="1653892"/>
                </a:moveTo>
                <a:cubicBezTo>
                  <a:pt x="0" y="740473"/>
                  <a:pt x="740436" y="0"/>
                  <a:pt x="1653810" y="0"/>
                </a:cubicBezTo>
                <a:cubicBezTo>
                  <a:pt x="2567184" y="0"/>
                  <a:pt x="3307620" y="740473"/>
                  <a:pt x="3307620" y="1653892"/>
                </a:cubicBezTo>
                <a:cubicBezTo>
                  <a:pt x="3307620" y="2567311"/>
                  <a:pt x="2567184" y="3307784"/>
                  <a:pt x="1653810" y="3307784"/>
                </a:cubicBezTo>
                <a:cubicBezTo>
                  <a:pt x="740436" y="3307784"/>
                  <a:pt x="0" y="2567311"/>
                  <a:pt x="0" y="165389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730" tIns="537754" rIns="537730" bIns="537754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4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xmlns="" id="{EBE7D41A-36F3-4A1B-92BD-8DB3C8ACD3C0}"/>
              </a:ext>
            </a:extLst>
          </p:cNvPr>
          <p:cNvSpPr/>
          <p:nvPr/>
        </p:nvSpPr>
        <p:spPr>
          <a:xfrm>
            <a:off x="0" y="-90999"/>
            <a:ext cx="6667617" cy="6950587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CBCB4BD-5916-4E52-9949-98B234E04D75}"/>
              </a:ext>
            </a:extLst>
          </p:cNvPr>
          <p:cNvSpPr/>
          <p:nvPr/>
        </p:nvSpPr>
        <p:spPr>
          <a:xfrm>
            <a:off x="7006032" y="511191"/>
            <a:ext cx="3668869" cy="1715404"/>
          </a:xfrm>
          <a:custGeom>
            <a:avLst/>
            <a:gdLst>
              <a:gd name="connsiteX0" fmla="*/ 0 w 2371762"/>
              <a:gd name="connsiteY0" fmla="*/ 0 h 1715404"/>
              <a:gd name="connsiteX1" fmla="*/ 2371762 w 2371762"/>
              <a:gd name="connsiteY1" fmla="*/ 0 h 1715404"/>
              <a:gd name="connsiteX2" fmla="*/ 2371762 w 2371762"/>
              <a:gd name="connsiteY2" fmla="*/ 1715404 h 1715404"/>
              <a:gd name="connsiteX3" fmla="*/ 0 w 2371762"/>
              <a:gd name="connsiteY3" fmla="*/ 1715404 h 1715404"/>
              <a:gd name="connsiteX4" fmla="*/ 0 w 2371762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762" h="1715404">
                <a:moveTo>
                  <a:pt x="0" y="0"/>
                </a:moveTo>
                <a:lnTo>
                  <a:pt x="2371762" y="0"/>
                </a:lnTo>
                <a:lnTo>
                  <a:pt x="2371762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4000" kern="1200">
                <a:latin typeface="Arial" panose="020B0604020202020204" pitchFamily="34" charset="0"/>
                <a:cs typeface="Arial" panose="020B0604020202020204" pitchFamily="34" charset="0"/>
              </a:rPr>
              <a:t>Đọc tên biểu đồ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46245D0-46FB-471A-9278-C482A934DB58}"/>
              </a:ext>
            </a:extLst>
          </p:cNvPr>
          <p:cNvSpPr/>
          <p:nvPr/>
        </p:nvSpPr>
        <p:spPr>
          <a:xfrm>
            <a:off x="4971035" y="509179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89F95C2-A796-4263-8FD0-C1E266B0C9C1}"/>
              </a:ext>
            </a:extLst>
          </p:cNvPr>
          <p:cNvSpPr/>
          <p:nvPr/>
        </p:nvSpPr>
        <p:spPr>
          <a:xfrm>
            <a:off x="5438243" y="2505225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44B7EE-3FAD-4CBB-9285-C505FB2F197D}"/>
              </a:ext>
            </a:extLst>
          </p:cNvPr>
          <p:cNvSpPr/>
          <p:nvPr/>
        </p:nvSpPr>
        <p:spPr>
          <a:xfrm>
            <a:off x="4805739" y="4504399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5A9A7CE-D3B5-4314-914A-F14C66D6FB25}"/>
              </a:ext>
            </a:extLst>
          </p:cNvPr>
          <p:cNvSpPr/>
          <p:nvPr/>
        </p:nvSpPr>
        <p:spPr>
          <a:xfrm>
            <a:off x="7496588" y="2774911"/>
            <a:ext cx="3789934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F9A0603-AE78-4540-BFA5-74C68083C64D}"/>
              </a:ext>
            </a:extLst>
          </p:cNvPr>
          <p:cNvSpPr/>
          <p:nvPr/>
        </p:nvSpPr>
        <p:spPr>
          <a:xfrm>
            <a:off x="7617653" y="2584110"/>
            <a:ext cx="3668869" cy="1715404"/>
          </a:xfrm>
          <a:custGeom>
            <a:avLst/>
            <a:gdLst>
              <a:gd name="connsiteX0" fmla="*/ 0 w 3632710"/>
              <a:gd name="connsiteY0" fmla="*/ 0 h 1715404"/>
              <a:gd name="connsiteX1" fmla="*/ 3632710 w 3632710"/>
              <a:gd name="connsiteY1" fmla="*/ 0 h 1715404"/>
              <a:gd name="connsiteX2" fmla="*/ 3632710 w 3632710"/>
              <a:gd name="connsiteY2" fmla="*/ 1715404 h 1715404"/>
              <a:gd name="connsiteX3" fmla="*/ 0 w 3632710"/>
              <a:gd name="connsiteY3" fmla="*/ 1715404 h 1715404"/>
              <a:gd name="connsiteX4" fmla="*/ 0 w 3632710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2710" h="1715404">
                <a:moveTo>
                  <a:pt x="0" y="0"/>
                </a:moveTo>
                <a:lnTo>
                  <a:pt x="3632710" y="0"/>
                </a:lnTo>
                <a:lnTo>
                  <a:pt x="3632710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just" defTabSz="17335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900" kern="1200">
                <a:latin typeface="Arial" panose="020B0604020202020204" pitchFamily="34" charset="0"/>
                <a:cs typeface="Arial" panose="020B0604020202020204" pitchFamily="34" charset="0"/>
              </a:rPr>
              <a:t>Đọc chú giải và các thông tin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9B37A629-8BE7-4BC8-907E-15FD19B369A7}"/>
              </a:ext>
            </a:extLst>
          </p:cNvPr>
          <p:cNvSpPr/>
          <p:nvPr/>
        </p:nvSpPr>
        <p:spPr>
          <a:xfrm>
            <a:off x="6945498" y="4811947"/>
            <a:ext cx="4746829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D08548A9-FEC7-4380-9BA4-2EA2B595443C}"/>
              </a:ext>
            </a:extLst>
          </p:cNvPr>
          <p:cNvSpPr/>
          <p:nvPr/>
        </p:nvSpPr>
        <p:spPr>
          <a:xfrm>
            <a:off x="6970807" y="4611238"/>
            <a:ext cx="4962559" cy="1715404"/>
          </a:xfrm>
          <a:custGeom>
            <a:avLst/>
            <a:gdLst>
              <a:gd name="connsiteX0" fmla="*/ 0 w 3592508"/>
              <a:gd name="connsiteY0" fmla="*/ 0 h 1715404"/>
              <a:gd name="connsiteX1" fmla="*/ 3592508 w 3592508"/>
              <a:gd name="connsiteY1" fmla="*/ 0 h 1715404"/>
              <a:gd name="connsiteX2" fmla="*/ 3592508 w 3592508"/>
              <a:gd name="connsiteY2" fmla="*/ 1715404 h 1715404"/>
              <a:gd name="connsiteX3" fmla="*/ 0 w 3592508"/>
              <a:gd name="connsiteY3" fmla="*/ 1715404 h 1715404"/>
              <a:gd name="connsiteX4" fmla="*/ 0 w 3592508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2508" h="1715404">
                <a:moveTo>
                  <a:pt x="0" y="0"/>
                </a:moveTo>
                <a:lnTo>
                  <a:pt x="3592508" y="0"/>
                </a:lnTo>
                <a:lnTo>
                  <a:pt x="3592508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900" kern="1200">
                <a:latin typeface="Arial" panose="020B0604020202020204" pitchFamily="34" charset="0"/>
                <a:cs typeface="Arial" panose="020B0604020202020204" pitchFamily="34" charset="0"/>
              </a:rPr>
              <a:t>Trả lời cho câu hỏi: Cái gì?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15792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19" grpId="0" animBg="1"/>
      <p:bldP spid="20" grpId="0" animBg="1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D39B987-D8F9-4D06-A255-C7397588FDD3}"/>
              </a:ext>
            </a:extLst>
          </p:cNvPr>
          <p:cNvSpPr txBox="1"/>
          <p:nvPr/>
        </p:nvSpPr>
        <p:spPr>
          <a:xfrm>
            <a:off x="362166" y="472836"/>
            <a:ext cx="11349582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3. </a:t>
            </a:r>
            <a:r>
              <a:rPr kumimoji="0" lang="en-US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TRANH ẢNH </a:t>
            </a:r>
            <a:r>
              <a:rPr kumimoji="0" lang="en-US" altLang="zh-CN" sz="109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endParaRPr kumimoji="0" lang="vi-VN" altLang="zh-CN" sz="10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t="37037" r="25854" b="9402"/>
          <a:stretch/>
        </p:blipFill>
        <p:spPr bwMode="auto">
          <a:xfrm>
            <a:off x="86061" y="634701"/>
            <a:ext cx="5876775" cy="5159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27577" y="994717"/>
            <a:ext cx="54244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927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D39B987-D8F9-4D06-A255-C7397588FDD3}"/>
              </a:ext>
            </a:extLst>
          </p:cNvPr>
          <p:cNvSpPr txBox="1"/>
          <p:nvPr/>
        </p:nvSpPr>
        <p:spPr>
          <a:xfrm>
            <a:off x="2119060" y="472836"/>
            <a:ext cx="7835799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4</a:t>
            </a:r>
            <a:r>
              <a:rPr kumimoji="0" lang="vi-VN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. </a:t>
            </a:r>
            <a:r>
              <a:rPr kumimoji="0" lang="en-US" altLang="zh-CN" sz="109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Hiện</a:t>
            </a:r>
            <a:r>
              <a:rPr kumimoji="0" lang="en-US" altLang="zh-CN" sz="109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r>
              <a:rPr kumimoji="0" lang="en-US" altLang="zh-CN" sz="109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vật</a:t>
            </a:r>
            <a:r>
              <a:rPr kumimoji="0" lang="en-US" altLang="zh-CN" sz="109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endParaRPr kumimoji="0" lang="vi-VN" altLang="zh-CN" sz="10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6943725" y="338653"/>
            <a:ext cx="4535580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7920" r="33547" b="7882"/>
          <a:stretch/>
        </p:blipFill>
        <p:spPr bwMode="auto">
          <a:xfrm>
            <a:off x="7275852" y="865414"/>
            <a:ext cx="2815205" cy="4523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9073" y="1024236"/>
            <a:ext cx="6092825" cy="50490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3624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7701" y="-356157"/>
            <a:ext cx="9514455" cy="7996445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512284" y="2141824"/>
            <a:ext cx="11167865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HĐ LUYỆN</a:t>
            </a:r>
            <a:r>
              <a:rPr kumimoji="0" lang="en-US" altLang="zh-CN" sz="10999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TẬP </a:t>
            </a:r>
            <a:endParaRPr kumimoji="0" lang="zh-CN" altLang="en-US" sz="109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038"/>
          <a:stretch/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09129" y="915522"/>
            <a:ext cx="7381284" cy="186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11499" dirty="0">
                <a:solidFill>
                  <a:prstClr val="black"/>
                </a:solidFill>
                <a:latin typeface="UTM Staccato 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16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456251" y="2265400"/>
            <a:ext cx="3895240" cy="1480854"/>
            <a:chOff x="4950770" y="1711591"/>
            <a:chExt cx="2921810" cy="1110785"/>
          </a:xfrm>
        </p:grpSpPr>
        <p:grpSp>
          <p:nvGrpSpPr>
            <p:cNvPr id="2" name="Group 1"/>
            <p:cNvGrpSpPr/>
            <p:nvPr/>
          </p:nvGrpSpPr>
          <p:grpSpPr>
            <a:xfrm>
              <a:off x="4950770" y="1711591"/>
              <a:ext cx="2921810" cy="1110785"/>
              <a:chOff x="4950770" y="1711591"/>
              <a:chExt cx="2921810" cy="111078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5" t="29108" r="34395" b="52528"/>
              <a:stretch/>
            </p:blipFill>
            <p:spPr>
              <a:xfrm>
                <a:off x="4969005" y="1711591"/>
                <a:ext cx="2903575" cy="1110785"/>
              </a:xfrm>
              <a:prstGeom prst="rect">
                <a:avLst/>
              </a:prstGeom>
            </p:spPr>
          </p:pic>
          <p:pic>
            <p:nvPicPr>
              <p:cNvPr id="13" name="Picture 4" descr="ตัวอักษรลายมือ B ดาวน์โหลดรูปภาพ (รหัส) 400513401_ขนาด 727.6  KB_รูปแบบรูปภาพ PNG _th.lovepik.co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0770" y="1739353"/>
                <a:ext cx="620534" cy="62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539" y="1938781"/>
              <a:ext cx="1644272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Máy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7396" y="4124933"/>
            <a:ext cx="1994141" cy="2896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7341" y="1136395"/>
            <a:ext cx="10499646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nào được sử dụng để học môn lịch sử và địa lí?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12847" y="3801907"/>
            <a:ext cx="4642223" cy="1480853"/>
            <a:chOff x="909753" y="2850871"/>
            <a:chExt cx="3482121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909753" y="2850871"/>
              <a:ext cx="328829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149" y="3049566"/>
              <a:ext cx="2623725" cy="500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vi</a:t>
              </a: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982041" y="3068899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414264" y="3633556"/>
            <a:ext cx="4963081" cy="1480854"/>
            <a:chOff x="4985978" y="2724590"/>
            <a:chExt cx="3556414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85978" y="2724590"/>
              <a:ext cx="355641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1304" y="3029938"/>
              <a:ext cx="2900753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Bản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65" y="2823641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794960" y="2283066"/>
            <a:ext cx="5255775" cy="1480854"/>
            <a:chOff x="596297" y="1711591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96297" y="1711591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75" y="1895357"/>
              <a:ext cx="567930" cy="56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491" y="1938781"/>
              <a:ext cx="2811556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Đài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thanh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10730822" y="10975"/>
            <a:ext cx="1722667" cy="1699178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10076173" y="4401723"/>
            <a:ext cx="2377315" cy="2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241742" y="4227911"/>
            <a:ext cx="1994141" cy="2896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78471" y="1292629"/>
            <a:ext cx="9685315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 đồ là gì?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48777" y="4469359"/>
            <a:ext cx="9564625" cy="2563856"/>
            <a:chOff x="636664" y="2832053"/>
            <a:chExt cx="7174404" cy="19231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3362" y="2832053"/>
              <a:ext cx="6825522" cy="1923142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853" y="3282235"/>
              <a:ext cx="6568215" cy="808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l-NL" sz="3200" dirty="0"/>
                <a:t>Hình vẽ thu nhỏ của toàn bộ bề mặt Trái Đất hay một khu vực theo một tỉ lệ nhất định</a:t>
              </a:r>
              <a:endParaRPr lang="en-US" sz="3200" dirty="0"/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36664" y="2839079"/>
              <a:ext cx="595365" cy="5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581221" y="2823463"/>
            <a:ext cx="5733945" cy="1821722"/>
            <a:chOff x="4936558" y="1597470"/>
            <a:chExt cx="4301019" cy="13664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36558" y="1597470"/>
              <a:ext cx="4301019" cy="1366469"/>
            </a:xfrm>
            <a:prstGeom prst="rect">
              <a:avLst/>
            </a:prstGeom>
          </p:spPr>
        </p:pic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651" y="1821172"/>
              <a:ext cx="3088533" cy="7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/>
              <a:r>
                <a:rPr lang="nl-NL" sz="2800" dirty="0"/>
                <a:t>Bảng biểu hiện thông tin về các sự kiện lịch sử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99" y="1769906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51702" y="2823463"/>
            <a:ext cx="5255775" cy="1480854"/>
            <a:chOff x="563850" y="1597470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63850" y="1597470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2" y="1696871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764" y="1759861"/>
              <a:ext cx="3245870" cy="7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l-NL" sz="2800" dirty="0"/>
                <a:t>Danh sách các từ vựng liên quan đến địa lí</a:t>
              </a:r>
              <a:endParaRPr lang="en-US" sz="2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10892094" y="-48691"/>
            <a:ext cx="1722667" cy="1699178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9788019" y="4650182"/>
            <a:ext cx="2377315" cy="2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8297" y="528219"/>
            <a:ext cx="1182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đầu tiên khi sử dụng bản đồ, lược đồ là </a:t>
            </a:r>
            <a:r>
              <a:rPr lang="nl-NL" sz="4000" dirty="0"/>
              <a:t>gì?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834" y="1385762"/>
            <a:ext cx="111670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bản đồ, lược đồ để biết được những thông tin chính và khu vực được thực hiện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9085" y="2742013"/>
            <a:ext cx="109785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chú giải để biết được các kí hiệu trong bản đồ, lược đồ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Đọc các thông tin trên bản đồ, lược đồ để trả lời cho các câu 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Đọc các thông tin lịch sử trên bản đồ, lược đồ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09"/>
            <a:endParaRPr lang="en-US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74147" y="5322402"/>
            <a:ext cx="11479305" cy="1537186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841" y="1531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1340" y="5133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8556" y="280834"/>
            <a:ext cx="10099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bao nhiêu tỉnh thành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09"/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2402" y="1694690"/>
            <a:ext cx="104456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309">
              <a:buAutoNum type="alphaUcPeriod"/>
            </a:pP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59</a:t>
            </a:r>
          </a:p>
          <a:p>
            <a:pPr marL="514350" indent="-514350" algn="just" defTabSz="914309">
              <a:buAutoNum type="alphaUcPeriod"/>
            </a:pP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514350" indent="-514350" algn="just" defTabSz="914309">
              <a:buAutoNum type="alphaUcPeriod"/>
            </a:pP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514350" indent="-514350" algn="just" defTabSz="914309">
              <a:buAutoNum type="alphaUcPeriod"/>
            </a:pP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66 </a:t>
            </a: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D. 70</a:t>
            </a: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2402" y="2746127"/>
            <a:ext cx="10445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63</a:t>
            </a: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348297" y="5023657"/>
            <a:ext cx="11479305" cy="15371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5"/>
          <a:stretch/>
        </p:blipFill>
        <p:spPr>
          <a:xfrm>
            <a:off x="6532235" y="3913762"/>
            <a:ext cx="5819471" cy="3110662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66E4852-21F6-4FF1-867D-0F0D09C8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841" y="1531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  <p:bldP spid="28" grpId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72051" y="0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8556" y="280834"/>
            <a:ext cx="10099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của thành phố Hà Nội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2402" y="1694690"/>
            <a:ext cx="104456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309">
              <a:buFontTx/>
              <a:buAutoNum type="alphaUcPeriod"/>
            </a:pP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1 359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      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2359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endParaRPr lang="vi-VN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                                          D . 4359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endParaRPr lang="vi-VN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2402" y="2746127"/>
            <a:ext cx="10445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   3 359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endParaRPr lang="vi-VN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348297" y="5023657"/>
            <a:ext cx="11479305" cy="15371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5"/>
          <a:stretch/>
        </p:blipFill>
        <p:spPr>
          <a:xfrm>
            <a:off x="6532235" y="3913762"/>
            <a:ext cx="5819471" cy="3110662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66E4852-21F6-4FF1-867D-0F0D09C8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841" y="1531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  <p:bldP spid="28" grpId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7701" y="-356157"/>
            <a:ext cx="9514455" cy="7996445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1154802" y="2141824"/>
            <a:ext cx="9882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HOẠT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ĐỘNG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DỤNG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E2C1ED2-7759-4CE9-AA0D-EB4D0A03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/>
          <a:stretch/>
        </p:blipFill>
        <p:spPr>
          <a:xfrm>
            <a:off x="0" y="1848812"/>
            <a:ext cx="12205746" cy="59657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D22D761-DE87-4BDC-BCD0-424134A9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4" b="6623"/>
          <a:stretch/>
        </p:blipFill>
        <p:spPr>
          <a:xfrm>
            <a:off x="0" y="1241"/>
            <a:ext cx="12215269" cy="68571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39210" y="755055"/>
            <a:ext cx="7777707" cy="4339393"/>
            <a:chOff x="1139358" y="753913"/>
            <a:chExt cx="7778720" cy="433995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7C08DD74-2F78-4E3D-885B-A52469D3D668}"/>
                </a:ext>
              </a:extLst>
            </p:cNvPr>
            <p:cNvSpPr txBox="1"/>
            <p:nvPr/>
          </p:nvSpPr>
          <p:spPr>
            <a:xfrm>
              <a:off x="1316407" y="753913"/>
              <a:ext cx="7079181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3799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309"/>
              <a:r>
                <a:rPr lang="en-US" altLang="zh-CN" sz="13799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9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11" name="文本框 7"/>
            <p:cNvSpPr txBox="1"/>
            <p:nvPr/>
          </p:nvSpPr>
          <p:spPr>
            <a:xfrm>
              <a:off x="1139358" y="753913"/>
              <a:ext cx="7778720" cy="433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3799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309"/>
              <a:r>
                <a:rPr lang="en-US" altLang="zh-CN" sz="13799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</a:t>
              </a:r>
              <a:r>
                <a:rPr lang="en-US" altLang="zh-CN" sz="13799" dirty="0">
                  <a:solidFill>
                    <a:prstClr val="white"/>
                  </a:solidFill>
                  <a:latin typeface="Times New Roman" panose="02020603050405020304" pitchFamily="18" charset="0"/>
                  <a:ea typeface="字魂55号-龙吟手书" panose="00000500000000000000" pitchFamily="2" charset="-122"/>
                  <a:cs typeface="Times New Roman" panose="02020603050405020304" pitchFamily="18" charset="0"/>
                </a:rPr>
                <a:t>BIỆT</a:t>
              </a:r>
              <a:endParaRPr lang="zh-CN" altLang="en-US" sz="13799" dirty="0">
                <a:solidFill>
                  <a:prstClr val="white"/>
                </a:solidFill>
                <a:latin typeface="Times New Roman" panose="02020603050405020304" pitchFamily="18" charset="0"/>
                <a:ea typeface="字魂55号-龙吟手书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xmlns="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35" y="205390"/>
            <a:ext cx="6534878" cy="62625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208EAC-FCB6-BF74-BBF9-AB1B0EC5BD6B}"/>
              </a:ext>
            </a:extLst>
          </p:cNvPr>
          <p:cNvGrpSpPr/>
          <p:nvPr/>
        </p:nvGrpSpPr>
        <p:grpSpPr>
          <a:xfrm>
            <a:off x="-428040" y="1241"/>
            <a:ext cx="7167010" cy="2167565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xmlns="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xmlns="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09"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Calibri" panose="020F0502020204030204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4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8DDC7CA7-53AC-4494-A013-6F70C4904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368157" y="495237"/>
            <a:ext cx="2787028" cy="1987624"/>
          </a:xfrm>
          <a:prstGeom prst="rect">
            <a:avLst/>
          </a:prstGeom>
        </p:spPr>
      </p:pic>
      <p:pic>
        <p:nvPicPr>
          <p:cNvPr id="5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D4C35398-76BA-4543-BCCE-EE491C2E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405360" y="298745"/>
            <a:ext cx="2787028" cy="2184116"/>
          </a:xfrm>
          <a:prstGeom prst="rect">
            <a:avLst/>
          </a:prstGeom>
        </p:spPr>
      </p:pic>
      <p:pic>
        <p:nvPicPr>
          <p:cNvPr id="6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391B3E6C-982D-4585-BF8F-C3D65F31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638570" y="501919"/>
            <a:ext cx="2787028" cy="2184116"/>
          </a:xfrm>
          <a:prstGeom prst="rect">
            <a:avLst/>
          </a:prstGeom>
        </p:spPr>
      </p:pic>
      <p:pic>
        <p:nvPicPr>
          <p:cNvPr id="7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B2D43806-BA28-40B2-8502-8C0BB894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362811" y="3177978"/>
            <a:ext cx="2787028" cy="2495558"/>
          </a:xfrm>
          <a:prstGeom prst="rect">
            <a:avLst/>
          </a:prstGeom>
        </p:spPr>
      </p:pic>
      <p:pic>
        <p:nvPicPr>
          <p:cNvPr id="8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F9F47D40-9B96-4CB0-BE59-B388044A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588184" y="3177978"/>
            <a:ext cx="2787028" cy="2495558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A59AE00F-2027-4C87-B01C-99BAB1107D79}"/>
              </a:ext>
            </a:extLst>
          </p:cNvPr>
          <p:cNvSpPr txBox="1"/>
          <p:nvPr/>
        </p:nvSpPr>
        <p:spPr>
          <a:xfrm>
            <a:off x="857386" y="2242980"/>
            <a:ext cx="1779495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3628B25B-E7D4-4D93-A2FF-E3DE5059157A}"/>
              </a:ext>
            </a:extLst>
          </p:cNvPr>
          <p:cNvSpPr txBox="1"/>
          <p:nvPr/>
        </p:nvSpPr>
        <p:spPr>
          <a:xfrm>
            <a:off x="4913293" y="2242980"/>
            <a:ext cx="239657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54306B-6EFD-4875-A000-2B929BF3DB79}"/>
              </a:ext>
            </a:extLst>
          </p:cNvPr>
          <p:cNvSpPr txBox="1"/>
          <p:nvPr/>
        </p:nvSpPr>
        <p:spPr>
          <a:xfrm>
            <a:off x="8793948" y="2242980"/>
            <a:ext cx="3508262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B4F66E36-AAE9-4FAC-B359-866A42EB7370}"/>
              </a:ext>
            </a:extLst>
          </p:cNvPr>
          <p:cNvSpPr txBox="1"/>
          <p:nvPr/>
        </p:nvSpPr>
        <p:spPr>
          <a:xfrm>
            <a:off x="857386" y="5375310"/>
            <a:ext cx="1779495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6B490CD6-2347-4006-B6AA-411E2F7B7680}"/>
              </a:ext>
            </a:extLst>
          </p:cNvPr>
          <p:cNvSpPr txBox="1"/>
          <p:nvPr/>
        </p:nvSpPr>
        <p:spPr>
          <a:xfrm>
            <a:off x="4522844" y="5375310"/>
            <a:ext cx="2787028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6A3EFB2B-9DFA-4154-BCD7-7C562D909D1E}"/>
              </a:ext>
            </a:extLst>
          </p:cNvPr>
          <p:cNvSpPr txBox="1"/>
          <p:nvPr/>
        </p:nvSpPr>
        <p:spPr>
          <a:xfrm>
            <a:off x="9466198" y="5327291"/>
            <a:ext cx="2163760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15" name="Hình ảnh 37">
            <a:extLst>
              <a:ext uri="{FF2B5EF4-FFF2-40B4-BE49-F238E27FC236}">
                <a16:creationId xmlns:a16="http://schemas.microsoft.com/office/drawing/2014/main" xmlns="" id="{029450E0-7B98-4047-8210-42D5DC60B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20" y="3122078"/>
            <a:ext cx="2787782" cy="24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7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306747" y="-292447"/>
            <a:ext cx="9514455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4484" y="2542497"/>
            <a:ext cx="6391991" cy="1784976"/>
            <a:chOff x="573977" y="787879"/>
            <a:chExt cx="6392823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D39B987-D8F9-4D06-A255-C7397588FDD3}"/>
                </a:ext>
              </a:extLst>
            </p:cNvPr>
            <p:cNvSpPr txBox="1"/>
            <p:nvPr/>
          </p:nvSpPr>
          <p:spPr>
            <a:xfrm>
              <a:off x="573977" y="787879"/>
              <a:ext cx="6280101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0999" b="1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en-US" altLang="zh-CN" sz="10999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686699" y="787879"/>
              <a:ext cx="6280101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0999" b="1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zh-CN" altLang="en-US" sz="10999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4807" y="472836"/>
            <a:ext cx="9500798" cy="1784976"/>
            <a:chOff x="-978733" y="787879"/>
            <a:chExt cx="9502035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D39B987-D8F9-4D06-A255-C7397588FDD3}"/>
                </a:ext>
              </a:extLst>
            </p:cNvPr>
            <p:cNvSpPr txBox="1"/>
            <p:nvPr/>
          </p:nvSpPr>
          <p:spPr>
            <a:xfrm>
              <a:off x="-978733" y="787879"/>
              <a:ext cx="9385522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10999" b="1"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1. Bản đồ, lược đồ</a:t>
              </a:r>
              <a:endParaRPr lang="vi-VN" altLang="zh-CN" sz="10999" b="1" dirty="0"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-862220" y="787879"/>
              <a:ext cx="9385522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10999" b="1">
                  <a:solidFill>
                    <a:schemeClr val="bg1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1. Bản đồ, lược đồ</a:t>
              </a:r>
              <a:endParaRPr lang="vi-VN" altLang="zh-CN" sz="10999" b="1" dirty="0">
                <a:solidFill>
                  <a:schemeClr val="bg1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4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0" y="338653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2" name="Nhóm 14">
            <a:extLst>
              <a:ext uri="{FF2B5EF4-FFF2-40B4-BE49-F238E27FC236}">
                <a16:creationId xmlns:a16="http://schemas.microsoft.com/office/drawing/2014/main" xmlns="" id="{910F639E-E09B-4168-9C37-25E762C7AD4E}"/>
              </a:ext>
            </a:extLst>
          </p:cNvPr>
          <p:cNvGrpSpPr/>
          <p:nvPr/>
        </p:nvGrpSpPr>
        <p:grpSpPr>
          <a:xfrm>
            <a:off x="198216" y="196613"/>
            <a:ext cx="6048758" cy="2173280"/>
            <a:chOff x="145882" y="1562100"/>
            <a:chExt cx="9074318" cy="3260345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14900D17-F798-4AA9-8FE1-450E6AB2A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2" y="1562100"/>
              <a:ext cx="9074318" cy="326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ình chữ nhật 11">
              <a:extLst>
                <a:ext uri="{FF2B5EF4-FFF2-40B4-BE49-F238E27FC236}">
                  <a16:creationId xmlns:a16="http://schemas.microsoft.com/office/drawing/2014/main" xmlns="" id="{AFF6FA97-7AC2-4F80-919B-288B32B0BEC1}"/>
                </a:ext>
              </a:extLst>
            </p:cNvPr>
            <p:cNvSpPr/>
            <p:nvPr/>
          </p:nvSpPr>
          <p:spPr>
            <a:xfrm>
              <a:off x="988956" y="2756236"/>
              <a:ext cx="6973466" cy="1015782"/>
            </a:xfrm>
            <a:prstGeom prst="rect">
              <a:avLst/>
            </a:prstGeom>
            <a:noFill/>
          </p:spPr>
          <p:txBody>
            <a:bodyPr wrap="none" lIns="60952" tIns="30476" rIns="60952" bIns="30476">
              <a:spAutoFit/>
            </a:bodyPr>
            <a:lstStyle/>
            <a:p>
              <a:pPr algn="ctr" defTabSz="609539"/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endPara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Hình chữ nhật 15">
            <a:extLst>
              <a:ext uri="{FF2B5EF4-FFF2-40B4-BE49-F238E27FC236}">
                <a16:creationId xmlns:a16="http://schemas.microsoft.com/office/drawing/2014/main" xmlns="" id="{4D66E00A-A513-4DFA-A45E-E304809764B5}"/>
              </a:ext>
            </a:extLst>
          </p:cNvPr>
          <p:cNvSpPr/>
          <p:nvPr/>
        </p:nvSpPr>
        <p:spPr>
          <a:xfrm>
            <a:off x="567429" y="2692499"/>
            <a:ext cx="6275331" cy="3447089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lvl="0"/>
            <a:r>
              <a:rPr lang="en-US" sz="4400" i="1" dirty="0"/>
              <a:t>-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41" t="30580" r="27243" b="8832"/>
          <a:stretch/>
        </p:blipFill>
        <p:spPr bwMode="auto">
          <a:xfrm>
            <a:off x="7046259" y="430305"/>
            <a:ext cx="4383962" cy="5938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659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198216" y="216903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2" name="Nhóm 14">
            <a:extLst>
              <a:ext uri="{FF2B5EF4-FFF2-40B4-BE49-F238E27FC236}">
                <a16:creationId xmlns:a16="http://schemas.microsoft.com/office/drawing/2014/main" xmlns="" id="{910F639E-E09B-4168-9C37-25E762C7AD4E}"/>
              </a:ext>
            </a:extLst>
          </p:cNvPr>
          <p:cNvGrpSpPr/>
          <p:nvPr/>
        </p:nvGrpSpPr>
        <p:grpSpPr>
          <a:xfrm>
            <a:off x="198216" y="196613"/>
            <a:ext cx="6048758" cy="2173280"/>
            <a:chOff x="145882" y="1562100"/>
            <a:chExt cx="9074318" cy="3260345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14900D17-F798-4AA9-8FE1-450E6AB2A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2" y="1562100"/>
              <a:ext cx="9074318" cy="326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ình chữ nhật 11">
              <a:extLst>
                <a:ext uri="{FF2B5EF4-FFF2-40B4-BE49-F238E27FC236}">
                  <a16:creationId xmlns:a16="http://schemas.microsoft.com/office/drawing/2014/main" xmlns="" id="{AFF6FA97-7AC2-4F80-919B-288B32B0BEC1}"/>
                </a:ext>
              </a:extLst>
            </p:cNvPr>
            <p:cNvSpPr/>
            <p:nvPr/>
          </p:nvSpPr>
          <p:spPr>
            <a:xfrm>
              <a:off x="988956" y="2756236"/>
              <a:ext cx="6973466" cy="1015782"/>
            </a:xfrm>
            <a:prstGeom prst="rect">
              <a:avLst/>
            </a:prstGeom>
            <a:noFill/>
          </p:spPr>
          <p:txBody>
            <a:bodyPr wrap="none" lIns="60952" tIns="30476" rIns="60952" bIns="30476">
              <a:spAutoFit/>
            </a:bodyPr>
            <a:lstStyle/>
            <a:p>
              <a:pPr algn="ctr" defTabSz="609539"/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endPara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Hình chữ nhật 15">
            <a:extLst>
              <a:ext uri="{FF2B5EF4-FFF2-40B4-BE49-F238E27FC236}">
                <a16:creationId xmlns:a16="http://schemas.microsoft.com/office/drawing/2014/main" xmlns="" id="{4D66E00A-A513-4DFA-A45E-E304809764B5}"/>
              </a:ext>
            </a:extLst>
          </p:cNvPr>
          <p:cNvSpPr/>
          <p:nvPr/>
        </p:nvSpPr>
        <p:spPr>
          <a:xfrm>
            <a:off x="567429" y="2692499"/>
            <a:ext cx="6275331" cy="1908207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lvl="0"/>
            <a:r>
              <a:rPr lang="nl-NL" sz="2800" i="1" dirty="0"/>
              <a:t>- </a:t>
            </a:r>
            <a:r>
              <a:rPr lang="nl-NL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thủ đô và các tỉnh, thành phố trực thuộc Trung ương của Việt Nam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27540" r="36645" b="9591"/>
          <a:stretch/>
        </p:blipFill>
        <p:spPr bwMode="auto">
          <a:xfrm>
            <a:off x="6927925" y="216903"/>
            <a:ext cx="4615030" cy="618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6156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7482CE5-9B04-FFBC-ECF4-9C44F2B074AD}"/>
              </a:ext>
            </a:extLst>
          </p:cNvPr>
          <p:cNvGrpSpPr/>
          <p:nvPr/>
        </p:nvGrpSpPr>
        <p:grpSpPr>
          <a:xfrm>
            <a:off x="-167859" y="59545"/>
            <a:ext cx="7078303" cy="3249109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xmlns="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xmlns="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5999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5999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FB5E9E-AC94-8741-9148-1DBAD93B9747}"/>
              </a:ext>
            </a:extLst>
          </p:cNvPr>
          <p:cNvGrpSpPr/>
          <p:nvPr/>
        </p:nvGrpSpPr>
        <p:grpSpPr>
          <a:xfrm>
            <a:off x="5441448" y="2527802"/>
            <a:ext cx="6685063" cy="4267351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553" y="3429795"/>
            <a:ext cx="4372122" cy="254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9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6123</TotalTime>
  <Words>606</Words>
  <Application>Microsoft Office PowerPoint</Application>
  <PresentationFormat>Custom</PresentationFormat>
  <Paragraphs>85</Paragraphs>
  <Slides>26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Calibri</vt:lpstr>
      <vt:lpstr>Cambria</vt:lpstr>
      <vt:lpstr>inpin heiti</vt:lpstr>
      <vt:lpstr>Times New Roman</vt:lpstr>
      <vt:lpstr>UTM Avo</vt:lpstr>
      <vt:lpstr>UTM Staccato </vt:lpstr>
      <vt:lpstr>字魂55号-龙吟手书</vt:lpstr>
      <vt:lpstr>等线</vt:lpstr>
      <vt:lpstr>等线 Light</vt:lpstr>
      <vt:lpstr>1_Office 主题​​</vt:lpstr>
      <vt:lpstr>2_Office 主题​​</vt:lpstr>
      <vt:lpstr>3_Office 主题​​</vt:lpstr>
      <vt:lpstr>4_Office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13</cp:revision>
  <dcterms:created xsi:type="dcterms:W3CDTF">2015-12-01T09:06:39Z</dcterms:created>
  <dcterms:modified xsi:type="dcterms:W3CDTF">2025-04-21T08:04:59Z</dcterms:modified>
</cp:coreProperties>
</file>