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99" r:id="rId3"/>
  </p:sldMasterIdLst>
  <p:notesMasterIdLst>
    <p:notesMasterId r:id="rId30"/>
  </p:notesMasterIdLst>
  <p:sldIdLst>
    <p:sldId id="259" r:id="rId4"/>
    <p:sldId id="257" r:id="rId5"/>
    <p:sldId id="354" r:id="rId6"/>
    <p:sldId id="356" r:id="rId7"/>
    <p:sldId id="294" r:id="rId8"/>
    <p:sldId id="333" r:id="rId9"/>
    <p:sldId id="261" r:id="rId10"/>
    <p:sldId id="352" r:id="rId11"/>
    <p:sldId id="334" r:id="rId12"/>
    <p:sldId id="365" r:id="rId13"/>
    <p:sldId id="357" r:id="rId14"/>
    <p:sldId id="358" r:id="rId15"/>
    <p:sldId id="359" r:id="rId16"/>
    <p:sldId id="355" r:id="rId17"/>
    <p:sldId id="287" r:id="rId18"/>
    <p:sldId id="337" r:id="rId19"/>
    <p:sldId id="360" r:id="rId20"/>
    <p:sldId id="361" r:id="rId21"/>
    <p:sldId id="362" r:id="rId22"/>
    <p:sldId id="363" r:id="rId23"/>
    <p:sldId id="348" r:id="rId24"/>
    <p:sldId id="349" r:id="rId25"/>
    <p:sldId id="364" r:id="rId26"/>
    <p:sldId id="350" r:id="rId27"/>
    <p:sldId id="351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0BED2-7751-47DC-AEDA-CEDC49A4484F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44648-0460-43DF-AF6A-A7F5ED699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7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34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1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112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4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5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98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08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3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2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7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12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67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523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96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35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69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3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6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91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2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31718-166E-4135-8CAA-11B36AFD74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4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4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2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2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7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0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8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9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1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21/04/2025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08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21/04/2025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291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2081596-4BE4-4D08-A58C-4E9A54830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C5B485D-8CA7-4CE9-9BD0-F6CAE0DC3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BA0696E-4B6D-4764-94DE-C249F5C48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13171BF-B997-42EC-B2B2-D14EFC6A6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B005E6E-3EFC-449A-80AC-D9222C3C3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5A5DBA-31C7-44D4-B88A-56A973CA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D616D68-CB9E-4FFD-8C31-09E6F837B1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" y="4441937"/>
            <a:ext cx="3712684" cy="24160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941490-D6BC-4BC9-9599-1286B5605D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773DA5A-5A91-4AE5-9304-B5B069288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D57266BB-0252-4F9A-A112-287B204F2924}"/>
              </a:ext>
            </a:extLst>
          </p:cNvPr>
          <p:cNvSpPr/>
          <p:nvPr userDrawn="1"/>
        </p:nvSpPr>
        <p:spPr>
          <a:xfrm>
            <a:off x="314324" y="409575"/>
            <a:ext cx="11687175" cy="614362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1543050" cy="20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CC7CAC7-0C09-4B28-8540-75571BB76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2E8810F-ADBC-4AB8-B094-F2A24FD1D2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28F42A5-D6B1-41E4-AE9E-5A6D9A4ACC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1" y="4428962"/>
            <a:ext cx="2666081" cy="17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91486A-023B-4491-B288-65548C07C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D57266BB-0252-4F9A-A112-287B204F2924}"/>
              </a:ext>
            </a:extLst>
          </p:cNvPr>
          <p:cNvSpPr/>
          <p:nvPr userDrawn="1"/>
        </p:nvSpPr>
        <p:spPr>
          <a:xfrm>
            <a:off x="314324" y="409575"/>
            <a:ext cx="11687175" cy="614362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5A2643A-CBA1-402A-B775-9F1F161C1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1543050" cy="20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8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9F4B1C5-921F-4882-9954-FBD21B7757FB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8E1A90-123B-4630-994C-9FFBBA78E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10"/>
            <a:ext cx="4395730" cy="30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4A8DE07-6811-4433-9C79-C31EC7F59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2CD3589E-3559-41E0-B310-A85ECC8A2FB3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F1F8FFA-DB64-446A-A460-658CA60A9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FE9BE6F-1857-45F2-A0A5-B48803CD2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ECE76F2-EE32-4A30-B800-734DCD6C0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5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D7D4419-46C1-4BE3-8B01-47FCB0AA0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9F4B1C5-921F-4882-9954-FBD21B7757FB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19773D3-3510-41D3-BBC5-748D0E2E1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637A452-5FAC-45DE-A714-1F78BB12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8E1A90-123B-4630-994C-9FFBBA78E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10"/>
            <a:ext cx="4395730" cy="30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8BC8764-13A5-4262-AFB0-F71D4D8D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88ADA07-8D36-442D-847B-B17F6BCAA5CA}"/>
              </a:ext>
            </a:extLst>
          </p:cNvPr>
          <p:cNvSpPr/>
          <p:nvPr userDrawn="1"/>
        </p:nvSpPr>
        <p:spPr>
          <a:xfrm>
            <a:off x="1057619" y="669273"/>
            <a:ext cx="10091451" cy="5489155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2D01ED8-A83F-4505-B3BC-5C0A5FA7D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6270" y="3836510"/>
            <a:ext cx="4395730" cy="3021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CCCD043-1C6F-4023-96D3-4E2BF9ED7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0" y="-1"/>
            <a:ext cx="2152701" cy="29084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B1F6707-17E9-41FD-A44A-5D987CDB4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1498295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B7A3DAD-A263-4D80-853F-A00A46612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0FBBDE5-50A1-4972-AA2A-9ED3787E1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54"/>
            <a:ext cx="8361802" cy="5747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9BA8B42-BEE1-4BC1-A796-A993F72D2F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83" y="5036936"/>
            <a:ext cx="2798369" cy="18210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8A2F6D6-B447-44D3-A9A2-0F6E1AE46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>
            <a:off x="10039299" y="-1"/>
            <a:ext cx="2152701" cy="2908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E3BB6F-5B7B-4A23-8291-3DCC8725B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>
            <a:off x="8791461" y="0"/>
            <a:ext cx="1839816" cy="13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878001-413B-4914-B37B-3DE659562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85A48E9-D6B2-4A06-8126-65D9646C56DE}"/>
              </a:ext>
            </a:extLst>
          </p:cNvPr>
          <p:cNvSpPr/>
          <p:nvPr userDrawn="1"/>
        </p:nvSpPr>
        <p:spPr>
          <a:xfrm>
            <a:off x="1057619" y="669273"/>
            <a:ext cx="10091451" cy="6348471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262DC79-1061-47FA-94F8-30BF0E273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9"/>
          <a:stretch/>
        </p:blipFill>
        <p:spPr>
          <a:xfrm flipH="1">
            <a:off x="0" y="2616137"/>
            <a:ext cx="12192000" cy="42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DCE9EE7E-659A-E620-5E76-B3BEE7DE2A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7" y="133349"/>
            <a:ext cx="1981201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3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57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C56746-D244-85BE-48A3-282D1DEA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984" y="223217"/>
            <a:ext cx="3633531" cy="11156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14EF7B2-9A89-077C-C42E-6E08B86CE04F}"/>
              </a:ext>
            </a:extLst>
          </p:cNvPr>
          <p:cNvSpPr/>
          <p:nvPr/>
        </p:nvSpPr>
        <p:spPr>
          <a:xfrm>
            <a:off x="1004552" y="1338882"/>
            <a:ext cx="10311147" cy="24574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786684" y="4661930"/>
            <a:ext cx="6167865" cy="739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Giáo viên: </a:t>
            </a:r>
            <a:r>
              <a:rPr lang="en-US" sz="4000" dirty="0" err="1" smtClean="0"/>
              <a:t>Phan</a:t>
            </a:r>
            <a:r>
              <a:rPr lang="en-US" sz="4000" dirty="0" smtClean="0"/>
              <a:t> </a:t>
            </a:r>
            <a:r>
              <a:rPr lang="en-US" sz="4000" dirty="0" err="1" smtClean="0"/>
              <a:t>Văn</a:t>
            </a:r>
            <a:r>
              <a:rPr lang="en-US" sz="4000" dirty="0" smtClean="0"/>
              <a:t> Ba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27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xmlns="" id="{ABE33D25-EFAE-EBCE-35B1-3BC5EB5DA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7" y="1066960"/>
            <a:ext cx="10880752" cy="31700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7A92C11-29C5-8C94-43F7-869684A3D526}"/>
              </a:ext>
            </a:extLst>
          </p:cNvPr>
          <p:cNvSpPr txBox="1"/>
          <p:nvPr/>
        </p:nvSpPr>
        <p:spPr>
          <a:xfrm>
            <a:off x="1157288" y="961847"/>
            <a:ext cx="918686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6000" b="1" dirty="0">
              <a:solidFill>
                <a:srgbClr val="BB33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xmlns="" id="{ABE33D25-EFAE-EBCE-35B1-3BC5EB5DA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7" y="1066960"/>
            <a:ext cx="10880752" cy="25545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Liên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– xi –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Fansipan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</a:t>
            </a:r>
          </a:p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7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808ABEB-07B0-7A9F-49DE-D9C9EF37C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65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9B108F-599E-233A-B5B3-465384B48C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0150" y="914401"/>
          <a:ext cx="9786938" cy="500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4629796" imgH="3371429" progId="PBrush">
                  <p:embed/>
                </p:oleObj>
              </mc:Choice>
              <mc:Fallback>
                <p:oleObj r:id="rId4" imgW="4629796" imgH="3371429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209B108F-599E-233A-B5B3-465384B48C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914401"/>
                        <a:ext cx="9786938" cy="5000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h nghiệm leo đỉnh Phan Xi Pang (Fansipan) - Sapa">
            <a:extLst>
              <a:ext uri="{FF2B5EF4-FFF2-40B4-BE49-F238E27FC236}">
                <a16:creationId xmlns:a16="http://schemas.microsoft.com/office/drawing/2014/main" xmlns="" id="{D4C96F72-EB55-EB7E-53D3-97C6B175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771526"/>
            <a:ext cx="6415088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xmlns="" id="{544F6E39-06D0-2B85-AD7D-05451CF838E9}"/>
              </a:ext>
            </a:extLst>
          </p:cNvPr>
          <p:cNvSpPr txBox="1"/>
          <p:nvPr/>
        </p:nvSpPr>
        <p:spPr>
          <a:xfrm>
            <a:off x="8472488" y="1582340"/>
            <a:ext cx="294322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 xi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endParaRPr lang="en-US" sz="6000" b="1" dirty="0">
              <a:solidFill>
                <a:srgbClr val="BB33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3143m</a:t>
            </a:r>
          </a:p>
        </p:txBody>
      </p:sp>
    </p:spTree>
    <p:extLst>
      <p:ext uri="{BB962C8B-B14F-4D97-AF65-F5344CB8AC3E}">
        <p14:creationId xmlns:p14="http://schemas.microsoft.com/office/powerpoint/2010/main" val="42253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0F82FB7-3061-7848-32B1-B851856F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163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矩形: 圆角 15">
            <a:extLst>
              <a:ext uri="{FF2B5EF4-FFF2-40B4-BE49-F238E27FC236}">
                <a16:creationId xmlns:a16="http://schemas.microsoft.com/office/drawing/2014/main" xmlns="" id="{3F603EBE-D7BE-62D9-3F74-22B1D2B92420}"/>
              </a:ext>
            </a:extLst>
          </p:cNvPr>
          <p:cNvSpPr/>
          <p:nvPr/>
        </p:nvSpPr>
        <p:spPr>
          <a:xfrm>
            <a:off x="1404181" y="2975928"/>
            <a:ext cx="8373987" cy="24301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Dãy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Hoàng Liên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dài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khoảng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180 km.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dãy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hoàng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dãy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Hoàng Liên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Sơn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2F2D59-02A3-3CA8-1F5A-16AC7A8E7437}"/>
              </a:ext>
            </a:extLst>
          </p:cNvPr>
          <p:cNvSpPr/>
          <p:nvPr/>
        </p:nvSpPr>
        <p:spPr>
          <a:xfrm>
            <a:off x="1038225" y="1504950"/>
            <a:ext cx="8886825" cy="11620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Liên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3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83D081B-1FDF-EDC4-69F0-AD98C96D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4" y="1390650"/>
            <a:ext cx="835342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869D3028-6150-1647-7E9D-824C68CA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" y="876299"/>
            <a:ext cx="94202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oàn Cảnh Cao Nguyên Đá Đồng Văn từ trên cao - Ảnh 1">
            <a:extLst>
              <a:ext uri="{FF2B5EF4-FFF2-40B4-BE49-F238E27FC236}">
                <a16:creationId xmlns:a16="http://schemas.microsoft.com/office/drawing/2014/main" xmlns="" id="{72855667-EB97-B766-7854-D8E9C70AE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138237"/>
            <a:ext cx="9201150" cy="48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2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àn Cảnh Cao Nguyên Đá Đồng Văn từ trên cao - Ảnh 2">
            <a:extLst>
              <a:ext uri="{FF2B5EF4-FFF2-40B4-BE49-F238E27FC236}">
                <a16:creationId xmlns:a16="http://schemas.microsoft.com/office/drawing/2014/main" xmlns="" id="{A3EAA0D5-AC87-0A8E-3180-CE90BDA3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28625"/>
            <a:ext cx="89249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330C3-1633-DC27-8A3D-78E23B1A56AC}"/>
              </a:ext>
            </a:extLst>
          </p:cNvPr>
          <p:cNvSpPr txBox="1"/>
          <p:nvPr/>
        </p:nvSpPr>
        <p:spPr>
          <a:xfrm>
            <a:off x="5124450" y="2781300"/>
            <a:ext cx="573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SVN-Genica Pro" panose="00000900000000000000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812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oàn Cảnh Cao Nguyên Đá Đồng Văn từ trên cao - Ảnh 3">
            <a:extLst>
              <a:ext uri="{FF2B5EF4-FFF2-40B4-BE49-F238E27FC236}">
                <a16:creationId xmlns:a16="http://schemas.microsoft.com/office/drawing/2014/main" xmlns="" id="{B562D7A5-0DF6-6C91-F074-6F01A6B4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742950"/>
            <a:ext cx="928687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D8A38E-3D8D-B98E-F61C-68FD9F3B1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531" y="232095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EF3A6E12-5D23-A257-3F3E-6E61EFD0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901" y="2418625"/>
            <a:ext cx="2199880" cy="41515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7F5C40-002E-D7D8-B211-5DEAB8B9DBBD}"/>
              </a:ext>
            </a:extLst>
          </p:cNvPr>
          <p:cNvGrpSpPr/>
          <p:nvPr/>
        </p:nvGrpSpPr>
        <p:grpSpPr>
          <a:xfrm>
            <a:off x="1727028" y="762001"/>
            <a:ext cx="7323482" cy="5140205"/>
            <a:chOff x="4622495" y="-92654"/>
            <a:chExt cx="4254697" cy="2938182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A2C644F1-07F5-654E-BC51-D7C6BDDEF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3342" flipH="1">
              <a:off x="4622495" y="-92654"/>
              <a:ext cx="4254697" cy="2938182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A888112-A51C-68B1-0C97-F1C1E5FBB387}"/>
                </a:ext>
              </a:extLst>
            </p:cNvPr>
            <p:cNvSpPr/>
            <p:nvPr/>
          </p:nvSpPr>
          <p:spPr>
            <a:xfrm>
              <a:off x="5113251" y="942243"/>
              <a:ext cx="3273186" cy="686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4,5,6,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2B9912E-069F-DC79-6C12-EEB1EDB20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31818" y="1095375"/>
            <a:ext cx="36576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67B187E2-609D-1851-12DF-43B6EE2EC8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841804"/>
              </p:ext>
            </p:extLst>
          </p:nvPr>
        </p:nvGraphicFramePr>
        <p:xfrm>
          <a:off x="1504950" y="1095374"/>
          <a:ext cx="9172575" cy="3971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4" imgW="6819048" imgH="2600000" progId="PBrush">
                  <p:embed/>
                </p:oleObj>
              </mc:Choice>
              <mc:Fallback>
                <p:oleObj r:id="rId4" imgW="6819048" imgH="260000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1095374"/>
                        <a:ext cx="9172575" cy="39719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75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63F520-70CF-0FCB-3E4E-A971C3A9B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901129"/>
            <a:ext cx="8976804" cy="1208255"/>
          </a:xfrm>
          <a:prstGeom prst="rect">
            <a:avLst/>
          </a:prstGeom>
        </p:spPr>
      </p:pic>
      <p:pic>
        <p:nvPicPr>
          <p:cNvPr id="8" name="Picture 7" descr="Picture1hh">
            <a:extLst>
              <a:ext uri="{FF2B5EF4-FFF2-40B4-BE49-F238E27FC236}">
                <a16:creationId xmlns:a16="http://schemas.microsoft.com/office/drawing/2014/main" xmlns="" id="{A18B0F6B-B083-7149-B3A1-2FA9A1B3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339" y="2914649"/>
            <a:ext cx="4159885" cy="35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SAPA -">
            <a:hlinkClick r:id="" action="ppaction://media"/>
            <a:extLst>
              <a:ext uri="{FF2B5EF4-FFF2-40B4-BE49-F238E27FC236}">
                <a16:creationId xmlns:a16="http://schemas.microsoft.com/office/drawing/2014/main" xmlns="" id="{2D7A6AB0-F19D-1742-6958-D1AF09B7F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9EFABD-0B64-C54A-1E45-428BDF48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90" y="752475"/>
            <a:ext cx="9502207" cy="5122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0C50D9-5239-F94D-D73F-0DEAF4FEE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319" y="2526327"/>
            <a:ext cx="5511262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7A92C11-29C5-8C94-43F7-869684A3D526}"/>
              </a:ext>
            </a:extLst>
          </p:cNvPr>
          <p:cNvSpPr txBox="1"/>
          <p:nvPr/>
        </p:nvSpPr>
        <p:spPr>
          <a:xfrm>
            <a:off x="1809102" y="1876247"/>
            <a:ext cx="8843423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41142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0F82FB7-3061-7848-32B1-B851856F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163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D3B28744-FBA9-3407-C6C1-0E60ED085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566292"/>
              </p:ext>
            </p:extLst>
          </p:nvPr>
        </p:nvGraphicFramePr>
        <p:xfrm>
          <a:off x="1728788" y="842963"/>
          <a:ext cx="9315449" cy="531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3610479" imgH="1943371" progId="PBrush">
                  <p:embed/>
                </p:oleObj>
              </mc:Choice>
              <mc:Fallback>
                <p:oleObj r:id="rId4" imgW="3610479" imgH="1943371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D3B28744-FBA9-3407-C6C1-0E60ED085B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788" y="842963"/>
                        <a:ext cx="9315449" cy="53149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0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C330C3-1633-DC27-8A3D-78E23B1A56AC}"/>
              </a:ext>
            </a:extLst>
          </p:cNvPr>
          <p:cNvSpPr txBox="1"/>
          <p:nvPr/>
        </p:nvSpPr>
        <p:spPr>
          <a:xfrm>
            <a:off x="5124450" y="2781300"/>
            <a:ext cx="573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Genica Pro" panose="00000900000000000000" pitchFamily="50" charset="0"/>
                <a:ea typeface="+mn-ea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Genica Pro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Genica Pro" panose="00000900000000000000" pitchFamily="50" charset="0"/>
                <a:ea typeface="+mn-ea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Genica Pro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7A92C11-29C5-8C94-43F7-869684A3D526}"/>
              </a:ext>
            </a:extLst>
          </p:cNvPr>
          <p:cNvSpPr txBox="1"/>
          <p:nvPr/>
        </p:nvSpPr>
        <p:spPr>
          <a:xfrm>
            <a:off x="1157288" y="961847"/>
            <a:ext cx="706636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6000" b="1" dirty="0">
                <a:solidFill>
                  <a:srgbClr val="BB33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226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>
            <a:extLst>
              <a:ext uri="{FF2B5EF4-FFF2-40B4-BE49-F238E27FC236}">
                <a16:creationId xmlns:a16="http://schemas.microsoft.com/office/drawing/2014/main" xmlns="" id="{ABE33D25-EFAE-EBCE-35B1-3BC5EB5DA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7" y="1066960"/>
            <a:ext cx="10880752" cy="31700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du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808ABEB-07B0-7A9F-49DE-D9C9EF37C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657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9B108F-599E-233A-B5B3-465384B48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597503"/>
              </p:ext>
            </p:extLst>
          </p:nvPr>
        </p:nvGraphicFramePr>
        <p:xfrm>
          <a:off x="1200150" y="914400"/>
          <a:ext cx="9786938" cy="527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4629796" imgH="3371429" progId="PBrush">
                  <p:embed/>
                </p:oleObj>
              </mc:Choice>
              <mc:Fallback>
                <p:oleObj r:id="rId4" imgW="4629796" imgH="3371429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914400"/>
                        <a:ext cx="9786938" cy="5272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03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232</Words>
  <Application>Microsoft Office PowerPoint</Application>
  <PresentationFormat>Widescreen</PresentationFormat>
  <Paragraphs>43</Paragraphs>
  <Slides>26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SVN-Genica Pro</vt:lpstr>
      <vt:lpstr>Times New Roman</vt:lpstr>
      <vt:lpstr>等线</vt:lpstr>
      <vt:lpstr>千图网海量PPT模板www.58pic.com​​</vt:lpstr>
      <vt:lpstr>Office 主题​​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2023-07-08T11:19:38Z</dcterms:created>
  <dcterms:modified xsi:type="dcterms:W3CDTF">2025-04-21T08:17:40Z</dcterms:modified>
</cp:coreProperties>
</file>