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1"/>
  </p:notesMasterIdLst>
  <p:sldIdLst>
    <p:sldId id="260" r:id="rId4"/>
    <p:sldId id="271" r:id="rId5"/>
    <p:sldId id="287" r:id="rId6"/>
    <p:sldId id="321" r:id="rId7"/>
    <p:sldId id="322" r:id="rId8"/>
    <p:sldId id="290" r:id="rId9"/>
    <p:sldId id="261" r:id="rId10"/>
    <p:sldId id="264" r:id="rId11"/>
    <p:sldId id="269" r:id="rId12"/>
    <p:sldId id="313" r:id="rId13"/>
    <p:sldId id="325" r:id="rId14"/>
    <p:sldId id="318" r:id="rId15"/>
    <p:sldId id="326" r:id="rId16"/>
    <p:sldId id="324" r:id="rId17"/>
    <p:sldId id="289" r:id="rId18"/>
    <p:sldId id="323" r:id="rId19"/>
    <p:sldId id="29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C8792D-BA2E-4EB6-977C-22141DE03F7C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A9399-DE37-4A76-A726-87DEA34EA0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6460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398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3198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4693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05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613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4611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2902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4970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6130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3027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4127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9641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6554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7630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7759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0243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7806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8918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8478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xmlns="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502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2701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xmlns="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xmlns="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788947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xmlns="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304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xmlns="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1933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xmlns="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xmlns="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xmlns="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xmlns="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xmlns="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xmlns="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529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xmlns="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xmlns="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xmlns="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485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1714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xmlns="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93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xmlns="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xmlns="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020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xmlns="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xmlns="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420739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4038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9311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8567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207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375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6473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6C2DD34F-82D5-7D24-1438-F4DD2F0C38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51497" y="189911"/>
            <a:ext cx="1242964" cy="124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448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763866-3C8F-4227-A603-BB31201F8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627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3582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>
    <mc:Choice xmlns:p14="http://schemas.microsoft.com/office/powerpoint/2010/main" xmlns="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44.png"/><Relationship Id="rId18" Type="http://schemas.openxmlformats.org/officeDocument/2006/relationships/image" Target="../media/image81.png"/><Relationship Id="rId3" Type="http://schemas.openxmlformats.org/officeDocument/2006/relationships/image" Target="../media/image74.png"/><Relationship Id="rId7" Type="http://schemas.microsoft.com/office/2007/relationships/hdphoto" Target="../media/hdphoto4.wdp"/><Relationship Id="rId12" Type="http://schemas.openxmlformats.org/officeDocument/2006/relationships/image" Target="../media/image79.png"/><Relationship Id="rId17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3.png"/><Relationship Id="rId1" Type="http://schemas.openxmlformats.org/officeDocument/2006/relationships/video" Target="NULL" TargetMode="External"/><Relationship Id="rId11" Type="http://schemas.openxmlformats.org/officeDocument/2006/relationships/image" Target="../media/image78.png"/><Relationship Id="rId5" Type="http://schemas.openxmlformats.org/officeDocument/2006/relationships/image" Target="../media/image42.png"/><Relationship Id="rId15" Type="http://schemas.openxmlformats.org/officeDocument/2006/relationships/image" Target="../media/image80.png"/><Relationship Id="rId10" Type="http://schemas.openxmlformats.org/officeDocument/2006/relationships/image" Target="../media/image77.png"/><Relationship Id="rId4" Type="http://schemas.openxmlformats.org/officeDocument/2006/relationships/image" Target="../media/image75.png"/><Relationship Id="rId9" Type="http://schemas.microsoft.com/office/2007/relationships/media" Target="../media/media1.mp3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24.png"/><Relationship Id="rId10" Type="http://schemas.openxmlformats.org/officeDocument/2006/relationships/image" Target="../media/image25.gif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27.png"/><Relationship Id="rId10" Type="http://schemas.openxmlformats.org/officeDocument/2006/relationships/image" Target="../media/image28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jpeg"/><Relationship Id="rId7" Type="http://schemas.microsoft.com/office/2007/relationships/hdphoto" Target="../media/hdphoto4.wdp"/><Relationship Id="rId12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52925E-542F-C366-DAAB-85BA00E05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348" y="41910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7497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1BD8504-C94F-467F-A8DA-5BF071D54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062" b="39821"/>
          <a:stretch/>
        </p:blipFill>
        <p:spPr>
          <a:xfrm>
            <a:off x="1271974" y="593963"/>
            <a:ext cx="9049976" cy="824031"/>
          </a:xfrm>
          <a:prstGeom prst="rect">
            <a:avLst/>
          </a:prstGeom>
        </p:spPr>
      </p:pic>
      <p:grpSp>
        <p:nvGrpSpPr>
          <p:cNvPr id="32" name="Group 16">
            <a:extLst>
              <a:ext uri="{FF2B5EF4-FFF2-40B4-BE49-F238E27FC236}">
                <a16:creationId xmlns:a16="http://schemas.microsoft.com/office/drawing/2014/main" xmlns="" id="{FF756AC7-9410-4A08-B260-78406D7BDE73}"/>
              </a:ext>
            </a:extLst>
          </p:cNvPr>
          <p:cNvGrpSpPr/>
          <p:nvPr/>
        </p:nvGrpSpPr>
        <p:grpSpPr>
          <a:xfrm>
            <a:off x="885894" y="5492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xmlns="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xmlns="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176BADC-1E13-44CC-BF70-5CE700BFB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6291" y="2770249"/>
            <a:ext cx="1657742" cy="7670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580B7CD1-A740-44B7-B71D-03DE253EB9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4556" y="2770248"/>
            <a:ext cx="1657742" cy="76702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A10BFAE3-39F4-45BD-994C-3EB07F17B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5136" y="2799759"/>
            <a:ext cx="1657742" cy="76702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D6B7D3D9-B347-4756-8F75-8B9130456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6239" y="2825199"/>
            <a:ext cx="1657742" cy="7670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7DD3E141-483F-4912-A4FE-E2AE3096EE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93079" y="2836750"/>
            <a:ext cx="1657742" cy="7670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E8D84BF-934E-4A8C-BA52-42364D7679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949" t="54664" r="76969" b="-7926"/>
          <a:stretch/>
        </p:blipFill>
        <p:spPr>
          <a:xfrm>
            <a:off x="3462839" y="1326490"/>
            <a:ext cx="4053080" cy="10023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3F1B2F-C4AF-C15C-A5DC-1B279581D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47"/>
          <a:stretch/>
        </p:blipFill>
        <p:spPr>
          <a:xfrm>
            <a:off x="0" y="0"/>
            <a:ext cx="12187647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xmlns="" id="{32AD76C4-290E-C49D-628E-01AAB0E41EF6}"/>
              </a:ext>
            </a:extLst>
          </p:cNvPr>
          <p:cNvSpPr/>
          <p:nvPr/>
        </p:nvSpPr>
        <p:spPr>
          <a:xfrm>
            <a:off x="383138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16">
            <a:extLst>
              <a:ext uri="{FF2B5EF4-FFF2-40B4-BE49-F238E27FC236}">
                <a16:creationId xmlns:a16="http://schemas.microsoft.com/office/drawing/2014/main" xmlns="" id="{41CC2D8F-B29A-5436-CC53-917A34B08C09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7" name="Isosceles Triangle 8">
              <a:extLst>
                <a:ext uri="{FF2B5EF4-FFF2-40B4-BE49-F238E27FC236}">
                  <a16:creationId xmlns:a16="http://schemas.microsoft.com/office/drawing/2014/main" xmlns="" id="{851D8305-4AAA-47E8-5603-35DC9E390D41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15">
              <a:extLst>
                <a:ext uri="{FF2B5EF4-FFF2-40B4-BE49-F238E27FC236}">
                  <a16:creationId xmlns:a16="http://schemas.microsoft.com/office/drawing/2014/main" xmlns="" id="{5462A796-2BDD-75D8-5C60-158513D41E89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A9E3C6-B7B0-FD0C-ACFA-13260CD3D21E}"/>
              </a:ext>
            </a:extLst>
          </p:cNvPr>
          <p:cNvSpPr txBox="1"/>
          <p:nvPr/>
        </p:nvSpPr>
        <p:spPr>
          <a:xfrm>
            <a:off x="1619250" y="514350"/>
            <a:ext cx="9363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0409620-4F39-2A8D-5266-51BB295CC750}"/>
                  </a:ext>
                </a:extLst>
              </p:cNvPr>
              <p:cNvSpPr txBox="1"/>
              <p:nvPr/>
            </p:nvSpPr>
            <p:spPr>
              <a:xfrm>
                <a:off x="3276600" y="1209675"/>
                <a:ext cx="7315200" cy="10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a typeface="Cambria" panose="02040503050406030204" pitchFamily="18" charset="0"/>
                  </a:rPr>
                  <a:t/>
                </a:r>
                <a14:m>
                  <m:oMath xmlns:m="http://schemas.openxmlformats.org/officeDocument/2006/math">
                    <m:r>
                      <a:rPr 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den>
                    </m:f>
                    <m:r>
                      <a:rPr 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46</m:t>
                        </m:r>
                      </m:den>
                    </m:f>
                    <m:r>
                      <a:rPr 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71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0409620-4F39-2A8D-5266-51BB295CC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1209675"/>
                <a:ext cx="7315200" cy="10915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06F1899-2FF4-F38F-2E37-00096709D126}"/>
                  </a:ext>
                </a:extLst>
              </p:cNvPr>
              <p:cNvSpPr txBox="1"/>
              <p:nvPr/>
            </p:nvSpPr>
            <p:spPr>
              <a:xfrm>
                <a:off x="1618328" y="2629515"/>
                <a:ext cx="1990725" cy="1264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&lt;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06F1899-2FF4-F38F-2E37-00096709D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328" y="2629515"/>
                <a:ext cx="1990725" cy="12643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7FBB33-86C8-FEC5-F933-2B1A513597E8}"/>
                  </a:ext>
                </a:extLst>
              </p:cNvPr>
              <p:cNvSpPr txBox="1"/>
              <p:nvPr/>
            </p:nvSpPr>
            <p:spPr>
              <a:xfrm>
                <a:off x="5131517" y="2531499"/>
                <a:ext cx="1990725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&gt;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C7FBB33-86C8-FEC5-F933-2B1A513597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517" y="2531499"/>
                <a:ext cx="1990725" cy="12480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F6DA5D-04B5-9D9D-8568-F57DB76602B6}"/>
                  </a:ext>
                </a:extLst>
              </p:cNvPr>
              <p:cNvSpPr txBox="1"/>
              <p:nvPr/>
            </p:nvSpPr>
            <p:spPr>
              <a:xfrm>
                <a:off x="8336833" y="2462674"/>
                <a:ext cx="1990725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19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&lt;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2F6DA5D-04B5-9D9D-8568-F57DB7660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6833" y="2462674"/>
                <a:ext cx="1990725" cy="124803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17F0FA-3090-7EC4-5BC6-89DE6801014F}"/>
                  </a:ext>
                </a:extLst>
              </p:cNvPr>
              <p:cNvSpPr txBox="1"/>
              <p:nvPr/>
            </p:nvSpPr>
            <p:spPr>
              <a:xfrm>
                <a:off x="1696986" y="4635295"/>
                <a:ext cx="1990725" cy="1248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717F0FA-3090-7EC4-5BC6-89DE68010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986" y="4635295"/>
                <a:ext cx="1990725" cy="12480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C2EE698-7CF1-E87E-E32F-E2DBF64B0DAA}"/>
                  </a:ext>
                </a:extLst>
              </p:cNvPr>
              <p:cNvSpPr txBox="1"/>
              <p:nvPr/>
            </p:nvSpPr>
            <p:spPr>
              <a:xfrm>
                <a:off x="5210175" y="4537279"/>
                <a:ext cx="1990725" cy="1245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46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&gt;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C2EE698-7CF1-E87E-E32F-E2DBF64B0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175" y="4537279"/>
                <a:ext cx="1990725" cy="124579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1EC7E4B-C8F5-A303-EA70-9C77DD56F7C7}"/>
                  </a:ext>
                </a:extLst>
              </p:cNvPr>
              <p:cNvSpPr txBox="1"/>
              <p:nvPr/>
            </p:nvSpPr>
            <p:spPr>
              <a:xfrm>
                <a:off x="8415491" y="4468454"/>
                <a:ext cx="1990725" cy="12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71</m:t>
                          </m:r>
                        </m:den>
                      </m:f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&lt;</m:t>
                      </m:r>
                      <m: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1EC7E4B-C8F5-A303-EA70-9C77DD56F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5491" y="4468454"/>
                <a:ext cx="1990725" cy="124803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336457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3F1B2F-C4AF-C15C-A5DC-1B279581DA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47"/>
          <a:stretch/>
        </p:blipFill>
        <p:spPr>
          <a:xfrm>
            <a:off x="0" y="0"/>
            <a:ext cx="12187647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xmlns="" id="{32AD76C4-290E-C49D-628E-01AAB0E41EF6}"/>
              </a:ext>
            </a:extLst>
          </p:cNvPr>
          <p:cNvSpPr/>
          <p:nvPr/>
        </p:nvSpPr>
        <p:spPr>
          <a:xfrm>
            <a:off x="383138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16">
            <a:extLst>
              <a:ext uri="{FF2B5EF4-FFF2-40B4-BE49-F238E27FC236}">
                <a16:creationId xmlns:a16="http://schemas.microsoft.com/office/drawing/2014/main" xmlns="" id="{6E861FA2-836B-8EF8-9957-558B90E09FB2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25" name="Isosceles Triangle 8">
              <a:extLst>
                <a:ext uri="{FF2B5EF4-FFF2-40B4-BE49-F238E27FC236}">
                  <a16:creationId xmlns:a16="http://schemas.microsoft.com/office/drawing/2014/main" xmlns="" id="{D0B8B0D5-6FCE-870A-89F7-ED5450613525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xmlns="" id="{FBA16EB9-279F-70B0-20FC-D51FBC7B499B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712872D-4056-0972-9637-B92944AF1C63}"/>
              </a:ext>
            </a:extLst>
          </p:cNvPr>
          <p:cNvSpPr txBox="1"/>
          <p:nvPr/>
        </p:nvSpPr>
        <p:spPr>
          <a:xfrm>
            <a:off x="1619250" y="514350"/>
            <a:ext cx="9877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ba phân số bé hơn 1, ba phân số lớn hơn 1, ba phân số bằng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DB827CB-961A-9394-9817-B56E4DD7A8B4}"/>
                  </a:ext>
                </a:extLst>
              </p:cNvPr>
              <p:cNvSpPr txBox="1"/>
              <p:nvPr/>
            </p:nvSpPr>
            <p:spPr>
              <a:xfrm>
                <a:off x="1476375" y="1981200"/>
                <a:ext cx="8963025" cy="290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marR="0" indent="-5715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 phân số bé hơn 1: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15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571500" marR="0" indent="-5715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 phân số lớn hơn 1: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571500" marR="0" indent="-5715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 phân số bằng 1: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vi-VN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DB827CB-961A-9394-9817-B56E4DD7A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75" y="1981200"/>
                <a:ext cx="8963025" cy="2901307"/>
              </a:xfrm>
              <a:prstGeom prst="rect">
                <a:avLst/>
              </a:prstGeom>
              <a:blipFill>
                <a:blip r:embed="rId3"/>
                <a:stretch>
                  <a:fillRect l="-1835" b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540064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47"/>
          <a:stretch/>
        </p:blipFill>
        <p:spPr>
          <a:xfrm>
            <a:off x="-277972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xmlns="" id="{FF756AC7-9410-4A08-B260-78406D7BDE73}"/>
              </a:ext>
            </a:extLst>
          </p:cNvPr>
          <p:cNvGrpSpPr/>
          <p:nvPr/>
        </p:nvGrpSpPr>
        <p:grpSpPr>
          <a:xfrm>
            <a:off x="666819" y="501634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xmlns="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xmlns="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76AAF03-EA81-4E92-B165-BAFFFAE9F4F0}"/>
              </a:ext>
            </a:extLst>
          </p:cNvPr>
          <p:cNvSpPr txBox="1"/>
          <p:nvPr/>
        </p:nvSpPr>
        <p:spPr>
          <a:xfrm>
            <a:off x="1379837" y="578859"/>
            <a:ext cx="10135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4986474-2AC0-667C-7FF5-B712C1996C0F}"/>
                  </a:ext>
                </a:extLst>
              </p:cNvPr>
              <p:cNvSpPr txBox="1"/>
              <p:nvPr/>
            </p:nvSpPr>
            <p:spPr>
              <a:xfrm>
                <a:off x="697230" y="1634490"/>
                <a:ext cx="7447280" cy="991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7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4986474-2AC0-667C-7FF5-B712C1996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30" y="1634490"/>
                <a:ext cx="7447280" cy="991553"/>
              </a:xfrm>
              <a:prstGeom prst="rect">
                <a:avLst/>
              </a:prstGeom>
              <a:blipFill>
                <a:blip r:embed="rId3"/>
                <a:stretch>
                  <a:fillRect l="-2455" b="-8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78A67F-8B30-D7E3-78B4-CAF79FC105D4}"/>
                  </a:ext>
                </a:extLst>
              </p:cNvPr>
              <p:cNvSpPr txBox="1"/>
              <p:nvPr/>
            </p:nvSpPr>
            <p:spPr>
              <a:xfrm>
                <a:off x="7208336" y="1605915"/>
                <a:ext cx="3607148" cy="991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F78A67F-8B30-D7E3-78B4-CAF79FC10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8336" y="1605915"/>
                <a:ext cx="3607148" cy="991553"/>
              </a:xfrm>
              <a:prstGeom prst="rect">
                <a:avLst/>
              </a:prstGeom>
              <a:blipFill>
                <a:blip r:embed="rId4"/>
                <a:stretch>
                  <a:fillRect l="-5068" b="-8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5CCD93-FAA6-E55F-CBDE-A0FFBD3D5A74}"/>
                  </a:ext>
                </a:extLst>
              </p:cNvPr>
              <p:cNvSpPr txBox="1"/>
              <p:nvPr/>
            </p:nvSpPr>
            <p:spPr>
              <a:xfrm>
                <a:off x="3944026" y="3985321"/>
                <a:ext cx="4226580" cy="980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F5CCD93-FAA6-E55F-CBDE-A0FFBD3D5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026" y="3985321"/>
                <a:ext cx="4226580" cy="980525"/>
              </a:xfrm>
              <a:prstGeom prst="rect">
                <a:avLst/>
              </a:prstGeom>
              <a:blipFill>
                <a:blip r:embed="rId5"/>
                <a:stretch>
                  <a:fillRect l="-4473" b="-9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A9AFB2-A7F2-3915-7177-214EEC79E05F}"/>
                  </a:ext>
                </a:extLst>
              </p:cNvPr>
              <p:cNvSpPr txBox="1"/>
              <p:nvPr/>
            </p:nvSpPr>
            <p:spPr>
              <a:xfrm>
                <a:off x="599768" y="2762865"/>
                <a:ext cx="5653548" cy="898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Vì 2 &lt; 3 &lt; 5 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FA9AFB2-A7F2-3915-7177-214EEC79E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68" y="2762865"/>
                <a:ext cx="5653548" cy="898708"/>
              </a:xfrm>
              <a:prstGeom prst="rect">
                <a:avLst/>
              </a:prstGeom>
              <a:blipFill>
                <a:blip r:embed="rId6"/>
                <a:stretch>
                  <a:fillRect l="-3233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11E40DA-FB07-0556-C749-DEEDAC1D96D6}"/>
                  </a:ext>
                </a:extLst>
              </p:cNvPr>
              <p:cNvSpPr txBox="1"/>
              <p:nvPr/>
            </p:nvSpPr>
            <p:spPr>
              <a:xfrm>
                <a:off x="6626943" y="2792362"/>
                <a:ext cx="5653548" cy="90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1 &lt; 5 &lt; 7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11E40DA-FB07-0556-C749-DEEDAC1D9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943" y="2792362"/>
                <a:ext cx="5653548" cy="901016"/>
              </a:xfrm>
              <a:prstGeom prst="rect">
                <a:avLst/>
              </a:prstGeom>
              <a:blipFill>
                <a:blip r:embed="rId7"/>
                <a:stretch>
                  <a:fillRect l="-3233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xmlns="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B5188A-DBF7-EBB9-19E6-9543EF8B6330}"/>
                  </a:ext>
                </a:extLst>
              </p:cNvPr>
              <p:cNvSpPr txBox="1"/>
              <p:nvPr/>
            </p:nvSpPr>
            <p:spPr>
              <a:xfrm>
                <a:off x="3382297" y="5220930"/>
                <a:ext cx="618449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1 &lt; 7 &lt; 9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EB5188A-DBF7-EBB9-19E6-9543EF8B6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2297" y="5220930"/>
                <a:ext cx="6184490" cy="892552"/>
              </a:xfrm>
              <a:prstGeom prst="rect">
                <a:avLst/>
              </a:prstGeom>
              <a:blipFill>
                <a:blip r:embed="rId8"/>
                <a:stretch>
                  <a:fillRect l="-3057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26586871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47"/>
          <a:stretch/>
        </p:blipFill>
        <p:spPr>
          <a:xfrm>
            <a:off x="-277972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xmlns="" id="{FF756AC7-9410-4A08-B260-78406D7BDE73}"/>
              </a:ext>
            </a:extLst>
          </p:cNvPr>
          <p:cNvGrpSpPr/>
          <p:nvPr/>
        </p:nvGrpSpPr>
        <p:grpSpPr>
          <a:xfrm>
            <a:off x="666819" y="501634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xmlns="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xmlns="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76AAF03-EA81-4E92-B165-BAFFFAE9F4F0}"/>
                  </a:ext>
                </a:extLst>
              </p:cNvPr>
              <p:cNvSpPr txBox="1"/>
              <p:nvPr/>
            </p:nvSpPr>
            <p:spPr>
              <a:xfrm>
                <a:off x="1350340" y="362549"/>
                <a:ext cx="10135888" cy="23340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Bác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canh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tác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 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2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lúa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en-US" sz="2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khoai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loại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gì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gì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ít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76AAF03-EA81-4E92-B165-BAFFFAE9F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340" y="362549"/>
                <a:ext cx="10135888" cy="2334037"/>
              </a:xfrm>
              <a:prstGeom prst="rect">
                <a:avLst/>
              </a:prstGeom>
              <a:blipFill>
                <a:blip r:embed="rId3"/>
                <a:stretch>
                  <a:fillRect l="-1264" r="-1264" b="-6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EBF8533-C2E7-BFB8-3C4D-C9ECCAFE3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755" y="2329784"/>
            <a:ext cx="4638982" cy="37979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6B69B1-BEB7-727B-EE33-00BADE3584DD}"/>
                  </a:ext>
                </a:extLst>
              </p:cNvPr>
              <p:cNvSpPr txBox="1"/>
              <p:nvPr/>
            </p:nvSpPr>
            <p:spPr>
              <a:xfrm>
                <a:off x="1052052" y="2880852"/>
                <a:ext cx="5653548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a</m:t>
                    </m:r>
                    <m:r>
                      <a:rPr lang="en-US" sz="48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</m:t>
                    </m:r>
                    <m:r>
                      <a:rPr lang="en-US" sz="4800" b="0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ó: </m:t>
                    </m:r>
                    <m:f>
                      <m:fPr>
                        <m:ctrlP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4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4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&lt;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86B69B1-BEB7-727B-EE33-00BADE358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52" y="2880852"/>
                <a:ext cx="5653548" cy="1159228"/>
              </a:xfrm>
              <a:prstGeom prst="rect">
                <a:avLst/>
              </a:prstGeom>
              <a:blipFill>
                <a:blip r:embed="rId5"/>
                <a:stretch>
                  <a:fillRect l="-4962" t="-526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D93F4B-68BD-B9CA-51AB-FF0179D33BD9}"/>
              </a:ext>
            </a:extLst>
          </p:cNvPr>
          <p:cNvSpPr txBox="1"/>
          <p:nvPr/>
        </p:nvSpPr>
        <p:spPr>
          <a:xfrm>
            <a:off x="786581" y="4296697"/>
            <a:ext cx="59386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6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86135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377D84-55A3-0769-6BC8-ACD29D838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542" y="1090975"/>
            <a:ext cx="532836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0666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1040980" y="2234453"/>
                <a:ext cx="10197474" cy="185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Sắp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xếp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các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phân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theo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tự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bé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đến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lớn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/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</a:p>
            </p:txBody>
          </p:sp>
        </mc:Choice>
        <mc:Fallback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980" y="2234453"/>
                <a:ext cx="10197474" cy="1854995"/>
              </a:xfrm>
              <a:prstGeom prst="rect">
                <a:avLst/>
              </a:prstGeom>
              <a:blipFill>
                <a:blip r:embed="rId3"/>
                <a:stretch>
                  <a:fillRect l="-1375" t="-6908" r="-1255" b="-7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A24683-F8E3-C1FC-6970-0BAED90DC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61" y="422056"/>
            <a:ext cx="11016427" cy="2127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F5435F-7440-07AF-EEBC-8E9F2C293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22" y="4355133"/>
            <a:ext cx="10967655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640930" y="2253503"/>
                <a:ext cx="10197474" cy="1276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Thứ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tự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bé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đến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lớn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/>
                </a:r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Cambria" panose="02040503050406030204" pitchFamily="18" charset="0"/>
                    <a:cs typeface="+mn-cs"/>
                  </a:rPr>
                  <a:t/>
                </a:r>
                <a14:m>
                  <m:oMath xmlns:m="http://schemas.openxmlformats.org/officeDocument/2006/math"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30" y="2253503"/>
                <a:ext cx="10197474" cy="1276503"/>
              </a:xfrm>
              <a:prstGeom prst="rect">
                <a:avLst/>
              </a:prstGeom>
              <a:blipFill>
                <a:blip r:embed="rId3"/>
                <a:stretch>
                  <a:fillRect b="-12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41569175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1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xmlns="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xmlns="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pic>
        <p:nvPicPr>
          <p:cNvPr id="4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66E55F9-8304-F370-8960-CA28B249BF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61194" y="519908"/>
            <a:ext cx="849856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3276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xmlns="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xmlns="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xmlns="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xmlns="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294" y="1354202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291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/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098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FACE1216-47BA-B919-F396-5532CEF3A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713455" y="4035470"/>
            <a:ext cx="1542751" cy="234388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885100-7B8D-FA2A-593B-A1E4A9D071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1150" y="3536788"/>
            <a:ext cx="3044708" cy="28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838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40534 -0.008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2" grpId="0"/>
      <p:bldP spid="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/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395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D42CD1-DE0B-0134-4EB7-FE60ACCB70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505131" y="4286866"/>
            <a:ext cx="2364658" cy="2364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8484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193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/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877" y="1140801"/>
                <a:ext cx="5963056" cy="3119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620F5D-8939-4A2E-7B0B-0711040610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671924" y="4681076"/>
            <a:ext cx="1816486" cy="18164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0766" y="3710687"/>
            <a:ext cx="3335796" cy="314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166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39154 0.15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AC09F59-F57F-E572-F9B0-149EE96AC1BD}"/>
              </a:ext>
            </a:extLst>
          </p:cNvPr>
          <p:cNvGrpSpPr/>
          <p:nvPr/>
        </p:nvGrpSpPr>
        <p:grpSpPr>
          <a:xfrm>
            <a:off x="4882286" y="5043161"/>
            <a:ext cx="2737714" cy="1219987"/>
            <a:chOff x="7349021" y="2594357"/>
            <a:chExt cx="4627011" cy="17163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668D9C7-4CDE-E9BB-B037-03E86D8F1571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94D1284-8281-FEA9-377A-CB0E92A8AFEC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54995" y="578859"/>
            <a:ext cx="497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8" name="TextBox 7"/>
              <p:cNvSpPr txBox="1"/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  <m:r>
                      <a:rPr kumimoji="0" lang="en-US" sz="115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11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115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+mn-cs"/>
                          </a:rPr>
                          <m:t>11</m:t>
                        </m:r>
                      </m:den>
                    </m:f>
                  </m:oMath>
                </a14:m>
                <a:r>
                  <a:rPr kumimoji="0" lang="en-US" sz="1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/>
                </a: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425" y="1193772"/>
                <a:ext cx="7553557" cy="3098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1" t="31930" r="57841" b="24148"/>
          <a:stretch/>
        </p:blipFill>
        <p:spPr>
          <a:xfrm>
            <a:off x="403891" y="3468542"/>
            <a:ext cx="1762454" cy="1266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980" r="60794" b="19018"/>
          <a:stretch/>
        </p:blipFill>
        <p:spPr>
          <a:xfrm>
            <a:off x="349966" y="1098006"/>
            <a:ext cx="1795595" cy="1644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42" t="23776" r="2996" b="31150"/>
          <a:stretch/>
        </p:blipFill>
        <p:spPr>
          <a:xfrm>
            <a:off x="497922" y="2217390"/>
            <a:ext cx="1647639" cy="14826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15602" y="1554019"/>
            <a:ext cx="37840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……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0CCAD4B4-8E5A-1B6E-238E-E6704692A22D}"/>
              </a:ext>
            </a:extLst>
          </p:cNvPr>
          <p:cNvSpPr/>
          <p:nvPr/>
        </p:nvSpPr>
        <p:spPr>
          <a:xfrm>
            <a:off x="4748981" y="4739148"/>
            <a:ext cx="2871019" cy="8947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9735" y="3292613"/>
            <a:ext cx="3304905" cy="311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846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0.3974 -0.00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6477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363070"/>
            <a:ext cx="9040433" cy="1154535"/>
            <a:chOff x="1627094" y="430306"/>
            <a:chExt cx="9040433" cy="1154535"/>
          </a:xfrm>
        </p:grpSpPr>
        <p:sp>
          <p:nvSpPr>
            <p:cNvPr id="4" name="Rounded Rectangle 3"/>
            <p:cNvSpPr/>
            <p:nvPr/>
          </p:nvSpPr>
          <p:spPr>
            <a:xfrm>
              <a:off x="1627094" y="822192"/>
              <a:ext cx="7715923" cy="762649"/>
            </a:xfrm>
            <a:prstGeom prst="roundRect">
              <a:avLst/>
            </a:prstGeom>
            <a:solidFill>
              <a:srgbClr val="53190E"/>
            </a:solidFill>
            <a:ln>
              <a:solidFill>
                <a:srgbClr val="5319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ộp Văn bản 22">
              <a:extLst>
                <a:ext uri="{FF2B5EF4-FFF2-40B4-BE49-F238E27FC236}">
                  <a16:creationId xmlns:a16="http://schemas.microsoft.com/office/drawing/2014/main" xmlns="" id="{026AE188-2DA9-8FD5-6A01-A3790A4D94D8}"/>
                </a:ext>
              </a:extLst>
            </p:cNvPr>
            <p:cNvSpPr txBox="1"/>
            <p:nvPr/>
          </p:nvSpPr>
          <p:spPr>
            <a:xfrm>
              <a:off x="2850776" y="430306"/>
              <a:ext cx="781675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 smtClean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Thứ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 </a:t>
              </a:r>
              <a:r>
                <a:rPr lang="en-US" altLang="zh-CN" sz="4000" b="1" dirty="0" smtClean="0">
                  <a:ln w="3175">
                    <a:noFill/>
                  </a:ln>
                  <a:solidFill>
                    <a:prstClr val="white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lang="en-US" altLang="zh-CN" sz="4000" b="1" dirty="0" err="1" smtClean="0">
                  <a:ln w="3175">
                    <a:noFill/>
                  </a:ln>
                  <a:solidFill>
                    <a:prstClr val="white"/>
                  </a:solidFill>
                  <a:latin typeface="Calibri" panose="020F0502020204030204"/>
                  <a:ea typeface="微软雅黑" panose="020B0503020204020204" pitchFamily="34" charset="-122"/>
                </a:rPr>
                <a:t>hai</a:t>
              </a:r>
              <a:r>
                <a:rPr lang="en-US" altLang="zh-CN" sz="4000" b="1" dirty="0" smtClean="0">
                  <a:ln w="3175">
                    <a:noFill/>
                  </a:ln>
                  <a:solidFill>
                    <a:prstClr val="white"/>
                  </a:solidFill>
                  <a:latin typeface="Calibri" panose="020F0502020204030204"/>
                  <a:ea typeface="微软雅黑" panose="020B0503020204020204" pitchFamily="34" charset="-122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 smtClean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 </a:t>
              </a:r>
              <a:r>
                <a:rPr lang="en-US" altLang="zh-CN" sz="4000" b="1" dirty="0" smtClean="0">
                  <a:ln w="3175">
                    <a:noFill/>
                  </a:ln>
                  <a:solidFill>
                    <a:prstClr val="white"/>
                  </a:solidFill>
                  <a:latin typeface="Calibri" panose="020F0502020204030204"/>
                  <a:ea typeface="微软雅黑" panose="020B0503020204020204" pitchFamily="34" charset="-122"/>
                </a:rPr>
                <a:t>10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tháng</a:t>
              </a: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2 </a:t>
              </a:r>
              <a:r>
                <a:rPr kumimoji="0" lang="en-US" altLang="zh-CN" sz="4000" b="1" i="0" u="none" strike="noStrike" kern="1200" cap="none" spc="0" normalizeH="0" baseline="0" noProof="0" dirty="0" err="1" smtClean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năm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 2025 </a:t>
              </a:r>
              <a:endParaRPr kumimoji="0" lang="en-US" altLang="zh-CN" sz="40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143" r="71714" b="26667"/>
          <a:stretch/>
        </p:blipFill>
        <p:spPr>
          <a:xfrm>
            <a:off x="-461554" y="1334825"/>
            <a:ext cx="3448594" cy="3853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42593" b="100000" l="6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729" t="41260" r="-112" b="100"/>
          <a:stretch/>
        </p:blipFill>
        <p:spPr>
          <a:xfrm>
            <a:off x="8607839" y="3261597"/>
            <a:ext cx="3639676" cy="35964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56" b="52593" l="74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023" t="-111" r="-309" b="46716"/>
          <a:stretch/>
        </p:blipFill>
        <p:spPr>
          <a:xfrm>
            <a:off x="8402864" y="188258"/>
            <a:ext cx="4864213" cy="5165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0965B0-CABA-32BF-3CC3-221CE1E38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3782" y="2234887"/>
            <a:ext cx="3950550" cy="1359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30CDA2E-9380-611C-FC03-DE5033AE1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0173" y="4786846"/>
            <a:ext cx="4560203" cy="8657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B6EF928-2815-A806-6BC8-5BF44B902E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2905" y="3283004"/>
            <a:ext cx="5901439" cy="1682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1AA7D3F-FF09-9DE7-313E-4F653B2DC2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1091" y="3082638"/>
            <a:ext cx="216426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8355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55"/>
          <a:stretch/>
        </p:blipFill>
        <p:spPr>
          <a:xfrm>
            <a:off x="-1" y="0"/>
            <a:ext cx="12213772" cy="6858000"/>
          </a:xfrm>
          <a:prstGeom prst="rect">
            <a:avLst/>
          </a:prstGeom>
        </p:spPr>
      </p:pic>
      <p:pic>
        <p:nvPicPr>
          <p:cNvPr id="8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xmlns="" id="{FCBB7634-F411-68CF-025C-85383CA7A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194" b="96350" l="3370" r="97826">
                        <a14:foregroundMark x1="15435" y1="10951" x2="34565" y2="12928"/>
                        <a14:foregroundMark x1="10217" y1="7909" x2="48261" y2="9202"/>
                        <a14:foregroundMark x1="43261" y1="5779" x2="79674" y2="9202"/>
                        <a14:foregroundMark x1="79674" y1="9202" x2="89348" y2="9125"/>
                        <a14:foregroundMark x1="90435" y1="7376" x2="91304" y2="12319"/>
                        <a14:foregroundMark x1="89891" y1="4563" x2="95000" y2="10722"/>
                        <a14:foregroundMark x1="8261" y1="4563" x2="10326" y2="12395"/>
                        <a14:foregroundMark x1="10326" y1="12395" x2="12500" y2="13308"/>
                        <a14:foregroundMark x1="4565" y1="4791" x2="5326" y2="12776"/>
                        <a14:foregroundMark x1="5326" y1="12776" x2="5761" y2="13156"/>
                        <a14:foregroundMark x1="3696" y1="92319" x2="44130" y2="90570"/>
                        <a14:foregroundMark x1="44130" y1="90570" x2="64674" y2="90951"/>
                        <a14:foregroundMark x1="64674" y1="90951" x2="77391" y2="90951"/>
                        <a14:foregroundMark x1="77391" y1="90951" x2="91522" y2="90951"/>
                        <a14:foregroundMark x1="91522" y1="90951" x2="91630" y2="91331"/>
                        <a14:foregroundMark x1="27609" y1="92928" x2="17717" y2="92700"/>
                        <a14:foregroundMark x1="17717" y1="92700" x2="17717" y2="92700"/>
                        <a14:foregroundMark x1="5435" y1="96350" x2="3478" y2="96350"/>
                        <a14:foregroundMark x1="95000" y1="87529" x2="96413" y2="91939"/>
                        <a14:foregroundMark x1="9674" y1="3574" x2="11739" y2="3954"/>
                        <a14:foregroundMark x1="6304" y1="3194" x2="3696" y2="9962"/>
                        <a14:foregroundMark x1="94130" y1="3346" x2="97826" y2="12167"/>
                        <a14:foregroundMark x1="97826" y1="12167" x2="97065" y2="13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628" y="0"/>
            <a:ext cx="5901921" cy="6858000"/>
          </a:xfrm>
          <a:prstGeom prst="rect">
            <a:avLst/>
          </a:prstGeom>
        </p:spPr>
      </p:pic>
      <p:pic>
        <p:nvPicPr>
          <p:cNvPr id="11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83" t="7293" r="23456" b="10603"/>
          <a:stretch/>
        </p:blipFill>
        <p:spPr>
          <a:xfrm>
            <a:off x="6106885" y="720346"/>
            <a:ext cx="3407362" cy="5242833"/>
          </a:xfrm>
          <a:prstGeom prst="rect">
            <a:avLst/>
          </a:prstGeom>
        </p:spPr>
      </p:pic>
      <p:pic>
        <p:nvPicPr>
          <p:cNvPr id="1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xmlns="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62" t="11028" r="13761" b="9710"/>
          <a:stretch/>
        </p:blipFill>
        <p:spPr>
          <a:xfrm>
            <a:off x="9193675" y="171707"/>
            <a:ext cx="3953471" cy="4845020"/>
          </a:xfrm>
          <a:prstGeom prst="rect">
            <a:avLst/>
          </a:prstGeom>
        </p:spPr>
      </p:pic>
      <p:pic>
        <p:nvPicPr>
          <p:cNvPr id="13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xmlns="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84" t="15861" r="18339" b="11954"/>
          <a:stretch/>
        </p:blipFill>
        <p:spPr>
          <a:xfrm>
            <a:off x="8262941" y="1659065"/>
            <a:ext cx="4074483" cy="4547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ECEFC7-AD70-C232-957E-C88907A0C6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8823" y="1953227"/>
            <a:ext cx="482235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1346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xmlns="" id="{FF756AC7-9410-4A08-B260-78406D7BDE73}"/>
              </a:ext>
            </a:extLst>
          </p:cNvPr>
          <p:cNvGrpSpPr/>
          <p:nvPr/>
        </p:nvGrpSpPr>
        <p:grpSpPr>
          <a:xfrm>
            <a:off x="943044" y="4349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xmlns="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xmlns="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5AD1F23-5E85-3A4F-8305-708B00A4D3EC}"/>
              </a:ext>
            </a:extLst>
          </p:cNvPr>
          <p:cNvSpPr txBox="1"/>
          <p:nvPr/>
        </p:nvSpPr>
        <p:spPr>
          <a:xfrm>
            <a:off x="1714500" y="600075"/>
            <a:ext cx="936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3D65B10-8652-EA93-EA87-07ADCDAC477A}"/>
              </a:ext>
            </a:extLst>
          </p:cNvPr>
          <p:cNvSpPr/>
          <p:nvPr/>
        </p:nvSpPr>
        <p:spPr>
          <a:xfrm>
            <a:off x="1666875" y="1828799"/>
            <a:ext cx="9544050" cy="37242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7160391-7A55-2F82-DE5C-F9BB9E843D15}"/>
                  </a:ext>
                </a:extLst>
              </p:cNvPr>
              <p:cNvSpPr txBox="1"/>
              <p:nvPr/>
            </p:nvSpPr>
            <p:spPr>
              <a:xfrm>
                <a:off x="2305050" y="1876425"/>
                <a:ext cx="7315200" cy="973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m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1 </a:t>
                </a:r>
                <a:r>
                  <a:rPr kumimoji="0" lang="en-US" sz="3600" b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nên</a:t>
                </a:r>
                <a:r>
                  <a:rPr kumimoji="0" lang="en-US" sz="3600" b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6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</m:t>
                    </m:r>
                  </m:oMath>
                </a14:m>
                <a:endParaRPr kumimoji="0" lang="en-US" sz="36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7160391-7A55-2F82-DE5C-F9BB9E843D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050" y="1876425"/>
                <a:ext cx="7315200" cy="973985"/>
              </a:xfrm>
              <a:prstGeom prst="rect">
                <a:avLst/>
              </a:prstGeom>
              <a:blipFill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089D17-ABF4-E299-2005-289B2871E039}"/>
              </a:ext>
            </a:extLst>
          </p:cNvPr>
          <p:cNvSpPr txBox="1"/>
          <p:nvPr/>
        </p:nvSpPr>
        <p:spPr>
          <a:xfrm>
            <a:off x="1876425" y="3019425"/>
            <a:ext cx="877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42D54CB-9E07-4694-6C8E-233B3FE67118}"/>
                  </a:ext>
                </a:extLst>
              </p:cNvPr>
              <p:cNvSpPr txBox="1"/>
              <p:nvPr/>
            </p:nvSpPr>
            <p:spPr>
              <a:xfrm>
                <a:off x="2343150" y="3667125"/>
                <a:ext cx="7315200" cy="99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m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1 </a:t>
                </a:r>
                <a:r>
                  <a:rPr kumimoji="0" lang="en-US" sz="3600" b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nên</a:t>
                </a:r>
                <a:r>
                  <a:rPr kumimoji="0" lang="en-US" sz="3600" b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/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&gt;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</m:t>
                    </m:r>
                  </m:oMath>
                </a14:m>
                <a:endParaRPr kumimoji="0" lang="en-US" sz="3600" b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42D54CB-9E07-4694-6C8E-233B3FE67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0" y="3667125"/>
                <a:ext cx="7315200" cy="997774"/>
              </a:xfrm>
              <a:prstGeom prst="rect">
                <a:avLst/>
              </a:prstGeom>
              <a:blipFill>
                <a:blip r:embed="rId4"/>
                <a:stretch>
                  <a:fillRect b="-9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491E26-50E3-6563-C095-5F94A803F3ED}"/>
              </a:ext>
            </a:extLst>
          </p:cNvPr>
          <p:cNvSpPr txBox="1"/>
          <p:nvPr/>
        </p:nvSpPr>
        <p:spPr>
          <a:xfrm>
            <a:off x="1905000" y="4705350"/>
            <a:ext cx="933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</p:txBody>
      </p:sp>
    </p:spTree>
    <p:extLst>
      <p:ext uri="{BB962C8B-B14F-4D97-AF65-F5344CB8AC3E}">
        <p14:creationId xmlns:p14="http://schemas.microsoft.com/office/powerpoint/2010/main" xmlns="" val="15460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10" grpId="0"/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152</Words>
  <Application>Microsoft Office PowerPoint</Application>
  <PresentationFormat>Custom</PresentationFormat>
  <Paragraphs>52</Paragraphs>
  <Slides>17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1_Office Theme</vt:lpstr>
      <vt:lpstr>2_Office Theme</vt:lpstr>
      <vt:lpstr>千图网海量PPT模板www.58pic.com​​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Mcom</cp:lastModifiedBy>
  <cp:revision>18</cp:revision>
  <dcterms:created xsi:type="dcterms:W3CDTF">2024-01-05T01:08:55Z</dcterms:created>
  <dcterms:modified xsi:type="dcterms:W3CDTF">2025-04-21T15:04:28Z</dcterms:modified>
</cp:coreProperties>
</file>