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MP3" ContentType="audio/mpe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11574" r:id="rId2"/>
    <p:sldId id="282" r:id="rId3"/>
    <p:sldId id="422" r:id="rId4"/>
    <p:sldId id="423" r:id="rId5"/>
    <p:sldId id="261" r:id="rId6"/>
    <p:sldId id="262" r:id="rId7"/>
    <p:sldId id="263" r:id="rId8"/>
    <p:sldId id="420" r:id="rId9"/>
    <p:sldId id="11554" r:id="rId10"/>
    <p:sldId id="266" r:id="rId11"/>
    <p:sldId id="11581" r:id="rId12"/>
    <p:sldId id="11553" r:id="rId13"/>
    <p:sldId id="11576" r:id="rId14"/>
    <p:sldId id="11577" r:id="rId15"/>
    <p:sldId id="11578" r:id="rId16"/>
    <p:sldId id="11580" r:id="rId17"/>
    <p:sldId id="11527" r:id="rId1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yền Giáp Thu" initials="HGT" lastIdx="1" clrIdx="0">
    <p:extLst>
      <p:ext uri="{19B8F6BF-5375-455C-9EA6-DF929625EA0E}">
        <p15:presenceInfo xmlns:p15="http://schemas.microsoft.com/office/powerpoint/2012/main" xmlns="" userId="ce3690c71841e16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-82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49120-0AE7-44AD-AA9E-30E043F415D7}" type="datetimeFigureOut">
              <a:rPr lang="vi-VN" smtClean="0"/>
              <a:pPr/>
              <a:t>21/04/2025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F93D6-E75A-40D6-9EB9-7376F2ED9DDA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88263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6D0E00-F9EB-4238-8AF7-42125F8E464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2038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6D0E00-F9EB-4238-8AF7-42125F8E464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6417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đàn</a:t>
            </a:r>
            <a:r>
              <a:rPr lang="en-US" dirty="0"/>
              <a:t> </a:t>
            </a:r>
            <a:r>
              <a:rPr lang="en-US" dirty="0" err="1"/>
              <a:t>ông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,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chú</a:t>
            </a:r>
            <a:r>
              <a:rPr lang="en-US" dirty="0"/>
              <a:t> </a:t>
            </a:r>
            <a:r>
              <a:rPr lang="en-US" dirty="0" err="1"/>
              <a:t>khỉ</a:t>
            </a:r>
            <a:r>
              <a:rPr lang="en-US" dirty="0"/>
              <a:t> </a:t>
            </a:r>
            <a:r>
              <a:rPr lang="en-US" dirty="0" err="1"/>
              <a:t>phía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ném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quả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4178D-D3F9-49A6-B5D1-996E4C1E9B2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33537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6D0E00-F9EB-4238-8AF7-42125F8E464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2186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6D0E00-F9EB-4238-8AF7-42125F8E464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1029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6D0E00-F9EB-4238-8AF7-42125F8E464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7817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7CCC5-FD59-43DE-AA49-686BAD12A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4589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FC1E9F-E87B-A733-7A60-AE208E7DCA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7588D86-9ED0-0498-B79D-25EDA654EC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96E7F7C-52D3-A89B-4E62-185D24243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2321-6B27-4F23-9D6D-1888B9E0F850}" type="datetimeFigureOut">
              <a:rPr lang="vi-VN" smtClean="0"/>
              <a:pPr/>
              <a:t>21/04/2025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1FBF731-35A4-2F89-124C-4571AD7F2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D20C90D-C455-6F55-FB7A-60BCA0D88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41A8-931B-4329-AD1E-874A300CD2C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923805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C21505-7F91-B37D-A295-DEA7DD0A2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67F2191-F7DA-9A68-C900-1778F21182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CCFE4D4-7458-9DC2-E6B6-3E8D4BDA3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2321-6B27-4F23-9D6D-1888B9E0F850}" type="datetimeFigureOut">
              <a:rPr lang="vi-VN" smtClean="0"/>
              <a:pPr/>
              <a:t>21/04/2025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5F99D4F-A64B-2EF1-6F7E-B9E46A7CD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255E21A-2C16-AF7A-5B15-487D13D4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41A8-931B-4329-AD1E-874A300CD2C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385299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C551250-61C2-FCDD-1245-94672DD7DA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CFADDC1-2AAA-6708-C184-0C34FBD770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D53623E-A515-CEDC-C097-5F9032308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2321-6B27-4F23-9D6D-1888B9E0F850}" type="datetimeFigureOut">
              <a:rPr lang="vi-VN" smtClean="0"/>
              <a:pPr/>
              <a:t>21/04/2025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BCB0439-669D-0F85-AF3D-FA457F0F1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CF490E6-6C50-7149-00BB-C8980C7F9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41A8-931B-4329-AD1E-874A300CD2C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607078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85598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2103650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F33393-7D1F-B835-AABB-9CA1AAB55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66F80F8-41B5-59E4-F164-5763361DC8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EF8C28D-A9EA-809A-4090-1F6A77440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2321-6B27-4F23-9D6D-1888B9E0F850}" type="datetimeFigureOut">
              <a:rPr lang="vi-VN" smtClean="0"/>
              <a:pPr/>
              <a:t>21/04/2025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599E8BA-5FE6-604D-18AB-6AEB3E635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FA4B68-5C55-27D8-93C2-557F0D65B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41A8-931B-4329-AD1E-874A300CD2C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666169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985D7E-6E90-2D9A-F978-1619A6015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F9CDDCA-C31B-5E2A-C492-D1FE9FAB02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1D1CAD4-731C-A66B-013A-E5F922A47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2321-6B27-4F23-9D6D-1888B9E0F850}" type="datetimeFigureOut">
              <a:rPr lang="vi-VN" smtClean="0"/>
              <a:pPr/>
              <a:t>21/04/2025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EAB60AC-4377-E0A7-9774-9AD89B853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92DD06-6635-D189-9532-D69F0AA3D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41A8-931B-4329-AD1E-874A300CD2C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679773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03F092-BF84-AC01-B19F-9A36F3D52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D6B901F-F0D9-84C0-D7DC-FD4560440D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DB8AD9D-A443-0E19-AA88-5742042A41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5DC7E3D-7D36-CCC6-8809-92960522A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2321-6B27-4F23-9D6D-1888B9E0F850}" type="datetimeFigureOut">
              <a:rPr lang="vi-VN" smtClean="0"/>
              <a:pPr/>
              <a:t>21/04/2025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08907BC-7249-D209-8A9A-0643AA269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F9FC13E-4867-3F4F-4EAE-B563DAAC5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41A8-931B-4329-AD1E-874A300CD2C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454715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915B66-A153-2966-7C62-290F70602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9F4FBED-8D6B-5DE2-46A2-6CCEAF830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DB22A28-2E8F-0E3D-DE61-A790EB8A1F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D958B02-A68A-912F-7522-D1554B245F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A777484-7A97-D3D4-FF9E-60D474FCF8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536685B-8602-EC59-EC02-284810D3B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2321-6B27-4F23-9D6D-1888B9E0F850}" type="datetimeFigureOut">
              <a:rPr lang="vi-VN" smtClean="0"/>
              <a:pPr/>
              <a:t>21/04/2025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825D1A0-261A-865A-4331-4FC95D5A0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3F56E85-2113-B7EF-7D43-586D846B6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41A8-931B-4329-AD1E-874A300CD2C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498954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EE3875-B6BE-1DF7-4FD0-730A96618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7793BC4-04D7-5BEE-8FCC-5A78A0622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2321-6B27-4F23-9D6D-1888B9E0F850}" type="datetimeFigureOut">
              <a:rPr lang="vi-VN" smtClean="0"/>
              <a:pPr/>
              <a:t>21/04/2025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9E36BAB-629D-550E-DCD4-0E2B8FCBE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38AE653-7A7E-E57F-0B24-9467BA46D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41A8-931B-4329-AD1E-874A300CD2C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530707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C7359D3-6AA8-5711-7DC3-C8F41BF04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2321-6B27-4F23-9D6D-1888B9E0F850}" type="datetimeFigureOut">
              <a:rPr lang="vi-VN" smtClean="0"/>
              <a:pPr/>
              <a:t>21/04/2025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4676CAD-D417-F049-A047-90B0B6455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2DB2502-BCBB-7EEE-ED0A-7DA92742D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41A8-931B-4329-AD1E-874A300CD2C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4007216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59EFE5-FC8E-37C6-05E1-7B2D315CA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7B86078-EB79-B580-5E90-685C8FF53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0911EC2-5501-0EDB-2420-784A6246D9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D523369-CC52-6EC3-025E-44B556BD8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2321-6B27-4F23-9D6D-1888B9E0F850}" type="datetimeFigureOut">
              <a:rPr lang="vi-VN" smtClean="0"/>
              <a:pPr/>
              <a:t>21/04/2025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4980B7F-3DAF-E03E-D87B-54A0D1278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98B72ED-4C00-87EE-51B7-5734479E6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41A8-931B-4329-AD1E-874A300CD2C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599511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EA7268-71E1-ECFE-F179-0E0DDD02A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1B1EC78-C2B6-61A6-3B70-50B7243F09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5E3630F-C95F-8C97-034C-A4EE1E017F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67A8139-E33E-6586-A513-9A6994672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2321-6B27-4F23-9D6D-1888B9E0F850}" type="datetimeFigureOut">
              <a:rPr lang="vi-VN" smtClean="0"/>
              <a:pPr/>
              <a:t>21/04/2025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4CACDB5-7663-6A91-CD4F-2CEAA9615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C9057F6-B427-D66D-A381-FDB067741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41A8-931B-4329-AD1E-874A300CD2C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894012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FA9AC62-59ED-CC15-1B35-E39052708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FB70FB2-736A-E0BB-3EDA-469E4B8B58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60CA899-E28A-C147-FE11-B65B2372BF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52321-6B27-4F23-9D6D-1888B9E0F850}" type="datetimeFigureOut">
              <a:rPr lang="vi-VN" smtClean="0"/>
              <a:pPr/>
              <a:t>21/04/2025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F88DCD6-082D-7BB1-BFBB-9FA360BBD4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DBDA40-F53F-73A7-269C-5B11701D2F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F41A8-931B-4329-AD1E-874A300CD2C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783344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8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17" Type="http://schemas.openxmlformats.org/officeDocument/2006/relationships/image" Target="../media/image66.png"/><Relationship Id="rId2" Type="http://schemas.openxmlformats.org/officeDocument/2006/relationships/image" Target="../media/image51.png"/><Relationship Id="rId16" Type="http://schemas.openxmlformats.org/officeDocument/2006/relationships/image" Target="../media/image6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5" Type="http://schemas.openxmlformats.org/officeDocument/2006/relationships/image" Target="../media/image6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Relationship Id="rId14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10" Type="http://schemas.openxmlformats.org/officeDocument/2006/relationships/image" Target="../media/image73.png"/><Relationship Id="rId4" Type="http://schemas.openxmlformats.org/officeDocument/2006/relationships/image" Target="../media/image68.png"/><Relationship Id="rId9" Type="http://schemas.microsoft.com/office/2007/relationships/hdphoto" Target="../media/hdphoto2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3.png"/><Relationship Id="rId18" Type="http://schemas.microsoft.com/office/2007/relationships/hdphoto" Target="../media/hdphoto7.wdp"/><Relationship Id="rId3" Type="http://schemas.openxmlformats.org/officeDocument/2006/relationships/image" Target="../media/image8.png"/><Relationship Id="rId21" Type="http://schemas.openxmlformats.org/officeDocument/2006/relationships/image" Target="../media/image17.png"/><Relationship Id="rId7" Type="http://schemas.openxmlformats.org/officeDocument/2006/relationships/image" Target="../media/image10.png"/><Relationship Id="rId12" Type="http://schemas.microsoft.com/office/2007/relationships/hdphoto" Target="../media/hdphoto4.wdp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13.xml"/><Relationship Id="rId16" Type="http://schemas.microsoft.com/office/2007/relationships/hdphoto" Target="../media/hdphoto6.wdp"/><Relationship Id="rId20" Type="http://schemas.microsoft.com/office/2007/relationships/media" Target="../media/media1.MP3"/><Relationship Id="rId1" Type="http://schemas.openxmlformats.org/officeDocument/2006/relationships/video" Target="NULL" TargetMode="External"/><Relationship Id="rId6" Type="http://schemas.microsoft.com/office/2007/relationships/hdphoto" Target="../media/hdphoto1.wdp"/><Relationship Id="rId11" Type="http://schemas.openxmlformats.org/officeDocument/2006/relationships/image" Target="../media/image12.png"/><Relationship Id="rId15" Type="http://schemas.openxmlformats.org/officeDocument/2006/relationships/image" Target="../media/image14.png"/><Relationship Id="rId10" Type="http://schemas.microsoft.com/office/2007/relationships/hdphoto" Target="../media/hdphoto3.wdp"/><Relationship Id="rId19" Type="http://schemas.openxmlformats.org/officeDocument/2006/relationships/image" Target="../media/image16.png"/><Relationship Id="rId4" Type="http://schemas.openxmlformats.org/officeDocument/2006/relationships/image" Target="../media/image9.png"/><Relationship Id="rId9" Type="http://schemas.openxmlformats.org/officeDocument/2006/relationships/image" Target="../media/image11.png"/><Relationship Id="rId1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image" Target="../media/image25.png"/><Relationship Id="rId18" Type="http://schemas.microsoft.com/office/2007/relationships/hdphoto" Target="../media/hdphoto4.wdp"/><Relationship Id="rId26" Type="http://schemas.microsoft.com/office/2007/relationships/hdphoto" Target="../media/hdphoto13.wdp"/><Relationship Id="rId39" Type="http://schemas.openxmlformats.org/officeDocument/2006/relationships/image" Target="../media/image34.png"/><Relationship Id="rId3" Type="http://schemas.openxmlformats.org/officeDocument/2006/relationships/image" Target="../media/image18.jpeg"/><Relationship Id="rId21" Type="http://schemas.openxmlformats.org/officeDocument/2006/relationships/image" Target="../media/image28.png"/><Relationship Id="rId34" Type="http://schemas.microsoft.com/office/2007/relationships/hdphoto" Target="../media/hdphoto6.wdp"/><Relationship Id="rId42" Type="http://schemas.microsoft.com/office/2007/relationships/hdphoto" Target="../media/hdphoto19.wdp"/><Relationship Id="rId7" Type="http://schemas.openxmlformats.org/officeDocument/2006/relationships/image" Target="../media/image22.png"/><Relationship Id="rId12" Type="http://schemas.microsoft.com/office/2007/relationships/hdphoto" Target="../media/hdphoto11.wdp"/><Relationship Id="rId17" Type="http://schemas.openxmlformats.org/officeDocument/2006/relationships/image" Target="../media/image12.png"/><Relationship Id="rId25" Type="http://schemas.openxmlformats.org/officeDocument/2006/relationships/image" Target="../media/image29.png"/><Relationship Id="rId33" Type="http://schemas.openxmlformats.org/officeDocument/2006/relationships/image" Target="../media/image14.png"/><Relationship Id="rId38" Type="http://schemas.microsoft.com/office/2007/relationships/hdphoto" Target="../media/hdphoto17.wdp"/><Relationship Id="rId46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6" Type="http://schemas.openxmlformats.org/officeDocument/2006/relationships/slide" Target="slide6.xml"/><Relationship Id="rId20" Type="http://schemas.openxmlformats.org/officeDocument/2006/relationships/slide" Target="slide8.xml"/><Relationship Id="rId29" Type="http://schemas.openxmlformats.org/officeDocument/2006/relationships/image" Target="../media/image30.png"/><Relationship Id="rId41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8.wdp"/><Relationship Id="rId11" Type="http://schemas.openxmlformats.org/officeDocument/2006/relationships/image" Target="../media/image24.png"/><Relationship Id="rId24" Type="http://schemas.microsoft.com/office/2007/relationships/hdphoto" Target="../media/hdphoto3.wdp"/><Relationship Id="rId32" Type="http://schemas.microsoft.com/office/2007/relationships/hdphoto" Target="../media/hdphoto15.wdp"/><Relationship Id="rId37" Type="http://schemas.openxmlformats.org/officeDocument/2006/relationships/image" Target="../media/image33.png"/><Relationship Id="rId40" Type="http://schemas.microsoft.com/office/2007/relationships/hdphoto" Target="../media/hdphoto18.wdp"/><Relationship Id="rId45" Type="http://schemas.openxmlformats.org/officeDocument/2006/relationships/slide" Target="slide16.xml"/><Relationship Id="rId5" Type="http://schemas.openxmlformats.org/officeDocument/2006/relationships/image" Target="../media/image21.png"/><Relationship Id="rId15" Type="http://schemas.openxmlformats.org/officeDocument/2006/relationships/image" Target="../media/image26.png"/><Relationship Id="rId23" Type="http://schemas.openxmlformats.org/officeDocument/2006/relationships/image" Target="../media/image11.png"/><Relationship Id="rId28" Type="http://schemas.microsoft.com/office/2007/relationships/hdphoto" Target="../media/hdphoto5.wdp"/><Relationship Id="rId36" Type="http://schemas.microsoft.com/office/2007/relationships/hdphoto" Target="../media/hdphoto16.wdp"/><Relationship Id="rId10" Type="http://schemas.microsoft.com/office/2007/relationships/hdphoto" Target="../media/hdphoto10.wdp"/><Relationship Id="rId19" Type="http://schemas.openxmlformats.org/officeDocument/2006/relationships/image" Target="../media/image27.png"/><Relationship Id="rId31" Type="http://schemas.openxmlformats.org/officeDocument/2006/relationships/image" Target="../media/image31.png"/><Relationship Id="rId44" Type="http://schemas.microsoft.com/office/2007/relationships/hdphoto" Target="../media/hdphoto20.wdp"/><Relationship Id="rId4" Type="http://schemas.openxmlformats.org/officeDocument/2006/relationships/image" Target="../media/image20.png"/><Relationship Id="rId9" Type="http://schemas.openxmlformats.org/officeDocument/2006/relationships/image" Target="../media/image23.png"/><Relationship Id="rId14" Type="http://schemas.microsoft.com/office/2007/relationships/hdphoto" Target="../media/hdphoto12.wdp"/><Relationship Id="rId22" Type="http://schemas.openxmlformats.org/officeDocument/2006/relationships/slide" Target="slide7.xml"/><Relationship Id="rId27" Type="http://schemas.openxmlformats.org/officeDocument/2006/relationships/image" Target="../media/image13.png"/><Relationship Id="rId30" Type="http://schemas.microsoft.com/office/2007/relationships/hdphoto" Target="../media/hdphoto14.wdp"/><Relationship Id="rId35" Type="http://schemas.openxmlformats.org/officeDocument/2006/relationships/image" Target="../media/image32.png"/><Relationship Id="rId43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4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1280160" y="772703"/>
            <a:ext cx="9045526" cy="5119526"/>
          </a:xfrm>
          <a:custGeom>
            <a:avLst/>
            <a:gdLst>
              <a:gd name="connsiteX0" fmla="*/ 0 w 8217127"/>
              <a:gd name="connsiteY0" fmla="*/ 0 h 2082968"/>
              <a:gd name="connsiteX1" fmla="*/ 438247 w 8217127"/>
              <a:gd name="connsiteY1" fmla="*/ 0 h 2082968"/>
              <a:gd name="connsiteX2" fmla="*/ 1205179 w 8217127"/>
              <a:gd name="connsiteY2" fmla="*/ 0 h 2082968"/>
              <a:gd name="connsiteX3" fmla="*/ 1807768 w 8217127"/>
              <a:gd name="connsiteY3" fmla="*/ 0 h 2082968"/>
              <a:gd name="connsiteX4" fmla="*/ 2492529 w 8217127"/>
              <a:gd name="connsiteY4" fmla="*/ 0 h 2082968"/>
              <a:gd name="connsiteX5" fmla="*/ 3341632 w 8217127"/>
              <a:gd name="connsiteY5" fmla="*/ 0 h 2082968"/>
              <a:gd name="connsiteX6" fmla="*/ 3862050 w 8217127"/>
              <a:gd name="connsiteY6" fmla="*/ 0 h 2082968"/>
              <a:gd name="connsiteX7" fmla="*/ 4628982 w 8217127"/>
              <a:gd name="connsiteY7" fmla="*/ 0 h 2082968"/>
              <a:gd name="connsiteX8" fmla="*/ 5149400 w 8217127"/>
              <a:gd name="connsiteY8" fmla="*/ 0 h 2082968"/>
              <a:gd name="connsiteX9" fmla="*/ 5834160 w 8217127"/>
              <a:gd name="connsiteY9" fmla="*/ 0 h 2082968"/>
              <a:gd name="connsiteX10" fmla="*/ 6601092 w 8217127"/>
              <a:gd name="connsiteY10" fmla="*/ 0 h 2082968"/>
              <a:gd name="connsiteX11" fmla="*/ 7039339 w 8217127"/>
              <a:gd name="connsiteY11" fmla="*/ 0 h 2082968"/>
              <a:gd name="connsiteX12" fmla="*/ 7477586 w 8217127"/>
              <a:gd name="connsiteY12" fmla="*/ 0 h 2082968"/>
              <a:gd name="connsiteX13" fmla="*/ 8217127 w 8217127"/>
              <a:gd name="connsiteY13" fmla="*/ 0 h 2082968"/>
              <a:gd name="connsiteX14" fmla="*/ 8217127 w 8217127"/>
              <a:gd name="connsiteY14" fmla="*/ 694323 h 2082968"/>
              <a:gd name="connsiteX15" fmla="*/ 8217127 w 8217127"/>
              <a:gd name="connsiteY15" fmla="*/ 1409475 h 2082968"/>
              <a:gd name="connsiteX16" fmla="*/ 8217127 w 8217127"/>
              <a:gd name="connsiteY16" fmla="*/ 2082968 h 2082968"/>
              <a:gd name="connsiteX17" fmla="*/ 7450195 w 8217127"/>
              <a:gd name="connsiteY17" fmla="*/ 2082968 h 2082968"/>
              <a:gd name="connsiteX18" fmla="*/ 6683263 w 8217127"/>
              <a:gd name="connsiteY18" fmla="*/ 2082968 h 2082968"/>
              <a:gd name="connsiteX19" fmla="*/ 5998503 w 8217127"/>
              <a:gd name="connsiteY19" fmla="*/ 2082968 h 2082968"/>
              <a:gd name="connsiteX20" fmla="*/ 5149400 w 8217127"/>
              <a:gd name="connsiteY20" fmla="*/ 2082968 h 2082968"/>
              <a:gd name="connsiteX21" fmla="*/ 4300296 w 8217127"/>
              <a:gd name="connsiteY21" fmla="*/ 2082968 h 2082968"/>
              <a:gd name="connsiteX22" fmla="*/ 3533365 w 8217127"/>
              <a:gd name="connsiteY22" fmla="*/ 2082968 h 2082968"/>
              <a:gd name="connsiteX23" fmla="*/ 2766433 w 8217127"/>
              <a:gd name="connsiteY23" fmla="*/ 2082968 h 2082968"/>
              <a:gd name="connsiteX24" fmla="*/ 1999501 w 8217127"/>
              <a:gd name="connsiteY24" fmla="*/ 2082968 h 2082968"/>
              <a:gd name="connsiteX25" fmla="*/ 1479083 w 8217127"/>
              <a:gd name="connsiteY25" fmla="*/ 2082968 h 2082968"/>
              <a:gd name="connsiteX26" fmla="*/ 629980 w 8217127"/>
              <a:gd name="connsiteY26" fmla="*/ 2082968 h 2082968"/>
              <a:gd name="connsiteX27" fmla="*/ 0 w 8217127"/>
              <a:gd name="connsiteY27" fmla="*/ 2082968 h 2082968"/>
              <a:gd name="connsiteX28" fmla="*/ 0 w 8217127"/>
              <a:gd name="connsiteY28" fmla="*/ 1451134 h 2082968"/>
              <a:gd name="connsiteX29" fmla="*/ 0 w 8217127"/>
              <a:gd name="connsiteY29" fmla="*/ 735982 h 2082968"/>
              <a:gd name="connsiteX30" fmla="*/ 0 w 8217127"/>
              <a:gd name="connsiteY30" fmla="*/ 0 h 208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217127" h="2082968" fill="none" extrusionOk="0">
                <a:moveTo>
                  <a:pt x="0" y="0"/>
                </a:moveTo>
                <a:cubicBezTo>
                  <a:pt x="165807" y="-11351"/>
                  <a:pt x="335355" y="-18385"/>
                  <a:pt x="438247" y="0"/>
                </a:cubicBezTo>
                <a:cubicBezTo>
                  <a:pt x="541139" y="18385"/>
                  <a:pt x="941177" y="5216"/>
                  <a:pt x="1205179" y="0"/>
                </a:cubicBezTo>
                <a:cubicBezTo>
                  <a:pt x="1469181" y="-5216"/>
                  <a:pt x="1632811" y="-76"/>
                  <a:pt x="1807768" y="0"/>
                </a:cubicBezTo>
                <a:cubicBezTo>
                  <a:pt x="1982725" y="76"/>
                  <a:pt x="2226002" y="-18539"/>
                  <a:pt x="2492529" y="0"/>
                </a:cubicBezTo>
                <a:cubicBezTo>
                  <a:pt x="2759056" y="18539"/>
                  <a:pt x="3152301" y="-36213"/>
                  <a:pt x="3341632" y="0"/>
                </a:cubicBezTo>
                <a:cubicBezTo>
                  <a:pt x="3530963" y="36213"/>
                  <a:pt x="3604474" y="10004"/>
                  <a:pt x="3862050" y="0"/>
                </a:cubicBezTo>
                <a:cubicBezTo>
                  <a:pt x="4119626" y="-10004"/>
                  <a:pt x="4349913" y="-23535"/>
                  <a:pt x="4628982" y="0"/>
                </a:cubicBezTo>
                <a:cubicBezTo>
                  <a:pt x="4908051" y="23535"/>
                  <a:pt x="5032886" y="-20516"/>
                  <a:pt x="5149400" y="0"/>
                </a:cubicBezTo>
                <a:cubicBezTo>
                  <a:pt x="5265914" y="20516"/>
                  <a:pt x="5509209" y="21396"/>
                  <a:pt x="5834160" y="0"/>
                </a:cubicBezTo>
                <a:cubicBezTo>
                  <a:pt x="6159111" y="-21396"/>
                  <a:pt x="6330349" y="2551"/>
                  <a:pt x="6601092" y="0"/>
                </a:cubicBezTo>
                <a:cubicBezTo>
                  <a:pt x="6871835" y="-2551"/>
                  <a:pt x="6902166" y="-12371"/>
                  <a:pt x="7039339" y="0"/>
                </a:cubicBezTo>
                <a:cubicBezTo>
                  <a:pt x="7176512" y="12371"/>
                  <a:pt x="7381142" y="3983"/>
                  <a:pt x="7477586" y="0"/>
                </a:cubicBezTo>
                <a:cubicBezTo>
                  <a:pt x="7574030" y="-3983"/>
                  <a:pt x="7982421" y="10778"/>
                  <a:pt x="8217127" y="0"/>
                </a:cubicBezTo>
                <a:cubicBezTo>
                  <a:pt x="8188520" y="146386"/>
                  <a:pt x="8199076" y="474205"/>
                  <a:pt x="8217127" y="694323"/>
                </a:cubicBezTo>
                <a:cubicBezTo>
                  <a:pt x="8235178" y="914441"/>
                  <a:pt x="8197971" y="1208093"/>
                  <a:pt x="8217127" y="1409475"/>
                </a:cubicBezTo>
                <a:cubicBezTo>
                  <a:pt x="8236283" y="1610857"/>
                  <a:pt x="8246131" y="1868827"/>
                  <a:pt x="8217127" y="2082968"/>
                </a:cubicBezTo>
                <a:cubicBezTo>
                  <a:pt x="8004395" y="2088476"/>
                  <a:pt x="7779173" y="2088059"/>
                  <a:pt x="7450195" y="2082968"/>
                </a:cubicBezTo>
                <a:cubicBezTo>
                  <a:pt x="7121217" y="2077877"/>
                  <a:pt x="6915516" y="2091793"/>
                  <a:pt x="6683263" y="2082968"/>
                </a:cubicBezTo>
                <a:cubicBezTo>
                  <a:pt x="6451010" y="2074143"/>
                  <a:pt x="6220862" y="2072168"/>
                  <a:pt x="5998503" y="2082968"/>
                </a:cubicBezTo>
                <a:cubicBezTo>
                  <a:pt x="5776144" y="2093768"/>
                  <a:pt x="5535617" y="2093861"/>
                  <a:pt x="5149400" y="2082968"/>
                </a:cubicBezTo>
                <a:cubicBezTo>
                  <a:pt x="4763183" y="2072075"/>
                  <a:pt x="4482481" y="2059538"/>
                  <a:pt x="4300296" y="2082968"/>
                </a:cubicBezTo>
                <a:cubicBezTo>
                  <a:pt x="4118111" y="2106398"/>
                  <a:pt x="3811430" y="2105950"/>
                  <a:pt x="3533365" y="2082968"/>
                </a:cubicBezTo>
                <a:cubicBezTo>
                  <a:pt x="3255300" y="2059986"/>
                  <a:pt x="3004863" y="2087443"/>
                  <a:pt x="2766433" y="2082968"/>
                </a:cubicBezTo>
                <a:cubicBezTo>
                  <a:pt x="2528003" y="2078493"/>
                  <a:pt x="2259600" y="2088318"/>
                  <a:pt x="1999501" y="2082968"/>
                </a:cubicBezTo>
                <a:cubicBezTo>
                  <a:pt x="1739402" y="2077618"/>
                  <a:pt x="1642132" y="2057842"/>
                  <a:pt x="1479083" y="2082968"/>
                </a:cubicBezTo>
                <a:cubicBezTo>
                  <a:pt x="1316034" y="2108094"/>
                  <a:pt x="1042108" y="2096383"/>
                  <a:pt x="629980" y="2082968"/>
                </a:cubicBezTo>
                <a:cubicBezTo>
                  <a:pt x="217852" y="2069553"/>
                  <a:pt x="211415" y="2065280"/>
                  <a:pt x="0" y="2082968"/>
                </a:cubicBezTo>
                <a:cubicBezTo>
                  <a:pt x="18302" y="1771738"/>
                  <a:pt x="13700" y="1586819"/>
                  <a:pt x="0" y="1451134"/>
                </a:cubicBezTo>
                <a:cubicBezTo>
                  <a:pt x="-13700" y="1315449"/>
                  <a:pt x="-25792" y="953296"/>
                  <a:pt x="0" y="735982"/>
                </a:cubicBezTo>
                <a:cubicBezTo>
                  <a:pt x="25792" y="518668"/>
                  <a:pt x="-2570" y="160513"/>
                  <a:pt x="0" y="0"/>
                </a:cubicBezTo>
                <a:close/>
              </a:path>
              <a:path w="8217127" h="2082968" stroke="0" extrusionOk="0">
                <a:moveTo>
                  <a:pt x="0" y="0"/>
                </a:moveTo>
                <a:cubicBezTo>
                  <a:pt x="141477" y="25393"/>
                  <a:pt x="325336" y="25499"/>
                  <a:pt x="602589" y="0"/>
                </a:cubicBezTo>
                <a:cubicBezTo>
                  <a:pt x="879842" y="-25499"/>
                  <a:pt x="923946" y="-16545"/>
                  <a:pt x="1040836" y="0"/>
                </a:cubicBezTo>
                <a:cubicBezTo>
                  <a:pt x="1157726" y="16545"/>
                  <a:pt x="1496800" y="34351"/>
                  <a:pt x="1889939" y="0"/>
                </a:cubicBezTo>
                <a:cubicBezTo>
                  <a:pt x="2283078" y="-34351"/>
                  <a:pt x="2316137" y="-6160"/>
                  <a:pt x="2492529" y="0"/>
                </a:cubicBezTo>
                <a:cubicBezTo>
                  <a:pt x="2668921" y="6160"/>
                  <a:pt x="2958116" y="442"/>
                  <a:pt x="3095118" y="0"/>
                </a:cubicBezTo>
                <a:cubicBezTo>
                  <a:pt x="3232120" y="-442"/>
                  <a:pt x="3609253" y="-24588"/>
                  <a:pt x="3944221" y="0"/>
                </a:cubicBezTo>
                <a:cubicBezTo>
                  <a:pt x="4279189" y="24588"/>
                  <a:pt x="4236165" y="-22617"/>
                  <a:pt x="4464639" y="0"/>
                </a:cubicBezTo>
                <a:cubicBezTo>
                  <a:pt x="4693113" y="22617"/>
                  <a:pt x="5117640" y="-39846"/>
                  <a:pt x="5313742" y="0"/>
                </a:cubicBezTo>
                <a:cubicBezTo>
                  <a:pt x="5509844" y="39846"/>
                  <a:pt x="5848307" y="-14511"/>
                  <a:pt x="6162845" y="0"/>
                </a:cubicBezTo>
                <a:cubicBezTo>
                  <a:pt x="6477383" y="14511"/>
                  <a:pt x="6525207" y="-19172"/>
                  <a:pt x="6847606" y="0"/>
                </a:cubicBezTo>
                <a:cubicBezTo>
                  <a:pt x="7170005" y="19172"/>
                  <a:pt x="7631187" y="-32623"/>
                  <a:pt x="8217127" y="0"/>
                </a:cubicBezTo>
                <a:cubicBezTo>
                  <a:pt x="8216139" y="321265"/>
                  <a:pt x="8191967" y="434936"/>
                  <a:pt x="8217127" y="673493"/>
                </a:cubicBezTo>
                <a:cubicBezTo>
                  <a:pt x="8242287" y="912050"/>
                  <a:pt x="8223218" y="1145314"/>
                  <a:pt x="8217127" y="1305327"/>
                </a:cubicBezTo>
                <a:cubicBezTo>
                  <a:pt x="8211036" y="1465340"/>
                  <a:pt x="8214463" y="1884299"/>
                  <a:pt x="8217127" y="2082968"/>
                </a:cubicBezTo>
                <a:cubicBezTo>
                  <a:pt x="8017538" y="2103313"/>
                  <a:pt x="7738561" y="2057107"/>
                  <a:pt x="7532366" y="2082968"/>
                </a:cubicBezTo>
                <a:cubicBezTo>
                  <a:pt x="7326171" y="2108829"/>
                  <a:pt x="7101841" y="2114235"/>
                  <a:pt x="6847606" y="2082968"/>
                </a:cubicBezTo>
                <a:cubicBezTo>
                  <a:pt x="6593371" y="2051701"/>
                  <a:pt x="6281648" y="2066742"/>
                  <a:pt x="5998503" y="2082968"/>
                </a:cubicBezTo>
                <a:cubicBezTo>
                  <a:pt x="5715358" y="2099194"/>
                  <a:pt x="5654370" y="2116098"/>
                  <a:pt x="5313742" y="2082968"/>
                </a:cubicBezTo>
                <a:cubicBezTo>
                  <a:pt x="4973114" y="2049838"/>
                  <a:pt x="5033007" y="2065466"/>
                  <a:pt x="4875495" y="2082968"/>
                </a:cubicBezTo>
                <a:cubicBezTo>
                  <a:pt x="4717983" y="2100470"/>
                  <a:pt x="4522994" y="2060464"/>
                  <a:pt x="4355077" y="2082968"/>
                </a:cubicBezTo>
                <a:cubicBezTo>
                  <a:pt x="4187160" y="2105472"/>
                  <a:pt x="3774603" y="2115582"/>
                  <a:pt x="3505974" y="2082968"/>
                </a:cubicBezTo>
                <a:cubicBezTo>
                  <a:pt x="3237345" y="2050354"/>
                  <a:pt x="3006356" y="2092643"/>
                  <a:pt x="2821214" y="2082968"/>
                </a:cubicBezTo>
                <a:cubicBezTo>
                  <a:pt x="2636072" y="2073293"/>
                  <a:pt x="2427983" y="2078359"/>
                  <a:pt x="2300796" y="2082968"/>
                </a:cubicBezTo>
                <a:cubicBezTo>
                  <a:pt x="2173609" y="2087577"/>
                  <a:pt x="1938306" y="2062093"/>
                  <a:pt x="1616035" y="2082968"/>
                </a:cubicBezTo>
                <a:cubicBezTo>
                  <a:pt x="1293764" y="2103843"/>
                  <a:pt x="1392761" y="2076539"/>
                  <a:pt x="1177788" y="2082968"/>
                </a:cubicBezTo>
                <a:cubicBezTo>
                  <a:pt x="962815" y="2089397"/>
                  <a:pt x="899823" y="2100686"/>
                  <a:pt x="739541" y="2082968"/>
                </a:cubicBezTo>
                <a:cubicBezTo>
                  <a:pt x="579259" y="2065250"/>
                  <a:pt x="149113" y="2084780"/>
                  <a:pt x="0" y="2082968"/>
                </a:cubicBezTo>
                <a:cubicBezTo>
                  <a:pt x="-8846" y="1832357"/>
                  <a:pt x="-29383" y="1612072"/>
                  <a:pt x="0" y="1430305"/>
                </a:cubicBezTo>
                <a:cubicBezTo>
                  <a:pt x="29383" y="1248538"/>
                  <a:pt x="-28255" y="949635"/>
                  <a:pt x="0" y="694323"/>
                </a:cubicBezTo>
                <a:cubicBezTo>
                  <a:pt x="28255" y="439011"/>
                  <a:pt x="5768" y="188081"/>
                  <a:pt x="0" y="0"/>
                </a:cubicBezTo>
                <a:close/>
              </a:path>
            </a:pathLst>
          </a:custGeom>
          <a:solidFill>
            <a:schemeClr val="bg1">
              <a:alpha val="89804"/>
            </a:schemeClr>
          </a:solidFill>
          <a:ln w="76200">
            <a:solidFill>
              <a:srgbClr val="9CE1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/>
              <a:ea typeface="字魂64号-萌趣软糖体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75A58AB-D4D3-6656-7913-6D90377A57B4}"/>
              </a:ext>
            </a:extLst>
          </p:cNvPr>
          <p:cNvSpPr txBox="1"/>
          <p:nvPr/>
        </p:nvSpPr>
        <p:spPr>
          <a:xfrm>
            <a:off x="3257642" y="965771"/>
            <a:ext cx="6616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</a:rPr>
              <a:t>Thứ</a:t>
            </a:r>
            <a:r>
              <a:rPr lang="en-US" sz="3600" dirty="0">
                <a:solidFill>
                  <a:srgbClr val="002060"/>
                </a:solidFill>
              </a:rPr>
              <a:t>….</a:t>
            </a:r>
            <a:r>
              <a:rPr lang="en-US" sz="3600" dirty="0" err="1">
                <a:solidFill>
                  <a:srgbClr val="002060"/>
                </a:solidFill>
              </a:rPr>
              <a:t>ngày</a:t>
            </a:r>
            <a:r>
              <a:rPr lang="en-US" sz="3600" dirty="0">
                <a:solidFill>
                  <a:srgbClr val="002060"/>
                </a:solidFill>
              </a:rPr>
              <a:t>….</a:t>
            </a:r>
            <a:r>
              <a:rPr lang="en-US" sz="3600" dirty="0" err="1">
                <a:solidFill>
                  <a:srgbClr val="002060"/>
                </a:solidFill>
              </a:rPr>
              <a:t>tháng</a:t>
            </a:r>
            <a:r>
              <a:rPr lang="en-US" sz="3600" dirty="0">
                <a:solidFill>
                  <a:srgbClr val="002060"/>
                </a:solidFill>
              </a:rPr>
              <a:t>….</a:t>
            </a:r>
            <a:r>
              <a:rPr lang="en-US" sz="3600" dirty="0" err="1">
                <a:solidFill>
                  <a:srgbClr val="002060"/>
                </a:solidFill>
              </a:rPr>
              <a:t>năm</a:t>
            </a:r>
            <a:r>
              <a:rPr lang="en-US" sz="3600" dirty="0">
                <a:solidFill>
                  <a:srgbClr val="002060"/>
                </a:solidFill>
              </a:rPr>
              <a:t>….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A6C4721-606C-557F-473D-2ABF81314596}"/>
              </a:ext>
            </a:extLst>
          </p:cNvPr>
          <p:cNvSpPr txBox="1"/>
          <p:nvPr/>
        </p:nvSpPr>
        <p:spPr>
          <a:xfrm>
            <a:off x="3551216" y="1445685"/>
            <a:ext cx="48705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</a:rPr>
              <a:t>Toán</a:t>
            </a:r>
            <a:endParaRPr lang="vi-VN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98100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-745587"/>
            <a:ext cx="12942277" cy="7426098"/>
            <a:chOff x="704" y="-275"/>
            <a:chExt cx="18832" cy="10403"/>
          </a:xfrm>
        </p:grpSpPr>
        <p:sp>
          <p:nvSpPr>
            <p:cNvPr id="14" name="矩形 17"/>
            <p:cNvSpPr/>
            <p:nvPr/>
          </p:nvSpPr>
          <p:spPr>
            <a:xfrm>
              <a:off x="704" y="672"/>
              <a:ext cx="17793" cy="9456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38100">
              <a:solidFill>
                <a:srgbClr val="19A1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字魂64号-萌趣软糖体"/>
                <a:cs typeface="+mn-cs"/>
              </a:endParaRPr>
            </a:p>
          </p:txBody>
        </p:sp>
        <p:pic>
          <p:nvPicPr>
            <p:cNvPr id="5" name="图片 4" descr="4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040" y="-275"/>
              <a:ext cx="1496" cy="2006"/>
            </a:xfrm>
            <a:prstGeom prst="rect">
              <a:avLst/>
            </a:prstGeom>
          </p:spPr>
        </p:pic>
      </p:grpSp>
      <p:pic>
        <p:nvPicPr>
          <p:cNvPr id="6" name="图片 2">
            <a:extLst>
              <a:ext uri="{FF2B5EF4-FFF2-40B4-BE49-F238E27FC236}">
                <a16:creationId xmlns:a16="http://schemas.microsoft.com/office/drawing/2014/main" xmlns="" id="{885C4D47-979E-7B28-9937-0BF7C2A29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636" y="-110964"/>
            <a:ext cx="11187815" cy="1447671"/>
          </a:xfrm>
          <a:prstGeom prst="rect">
            <a:avLst/>
          </a:prstGeom>
        </p:spPr>
      </p:pic>
      <p:sp>
        <p:nvSpPr>
          <p:cNvPr id="8" name="文本框 9">
            <a:extLst>
              <a:ext uri="{FF2B5EF4-FFF2-40B4-BE49-F238E27FC236}">
                <a16:creationId xmlns:a16="http://schemas.microsoft.com/office/drawing/2014/main" xmlns="" id="{82F3F22E-1256-039F-971E-971CB71C5DB0}"/>
              </a:ext>
            </a:extLst>
          </p:cNvPr>
          <p:cNvSpPr txBox="1"/>
          <p:nvPr/>
        </p:nvSpPr>
        <p:spPr>
          <a:xfrm>
            <a:off x="3158002" y="322744"/>
            <a:ext cx="8520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800" b="1" spc="300" dirty="0"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Quan </a:t>
            </a:r>
            <a:r>
              <a:rPr lang="en-US" altLang="zh-CN" sz="2800" b="1" spc="300" dirty="0" err="1"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sát</a:t>
            </a:r>
            <a:r>
              <a:rPr lang="en-US" altLang="zh-CN" sz="2800" b="1" spc="300" dirty="0"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 </a:t>
            </a:r>
            <a:r>
              <a:rPr lang="en-US" altLang="zh-CN" sz="2800" b="1" spc="300" dirty="0" err="1"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tranh</a:t>
            </a:r>
            <a:r>
              <a:rPr lang="en-US" altLang="zh-CN" sz="2800" b="1" spc="300" dirty="0"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 </a:t>
            </a:r>
            <a:r>
              <a:rPr lang="en-US" altLang="zh-CN" sz="2800" b="1" spc="300" dirty="0" err="1"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và</a:t>
            </a:r>
            <a:r>
              <a:rPr lang="en-US" altLang="zh-CN" sz="2800" b="1" spc="300" dirty="0"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 </a:t>
            </a:r>
            <a:r>
              <a:rPr lang="en-US" altLang="zh-CN" sz="2800" b="1" spc="300" dirty="0" err="1"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đọc</a:t>
            </a:r>
            <a:r>
              <a:rPr lang="en-US" altLang="zh-CN" sz="2800" b="1" spc="300" dirty="0"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 </a:t>
            </a:r>
            <a:r>
              <a:rPr lang="en-US" altLang="zh-CN" sz="2800" b="1" spc="300" dirty="0" err="1"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cuộc</a:t>
            </a:r>
            <a:r>
              <a:rPr lang="en-US" altLang="zh-CN" sz="2800" b="1" spc="300" dirty="0"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 </a:t>
            </a:r>
            <a:r>
              <a:rPr lang="en-US" altLang="zh-CN" sz="2800" b="1" spc="300" dirty="0" err="1"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hội</a:t>
            </a:r>
            <a:r>
              <a:rPr lang="en-US" altLang="zh-CN" sz="2800" b="1" spc="300" dirty="0"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 </a:t>
            </a:r>
            <a:r>
              <a:rPr lang="en-US" altLang="zh-CN" sz="2800" b="1" spc="300" dirty="0" err="1"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thoại</a:t>
            </a:r>
            <a:r>
              <a:rPr lang="en-US" altLang="zh-CN" sz="2800" b="1" spc="300" dirty="0"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 </a:t>
            </a:r>
            <a:r>
              <a:rPr lang="en-US" altLang="zh-CN" sz="2800" b="1" spc="300" dirty="0" err="1"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sau</a:t>
            </a:r>
            <a:endParaRPr lang="zh-CN" altLang="en-US" sz="2800" b="1" spc="300" dirty="0">
              <a:uFillTx/>
              <a:latin typeface="Calibri" panose="020F0502020204030204" pitchFamily="34" charset="0"/>
              <a:ea typeface="字体管家天蝎座" panose="00020600040101010101" charset="-122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34D36EA-80AB-4D55-AD6A-EF83513E458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769" t="15712" r="28577" b="30247"/>
          <a:stretch/>
        </p:blipFill>
        <p:spPr>
          <a:xfrm>
            <a:off x="815751" y="1248838"/>
            <a:ext cx="9661521" cy="518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96032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E26B97B3-34CA-4BBA-A9D5-591DDFAB4469}"/>
              </a:ext>
            </a:extLst>
          </p:cNvPr>
          <p:cNvSpPr/>
          <p:nvPr/>
        </p:nvSpPr>
        <p:spPr>
          <a:xfrm>
            <a:off x="647114" y="309488"/>
            <a:ext cx="10719581" cy="65203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EB233CD-3F7F-40AE-8A70-614DA51AF9F9}"/>
                  </a:ext>
                </a:extLst>
              </p:cNvPr>
              <p:cNvSpPr txBox="1"/>
              <p:nvPr/>
            </p:nvSpPr>
            <p:spPr>
              <a:xfrm>
                <a:off x="825305" y="272087"/>
                <a:ext cx="10119360" cy="13980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sánh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6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6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6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à  </m:t>
                    </m:r>
                    <m:f>
                      <m:fPr>
                        <m:ctrlPr>
                          <a:rPr lang="en-US" sz="6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6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EEB233CD-3F7F-40AE-8A70-614DA51AF9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305" y="272087"/>
                <a:ext cx="10119360" cy="1398011"/>
              </a:xfrm>
              <a:prstGeom prst="rect">
                <a:avLst/>
              </a:prstGeom>
              <a:blipFill>
                <a:blip r:embed="rId2"/>
                <a:stretch>
                  <a:fillRect t="-1310" b="-13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D744332-05A0-46BB-8CBB-49898F88C31C}"/>
              </a:ext>
            </a:extLst>
          </p:cNvPr>
          <p:cNvSpPr txBox="1"/>
          <p:nvPr/>
        </p:nvSpPr>
        <p:spPr>
          <a:xfrm>
            <a:off x="825305" y="1670098"/>
            <a:ext cx="10119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26F2D285-4F40-48C1-9990-A963B2948BB2}"/>
              </a:ext>
            </a:extLst>
          </p:cNvPr>
          <p:cNvSpPr/>
          <p:nvPr/>
        </p:nvSpPr>
        <p:spPr>
          <a:xfrm>
            <a:off x="2138289" y="3249637"/>
            <a:ext cx="6935371" cy="7449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44984AAA-03A6-4C37-A14A-30BA18F1F550}"/>
              </a:ext>
            </a:extLst>
          </p:cNvPr>
          <p:cNvCxnSpPr>
            <a:stCxn id="15" idx="0"/>
            <a:endCxn id="15" idx="2"/>
          </p:cNvCxnSpPr>
          <p:nvPr/>
        </p:nvCxnSpPr>
        <p:spPr>
          <a:xfrm>
            <a:off x="5605975" y="3249637"/>
            <a:ext cx="0" cy="744983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6218589B-9FA5-492C-B38C-086A86CD9B3F}"/>
              </a:ext>
            </a:extLst>
          </p:cNvPr>
          <p:cNvCxnSpPr/>
          <p:nvPr/>
        </p:nvCxnSpPr>
        <p:spPr>
          <a:xfrm>
            <a:off x="3868615" y="3249637"/>
            <a:ext cx="0" cy="744983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47A18180-C3DD-4D8A-A132-FD93137FE154}"/>
              </a:ext>
            </a:extLst>
          </p:cNvPr>
          <p:cNvCxnSpPr/>
          <p:nvPr/>
        </p:nvCxnSpPr>
        <p:spPr>
          <a:xfrm>
            <a:off x="7329267" y="3249637"/>
            <a:ext cx="0" cy="744983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5B8B33B-ACBA-4582-9102-C1DE6E4A30DE}"/>
              </a:ext>
            </a:extLst>
          </p:cNvPr>
          <p:cNvSpPr/>
          <p:nvPr/>
        </p:nvSpPr>
        <p:spPr>
          <a:xfrm>
            <a:off x="2138289" y="3249637"/>
            <a:ext cx="1730326" cy="74498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F923AB19-A5DA-4CC9-ACC9-6BD5005044F6}"/>
              </a:ext>
            </a:extLst>
          </p:cNvPr>
          <p:cNvSpPr/>
          <p:nvPr/>
        </p:nvSpPr>
        <p:spPr>
          <a:xfrm>
            <a:off x="2138289" y="4418213"/>
            <a:ext cx="6935371" cy="7449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6D599CEA-3414-49A8-8816-5891D01AD6FB}"/>
              </a:ext>
            </a:extLst>
          </p:cNvPr>
          <p:cNvCxnSpPr/>
          <p:nvPr/>
        </p:nvCxnSpPr>
        <p:spPr>
          <a:xfrm>
            <a:off x="5603630" y="4400844"/>
            <a:ext cx="0" cy="744983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15958BD6-D1B5-4BC9-9211-125E3288EFD7}"/>
              </a:ext>
            </a:extLst>
          </p:cNvPr>
          <p:cNvCxnSpPr/>
          <p:nvPr/>
        </p:nvCxnSpPr>
        <p:spPr>
          <a:xfrm>
            <a:off x="3866270" y="4400844"/>
            <a:ext cx="0" cy="744983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0F039D42-0FBC-4C5A-9D76-0DB0FFD43DA9}"/>
              </a:ext>
            </a:extLst>
          </p:cNvPr>
          <p:cNvCxnSpPr/>
          <p:nvPr/>
        </p:nvCxnSpPr>
        <p:spPr>
          <a:xfrm>
            <a:off x="7326922" y="4400844"/>
            <a:ext cx="0" cy="744983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CEC02E4-7C8A-46CF-A246-7D1CAD062AD9}"/>
              </a:ext>
            </a:extLst>
          </p:cNvPr>
          <p:cNvSpPr/>
          <p:nvPr/>
        </p:nvSpPr>
        <p:spPr>
          <a:xfrm>
            <a:off x="2152356" y="4426053"/>
            <a:ext cx="1730326" cy="73679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6E87662-9E3D-4382-92B4-DA8BD9D77637}"/>
              </a:ext>
            </a:extLst>
          </p:cNvPr>
          <p:cNvSpPr/>
          <p:nvPr/>
        </p:nvSpPr>
        <p:spPr>
          <a:xfrm>
            <a:off x="3882682" y="4426052"/>
            <a:ext cx="1730326" cy="73679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3A952BA-9A53-4549-8464-CE0131890970}"/>
              </a:ext>
            </a:extLst>
          </p:cNvPr>
          <p:cNvSpPr/>
          <p:nvPr/>
        </p:nvSpPr>
        <p:spPr>
          <a:xfrm>
            <a:off x="5613008" y="4426052"/>
            <a:ext cx="1730326" cy="73679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8AFD8411-8C6C-48F3-B1EE-8CE28FE28A9C}"/>
              </a:ext>
            </a:extLst>
          </p:cNvPr>
          <p:cNvSpPr txBox="1"/>
          <p:nvPr/>
        </p:nvSpPr>
        <p:spPr>
          <a:xfrm>
            <a:off x="-257985" y="3317380"/>
            <a:ext cx="2576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381BB33-DD8B-43EC-A0C1-F98B76B32052}"/>
              </a:ext>
            </a:extLst>
          </p:cNvPr>
          <p:cNvSpPr txBox="1"/>
          <p:nvPr/>
        </p:nvSpPr>
        <p:spPr>
          <a:xfrm>
            <a:off x="-319964" y="4530194"/>
            <a:ext cx="2576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535CE80-1D14-41B2-B793-F247BA9662F8}"/>
                  </a:ext>
                </a:extLst>
              </p:cNvPr>
              <p:cNvSpPr txBox="1"/>
              <p:nvPr/>
            </p:nvSpPr>
            <p:spPr>
              <a:xfrm>
                <a:off x="0" y="5304268"/>
                <a:ext cx="10119360" cy="13980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6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&lt;  </m:t>
                    </m:r>
                    <m:f>
                      <m:fPr>
                        <m:ctrlP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F535CE80-1D14-41B2-B793-F247BA9662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04268"/>
                <a:ext cx="10119360" cy="13980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766369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5" grpId="0" animBg="1"/>
      <p:bldP spid="7" grpId="0" animBg="1"/>
      <p:bldP spid="24" grpId="0" animBg="1"/>
      <p:bldP spid="11" grpId="0" animBg="1"/>
      <p:bldP spid="12" grpId="0" animBg="1"/>
      <p:bldP spid="13" grpId="0" animBg="1"/>
      <p:bldP spid="30" grpId="0"/>
      <p:bldP spid="31" grpId="0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2225040" y="938645"/>
            <a:ext cx="7592060" cy="2351405"/>
          </a:xfrm>
          <a:custGeom>
            <a:avLst/>
            <a:gdLst>
              <a:gd name="connsiteX0" fmla="*/ 0 w 8217127"/>
              <a:gd name="connsiteY0" fmla="*/ 0 h 2082968"/>
              <a:gd name="connsiteX1" fmla="*/ 438247 w 8217127"/>
              <a:gd name="connsiteY1" fmla="*/ 0 h 2082968"/>
              <a:gd name="connsiteX2" fmla="*/ 1205179 w 8217127"/>
              <a:gd name="connsiteY2" fmla="*/ 0 h 2082968"/>
              <a:gd name="connsiteX3" fmla="*/ 1807768 w 8217127"/>
              <a:gd name="connsiteY3" fmla="*/ 0 h 2082968"/>
              <a:gd name="connsiteX4" fmla="*/ 2492529 w 8217127"/>
              <a:gd name="connsiteY4" fmla="*/ 0 h 2082968"/>
              <a:gd name="connsiteX5" fmla="*/ 3341632 w 8217127"/>
              <a:gd name="connsiteY5" fmla="*/ 0 h 2082968"/>
              <a:gd name="connsiteX6" fmla="*/ 3862050 w 8217127"/>
              <a:gd name="connsiteY6" fmla="*/ 0 h 2082968"/>
              <a:gd name="connsiteX7" fmla="*/ 4628982 w 8217127"/>
              <a:gd name="connsiteY7" fmla="*/ 0 h 2082968"/>
              <a:gd name="connsiteX8" fmla="*/ 5149400 w 8217127"/>
              <a:gd name="connsiteY8" fmla="*/ 0 h 2082968"/>
              <a:gd name="connsiteX9" fmla="*/ 5834160 w 8217127"/>
              <a:gd name="connsiteY9" fmla="*/ 0 h 2082968"/>
              <a:gd name="connsiteX10" fmla="*/ 6601092 w 8217127"/>
              <a:gd name="connsiteY10" fmla="*/ 0 h 2082968"/>
              <a:gd name="connsiteX11" fmla="*/ 7039339 w 8217127"/>
              <a:gd name="connsiteY11" fmla="*/ 0 h 2082968"/>
              <a:gd name="connsiteX12" fmla="*/ 7477586 w 8217127"/>
              <a:gd name="connsiteY12" fmla="*/ 0 h 2082968"/>
              <a:gd name="connsiteX13" fmla="*/ 8217127 w 8217127"/>
              <a:gd name="connsiteY13" fmla="*/ 0 h 2082968"/>
              <a:gd name="connsiteX14" fmla="*/ 8217127 w 8217127"/>
              <a:gd name="connsiteY14" fmla="*/ 694323 h 2082968"/>
              <a:gd name="connsiteX15" fmla="*/ 8217127 w 8217127"/>
              <a:gd name="connsiteY15" fmla="*/ 1409475 h 2082968"/>
              <a:gd name="connsiteX16" fmla="*/ 8217127 w 8217127"/>
              <a:gd name="connsiteY16" fmla="*/ 2082968 h 2082968"/>
              <a:gd name="connsiteX17" fmla="*/ 7450195 w 8217127"/>
              <a:gd name="connsiteY17" fmla="*/ 2082968 h 2082968"/>
              <a:gd name="connsiteX18" fmla="*/ 6683263 w 8217127"/>
              <a:gd name="connsiteY18" fmla="*/ 2082968 h 2082968"/>
              <a:gd name="connsiteX19" fmla="*/ 5998503 w 8217127"/>
              <a:gd name="connsiteY19" fmla="*/ 2082968 h 2082968"/>
              <a:gd name="connsiteX20" fmla="*/ 5149400 w 8217127"/>
              <a:gd name="connsiteY20" fmla="*/ 2082968 h 2082968"/>
              <a:gd name="connsiteX21" fmla="*/ 4300296 w 8217127"/>
              <a:gd name="connsiteY21" fmla="*/ 2082968 h 2082968"/>
              <a:gd name="connsiteX22" fmla="*/ 3533365 w 8217127"/>
              <a:gd name="connsiteY22" fmla="*/ 2082968 h 2082968"/>
              <a:gd name="connsiteX23" fmla="*/ 2766433 w 8217127"/>
              <a:gd name="connsiteY23" fmla="*/ 2082968 h 2082968"/>
              <a:gd name="connsiteX24" fmla="*/ 1999501 w 8217127"/>
              <a:gd name="connsiteY24" fmla="*/ 2082968 h 2082968"/>
              <a:gd name="connsiteX25" fmla="*/ 1479083 w 8217127"/>
              <a:gd name="connsiteY25" fmla="*/ 2082968 h 2082968"/>
              <a:gd name="connsiteX26" fmla="*/ 629980 w 8217127"/>
              <a:gd name="connsiteY26" fmla="*/ 2082968 h 2082968"/>
              <a:gd name="connsiteX27" fmla="*/ 0 w 8217127"/>
              <a:gd name="connsiteY27" fmla="*/ 2082968 h 2082968"/>
              <a:gd name="connsiteX28" fmla="*/ 0 w 8217127"/>
              <a:gd name="connsiteY28" fmla="*/ 1451134 h 2082968"/>
              <a:gd name="connsiteX29" fmla="*/ 0 w 8217127"/>
              <a:gd name="connsiteY29" fmla="*/ 735982 h 2082968"/>
              <a:gd name="connsiteX30" fmla="*/ 0 w 8217127"/>
              <a:gd name="connsiteY30" fmla="*/ 0 h 208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217127" h="2082968" fill="none" extrusionOk="0">
                <a:moveTo>
                  <a:pt x="0" y="0"/>
                </a:moveTo>
                <a:cubicBezTo>
                  <a:pt x="165807" y="-11351"/>
                  <a:pt x="335355" y="-18385"/>
                  <a:pt x="438247" y="0"/>
                </a:cubicBezTo>
                <a:cubicBezTo>
                  <a:pt x="541139" y="18385"/>
                  <a:pt x="941177" y="5216"/>
                  <a:pt x="1205179" y="0"/>
                </a:cubicBezTo>
                <a:cubicBezTo>
                  <a:pt x="1469181" y="-5216"/>
                  <a:pt x="1632811" y="-76"/>
                  <a:pt x="1807768" y="0"/>
                </a:cubicBezTo>
                <a:cubicBezTo>
                  <a:pt x="1982725" y="76"/>
                  <a:pt x="2226002" y="-18539"/>
                  <a:pt x="2492529" y="0"/>
                </a:cubicBezTo>
                <a:cubicBezTo>
                  <a:pt x="2759056" y="18539"/>
                  <a:pt x="3152301" y="-36213"/>
                  <a:pt x="3341632" y="0"/>
                </a:cubicBezTo>
                <a:cubicBezTo>
                  <a:pt x="3530963" y="36213"/>
                  <a:pt x="3604474" y="10004"/>
                  <a:pt x="3862050" y="0"/>
                </a:cubicBezTo>
                <a:cubicBezTo>
                  <a:pt x="4119626" y="-10004"/>
                  <a:pt x="4349913" y="-23535"/>
                  <a:pt x="4628982" y="0"/>
                </a:cubicBezTo>
                <a:cubicBezTo>
                  <a:pt x="4908051" y="23535"/>
                  <a:pt x="5032886" y="-20516"/>
                  <a:pt x="5149400" y="0"/>
                </a:cubicBezTo>
                <a:cubicBezTo>
                  <a:pt x="5265914" y="20516"/>
                  <a:pt x="5509209" y="21396"/>
                  <a:pt x="5834160" y="0"/>
                </a:cubicBezTo>
                <a:cubicBezTo>
                  <a:pt x="6159111" y="-21396"/>
                  <a:pt x="6330349" y="2551"/>
                  <a:pt x="6601092" y="0"/>
                </a:cubicBezTo>
                <a:cubicBezTo>
                  <a:pt x="6871835" y="-2551"/>
                  <a:pt x="6902166" y="-12371"/>
                  <a:pt x="7039339" y="0"/>
                </a:cubicBezTo>
                <a:cubicBezTo>
                  <a:pt x="7176512" y="12371"/>
                  <a:pt x="7381142" y="3983"/>
                  <a:pt x="7477586" y="0"/>
                </a:cubicBezTo>
                <a:cubicBezTo>
                  <a:pt x="7574030" y="-3983"/>
                  <a:pt x="7982421" y="10778"/>
                  <a:pt x="8217127" y="0"/>
                </a:cubicBezTo>
                <a:cubicBezTo>
                  <a:pt x="8188520" y="146386"/>
                  <a:pt x="8199076" y="474205"/>
                  <a:pt x="8217127" y="694323"/>
                </a:cubicBezTo>
                <a:cubicBezTo>
                  <a:pt x="8235178" y="914441"/>
                  <a:pt x="8197971" y="1208093"/>
                  <a:pt x="8217127" y="1409475"/>
                </a:cubicBezTo>
                <a:cubicBezTo>
                  <a:pt x="8236283" y="1610857"/>
                  <a:pt x="8246131" y="1868827"/>
                  <a:pt x="8217127" y="2082968"/>
                </a:cubicBezTo>
                <a:cubicBezTo>
                  <a:pt x="8004395" y="2088476"/>
                  <a:pt x="7779173" y="2088059"/>
                  <a:pt x="7450195" y="2082968"/>
                </a:cubicBezTo>
                <a:cubicBezTo>
                  <a:pt x="7121217" y="2077877"/>
                  <a:pt x="6915516" y="2091793"/>
                  <a:pt x="6683263" y="2082968"/>
                </a:cubicBezTo>
                <a:cubicBezTo>
                  <a:pt x="6451010" y="2074143"/>
                  <a:pt x="6220862" y="2072168"/>
                  <a:pt x="5998503" y="2082968"/>
                </a:cubicBezTo>
                <a:cubicBezTo>
                  <a:pt x="5776144" y="2093768"/>
                  <a:pt x="5535617" y="2093861"/>
                  <a:pt x="5149400" y="2082968"/>
                </a:cubicBezTo>
                <a:cubicBezTo>
                  <a:pt x="4763183" y="2072075"/>
                  <a:pt x="4482481" y="2059538"/>
                  <a:pt x="4300296" y="2082968"/>
                </a:cubicBezTo>
                <a:cubicBezTo>
                  <a:pt x="4118111" y="2106398"/>
                  <a:pt x="3811430" y="2105950"/>
                  <a:pt x="3533365" y="2082968"/>
                </a:cubicBezTo>
                <a:cubicBezTo>
                  <a:pt x="3255300" y="2059986"/>
                  <a:pt x="3004863" y="2087443"/>
                  <a:pt x="2766433" y="2082968"/>
                </a:cubicBezTo>
                <a:cubicBezTo>
                  <a:pt x="2528003" y="2078493"/>
                  <a:pt x="2259600" y="2088318"/>
                  <a:pt x="1999501" y="2082968"/>
                </a:cubicBezTo>
                <a:cubicBezTo>
                  <a:pt x="1739402" y="2077618"/>
                  <a:pt x="1642132" y="2057842"/>
                  <a:pt x="1479083" y="2082968"/>
                </a:cubicBezTo>
                <a:cubicBezTo>
                  <a:pt x="1316034" y="2108094"/>
                  <a:pt x="1042108" y="2096383"/>
                  <a:pt x="629980" y="2082968"/>
                </a:cubicBezTo>
                <a:cubicBezTo>
                  <a:pt x="217852" y="2069553"/>
                  <a:pt x="211415" y="2065280"/>
                  <a:pt x="0" y="2082968"/>
                </a:cubicBezTo>
                <a:cubicBezTo>
                  <a:pt x="18302" y="1771738"/>
                  <a:pt x="13700" y="1586819"/>
                  <a:pt x="0" y="1451134"/>
                </a:cubicBezTo>
                <a:cubicBezTo>
                  <a:pt x="-13700" y="1315449"/>
                  <a:pt x="-25792" y="953296"/>
                  <a:pt x="0" y="735982"/>
                </a:cubicBezTo>
                <a:cubicBezTo>
                  <a:pt x="25792" y="518668"/>
                  <a:pt x="-2570" y="160513"/>
                  <a:pt x="0" y="0"/>
                </a:cubicBezTo>
                <a:close/>
              </a:path>
              <a:path w="8217127" h="2082968" stroke="0" extrusionOk="0">
                <a:moveTo>
                  <a:pt x="0" y="0"/>
                </a:moveTo>
                <a:cubicBezTo>
                  <a:pt x="141477" y="25393"/>
                  <a:pt x="325336" y="25499"/>
                  <a:pt x="602589" y="0"/>
                </a:cubicBezTo>
                <a:cubicBezTo>
                  <a:pt x="879842" y="-25499"/>
                  <a:pt x="923946" y="-16545"/>
                  <a:pt x="1040836" y="0"/>
                </a:cubicBezTo>
                <a:cubicBezTo>
                  <a:pt x="1157726" y="16545"/>
                  <a:pt x="1496800" y="34351"/>
                  <a:pt x="1889939" y="0"/>
                </a:cubicBezTo>
                <a:cubicBezTo>
                  <a:pt x="2283078" y="-34351"/>
                  <a:pt x="2316137" y="-6160"/>
                  <a:pt x="2492529" y="0"/>
                </a:cubicBezTo>
                <a:cubicBezTo>
                  <a:pt x="2668921" y="6160"/>
                  <a:pt x="2958116" y="442"/>
                  <a:pt x="3095118" y="0"/>
                </a:cubicBezTo>
                <a:cubicBezTo>
                  <a:pt x="3232120" y="-442"/>
                  <a:pt x="3609253" y="-24588"/>
                  <a:pt x="3944221" y="0"/>
                </a:cubicBezTo>
                <a:cubicBezTo>
                  <a:pt x="4279189" y="24588"/>
                  <a:pt x="4236165" y="-22617"/>
                  <a:pt x="4464639" y="0"/>
                </a:cubicBezTo>
                <a:cubicBezTo>
                  <a:pt x="4693113" y="22617"/>
                  <a:pt x="5117640" y="-39846"/>
                  <a:pt x="5313742" y="0"/>
                </a:cubicBezTo>
                <a:cubicBezTo>
                  <a:pt x="5509844" y="39846"/>
                  <a:pt x="5848307" y="-14511"/>
                  <a:pt x="6162845" y="0"/>
                </a:cubicBezTo>
                <a:cubicBezTo>
                  <a:pt x="6477383" y="14511"/>
                  <a:pt x="6525207" y="-19172"/>
                  <a:pt x="6847606" y="0"/>
                </a:cubicBezTo>
                <a:cubicBezTo>
                  <a:pt x="7170005" y="19172"/>
                  <a:pt x="7631187" y="-32623"/>
                  <a:pt x="8217127" y="0"/>
                </a:cubicBezTo>
                <a:cubicBezTo>
                  <a:pt x="8216139" y="321265"/>
                  <a:pt x="8191967" y="434936"/>
                  <a:pt x="8217127" y="673493"/>
                </a:cubicBezTo>
                <a:cubicBezTo>
                  <a:pt x="8242287" y="912050"/>
                  <a:pt x="8223218" y="1145314"/>
                  <a:pt x="8217127" y="1305327"/>
                </a:cubicBezTo>
                <a:cubicBezTo>
                  <a:pt x="8211036" y="1465340"/>
                  <a:pt x="8214463" y="1884299"/>
                  <a:pt x="8217127" y="2082968"/>
                </a:cubicBezTo>
                <a:cubicBezTo>
                  <a:pt x="8017538" y="2103313"/>
                  <a:pt x="7738561" y="2057107"/>
                  <a:pt x="7532366" y="2082968"/>
                </a:cubicBezTo>
                <a:cubicBezTo>
                  <a:pt x="7326171" y="2108829"/>
                  <a:pt x="7101841" y="2114235"/>
                  <a:pt x="6847606" y="2082968"/>
                </a:cubicBezTo>
                <a:cubicBezTo>
                  <a:pt x="6593371" y="2051701"/>
                  <a:pt x="6281648" y="2066742"/>
                  <a:pt x="5998503" y="2082968"/>
                </a:cubicBezTo>
                <a:cubicBezTo>
                  <a:pt x="5715358" y="2099194"/>
                  <a:pt x="5654370" y="2116098"/>
                  <a:pt x="5313742" y="2082968"/>
                </a:cubicBezTo>
                <a:cubicBezTo>
                  <a:pt x="4973114" y="2049838"/>
                  <a:pt x="5033007" y="2065466"/>
                  <a:pt x="4875495" y="2082968"/>
                </a:cubicBezTo>
                <a:cubicBezTo>
                  <a:pt x="4717983" y="2100470"/>
                  <a:pt x="4522994" y="2060464"/>
                  <a:pt x="4355077" y="2082968"/>
                </a:cubicBezTo>
                <a:cubicBezTo>
                  <a:pt x="4187160" y="2105472"/>
                  <a:pt x="3774603" y="2115582"/>
                  <a:pt x="3505974" y="2082968"/>
                </a:cubicBezTo>
                <a:cubicBezTo>
                  <a:pt x="3237345" y="2050354"/>
                  <a:pt x="3006356" y="2092643"/>
                  <a:pt x="2821214" y="2082968"/>
                </a:cubicBezTo>
                <a:cubicBezTo>
                  <a:pt x="2636072" y="2073293"/>
                  <a:pt x="2427983" y="2078359"/>
                  <a:pt x="2300796" y="2082968"/>
                </a:cubicBezTo>
                <a:cubicBezTo>
                  <a:pt x="2173609" y="2087577"/>
                  <a:pt x="1938306" y="2062093"/>
                  <a:pt x="1616035" y="2082968"/>
                </a:cubicBezTo>
                <a:cubicBezTo>
                  <a:pt x="1293764" y="2103843"/>
                  <a:pt x="1392761" y="2076539"/>
                  <a:pt x="1177788" y="2082968"/>
                </a:cubicBezTo>
                <a:cubicBezTo>
                  <a:pt x="962815" y="2089397"/>
                  <a:pt x="899823" y="2100686"/>
                  <a:pt x="739541" y="2082968"/>
                </a:cubicBezTo>
                <a:cubicBezTo>
                  <a:pt x="579259" y="2065250"/>
                  <a:pt x="149113" y="2084780"/>
                  <a:pt x="0" y="2082968"/>
                </a:cubicBezTo>
                <a:cubicBezTo>
                  <a:pt x="-8846" y="1832357"/>
                  <a:pt x="-29383" y="1612072"/>
                  <a:pt x="0" y="1430305"/>
                </a:cubicBezTo>
                <a:cubicBezTo>
                  <a:pt x="29383" y="1248538"/>
                  <a:pt x="-28255" y="949635"/>
                  <a:pt x="0" y="694323"/>
                </a:cubicBezTo>
                <a:cubicBezTo>
                  <a:pt x="28255" y="439011"/>
                  <a:pt x="5768" y="188081"/>
                  <a:pt x="0" y="0"/>
                </a:cubicBezTo>
                <a:close/>
              </a:path>
            </a:pathLst>
          </a:custGeom>
          <a:solidFill>
            <a:schemeClr val="bg1">
              <a:alpha val="89804"/>
            </a:schemeClr>
          </a:solidFill>
          <a:ln w="76200">
            <a:solidFill>
              <a:srgbClr val="9CE1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/>
              <a:ea typeface="字魂64号-萌趣软糖体"/>
              <a:cs typeface="+mn-cs"/>
            </a:endParaRPr>
          </a:p>
        </p:txBody>
      </p:sp>
      <p:pic>
        <p:nvPicPr>
          <p:cNvPr id="19" name="图片 18" descr="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9080" y="4399280"/>
            <a:ext cx="12192000" cy="2458720"/>
          </a:xfrm>
          <a:prstGeom prst="rect">
            <a:avLst/>
          </a:prstGeom>
        </p:spPr>
      </p:pic>
      <p:pic>
        <p:nvPicPr>
          <p:cNvPr id="10" name="图片 9" descr="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3660"/>
            <a:ext cx="1989455" cy="2667635"/>
          </a:xfrm>
          <a:prstGeom prst="rect">
            <a:avLst/>
          </a:prstGeom>
        </p:spPr>
      </p:pic>
      <p:pic>
        <p:nvPicPr>
          <p:cNvPr id="7" name="图片 6" descr="42"/>
          <p:cNvPicPr>
            <a:picLocks noChangeAspect="1"/>
          </p:cNvPicPr>
          <p:nvPr/>
        </p:nvPicPr>
        <p:blipFill>
          <a:blip r:embed="rId5"/>
          <a:srcRect l="83056" t="50219"/>
          <a:stretch>
            <a:fillRect/>
          </a:stretch>
        </p:blipFill>
        <p:spPr>
          <a:xfrm>
            <a:off x="9948545" y="3796665"/>
            <a:ext cx="2243455" cy="3136265"/>
          </a:xfrm>
          <a:prstGeom prst="rect">
            <a:avLst/>
          </a:prstGeom>
        </p:spPr>
      </p:pic>
      <p:pic>
        <p:nvPicPr>
          <p:cNvPr id="6" name="图片 5" descr="千库网_人物儿童_元素编号1331917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8212137" y="1561056"/>
            <a:ext cx="3681095" cy="58070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FA83350-D7E8-BD4F-AF7C-34A19FF85D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61725" y="1339399"/>
            <a:ext cx="7254869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938404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660C6F6-0D2A-44C1-8F3A-0E8BD02BAB1D}"/>
              </a:ext>
            </a:extLst>
          </p:cNvPr>
          <p:cNvSpPr/>
          <p:nvPr/>
        </p:nvSpPr>
        <p:spPr>
          <a:xfrm>
            <a:off x="309489" y="225083"/>
            <a:ext cx="11573022" cy="60913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9094576-B567-49DD-B671-B9344FC1F28E}"/>
              </a:ext>
            </a:extLst>
          </p:cNvPr>
          <p:cNvSpPr txBox="1"/>
          <p:nvPr/>
        </p:nvSpPr>
        <p:spPr>
          <a:xfrm>
            <a:off x="309488" y="1578564"/>
            <a:ext cx="115730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665D021-BEB0-44C2-BFF6-928C271DB1F9}"/>
              </a:ext>
            </a:extLst>
          </p:cNvPr>
          <p:cNvSpPr txBox="1"/>
          <p:nvPr/>
        </p:nvSpPr>
        <p:spPr>
          <a:xfrm>
            <a:off x="0" y="272087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so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C3B833A-7734-473D-91DD-1A3DEF3684EA}"/>
              </a:ext>
            </a:extLst>
          </p:cNvPr>
          <p:cNvSpPr txBox="1"/>
          <p:nvPr/>
        </p:nvSpPr>
        <p:spPr>
          <a:xfrm>
            <a:off x="280223" y="2315654"/>
            <a:ext cx="10132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042CF81-9EF7-45F2-B9FB-9BC5F15088EE}"/>
              </a:ext>
            </a:extLst>
          </p:cNvPr>
          <p:cNvSpPr txBox="1"/>
          <p:nvPr/>
        </p:nvSpPr>
        <p:spPr>
          <a:xfrm>
            <a:off x="457198" y="3107011"/>
            <a:ext cx="10132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D6838EF-5C0C-405F-9C88-5353C15D6832}"/>
              </a:ext>
            </a:extLst>
          </p:cNvPr>
          <p:cNvSpPr txBox="1"/>
          <p:nvPr/>
        </p:nvSpPr>
        <p:spPr>
          <a:xfrm>
            <a:off x="634181" y="3962081"/>
            <a:ext cx="11248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805747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2225040" y="938645"/>
            <a:ext cx="7592060" cy="2351405"/>
          </a:xfrm>
          <a:custGeom>
            <a:avLst/>
            <a:gdLst>
              <a:gd name="connsiteX0" fmla="*/ 0 w 8217127"/>
              <a:gd name="connsiteY0" fmla="*/ 0 h 2082968"/>
              <a:gd name="connsiteX1" fmla="*/ 438247 w 8217127"/>
              <a:gd name="connsiteY1" fmla="*/ 0 h 2082968"/>
              <a:gd name="connsiteX2" fmla="*/ 1205179 w 8217127"/>
              <a:gd name="connsiteY2" fmla="*/ 0 h 2082968"/>
              <a:gd name="connsiteX3" fmla="*/ 1807768 w 8217127"/>
              <a:gd name="connsiteY3" fmla="*/ 0 h 2082968"/>
              <a:gd name="connsiteX4" fmla="*/ 2492529 w 8217127"/>
              <a:gd name="connsiteY4" fmla="*/ 0 h 2082968"/>
              <a:gd name="connsiteX5" fmla="*/ 3341632 w 8217127"/>
              <a:gd name="connsiteY5" fmla="*/ 0 h 2082968"/>
              <a:gd name="connsiteX6" fmla="*/ 3862050 w 8217127"/>
              <a:gd name="connsiteY6" fmla="*/ 0 h 2082968"/>
              <a:gd name="connsiteX7" fmla="*/ 4628982 w 8217127"/>
              <a:gd name="connsiteY7" fmla="*/ 0 h 2082968"/>
              <a:gd name="connsiteX8" fmla="*/ 5149400 w 8217127"/>
              <a:gd name="connsiteY8" fmla="*/ 0 h 2082968"/>
              <a:gd name="connsiteX9" fmla="*/ 5834160 w 8217127"/>
              <a:gd name="connsiteY9" fmla="*/ 0 h 2082968"/>
              <a:gd name="connsiteX10" fmla="*/ 6601092 w 8217127"/>
              <a:gd name="connsiteY10" fmla="*/ 0 h 2082968"/>
              <a:gd name="connsiteX11" fmla="*/ 7039339 w 8217127"/>
              <a:gd name="connsiteY11" fmla="*/ 0 h 2082968"/>
              <a:gd name="connsiteX12" fmla="*/ 7477586 w 8217127"/>
              <a:gd name="connsiteY12" fmla="*/ 0 h 2082968"/>
              <a:gd name="connsiteX13" fmla="*/ 8217127 w 8217127"/>
              <a:gd name="connsiteY13" fmla="*/ 0 h 2082968"/>
              <a:gd name="connsiteX14" fmla="*/ 8217127 w 8217127"/>
              <a:gd name="connsiteY14" fmla="*/ 694323 h 2082968"/>
              <a:gd name="connsiteX15" fmla="*/ 8217127 w 8217127"/>
              <a:gd name="connsiteY15" fmla="*/ 1409475 h 2082968"/>
              <a:gd name="connsiteX16" fmla="*/ 8217127 w 8217127"/>
              <a:gd name="connsiteY16" fmla="*/ 2082968 h 2082968"/>
              <a:gd name="connsiteX17" fmla="*/ 7450195 w 8217127"/>
              <a:gd name="connsiteY17" fmla="*/ 2082968 h 2082968"/>
              <a:gd name="connsiteX18" fmla="*/ 6683263 w 8217127"/>
              <a:gd name="connsiteY18" fmla="*/ 2082968 h 2082968"/>
              <a:gd name="connsiteX19" fmla="*/ 5998503 w 8217127"/>
              <a:gd name="connsiteY19" fmla="*/ 2082968 h 2082968"/>
              <a:gd name="connsiteX20" fmla="*/ 5149400 w 8217127"/>
              <a:gd name="connsiteY20" fmla="*/ 2082968 h 2082968"/>
              <a:gd name="connsiteX21" fmla="*/ 4300296 w 8217127"/>
              <a:gd name="connsiteY21" fmla="*/ 2082968 h 2082968"/>
              <a:gd name="connsiteX22" fmla="*/ 3533365 w 8217127"/>
              <a:gd name="connsiteY22" fmla="*/ 2082968 h 2082968"/>
              <a:gd name="connsiteX23" fmla="*/ 2766433 w 8217127"/>
              <a:gd name="connsiteY23" fmla="*/ 2082968 h 2082968"/>
              <a:gd name="connsiteX24" fmla="*/ 1999501 w 8217127"/>
              <a:gd name="connsiteY24" fmla="*/ 2082968 h 2082968"/>
              <a:gd name="connsiteX25" fmla="*/ 1479083 w 8217127"/>
              <a:gd name="connsiteY25" fmla="*/ 2082968 h 2082968"/>
              <a:gd name="connsiteX26" fmla="*/ 629980 w 8217127"/>
              <a:gd name="connsiteY26" fmla="*/ 2082968 h 2082968"/>
              <a:gd name="connsiteX27" fmla="*/ 0 w 8217127"/>
              <a:gd name="connsiteY27" fmla="*/ 2082968 h 2082968"/>
              <a:gd name="connsiteX28" fmla="*/ 0 w 8217127"/>
              <a:gd name="connsiteY28" fmla="*/ 1451134 h 2082968"/>
              <a:gd name="connsiteX29" fmla="*/ 0 w 8217127"/>
              <a:gd name="connsiteY29" fmla="*/ 735982 h 2082968"/>
              <a:gd name="connsiteX30" fmla="*/ 0 w 8217127"/>
              <a:gd name="connsiteY30" fmla="*/ 0 h 208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217127" h="2082968" fill="none" extrusionOk="0">
                <a:moveTo>
                  <a:pt x="0" y="0"/>
                </a:moveTo>
                <a:cubicBezTo>
                  <a:pt x="165807" y="-11351"/>
                  <a:pt x="335355" y="-18385"/>
                  <a:pt x="438247" y="0"/>
                </a:cubicBezTo>
                <a:cubicBezTo>
                  <a:pt x="541139" y="18385"/>
                  <a:pt x="941177" y="5216"/>
                  <a:pt x="1205179" y="0"/>
                </a:cubicBezTo>
                <a:cubicBezTo>
                  <a:pt x="1469181" y="-5216"/>
                  <a:pt x="1632811" y="-76"/>
                  <a:pt x="1807768" y="0"/>
                </a:cubicBezTo>
                <a:cubicBezTo>
                  <a:pt x="1982725" y="76"/>
                  <a:pt x="2226002" y="-18539"/>
                  <a:pt x="2492529" y="0"/>
                </a:cubicBezTo>
                <a:cubicBezTo>
                  <a:pt x="2759056" y="18539"/>
                  <a:pt x="3152301" y="-36213"/>
                  <a:pt x="3341632" y="0"/>
                </a:cubicBezTo>
                <a:cubicBezTo>
                  <a:pt x="3530963" y="36213"/>
                  <a:pt x="3604474" y="10004"/>
                  <a:pt x="3862050" y="0"/>
                </a:cubicBezTo>
                <a:cubicBezTo>
                  <a:pt x="4119626" y="-10004"/>
                  <a:pt x="4349913" y="-23535"/>
                  <a:pt x="4628982" y="0"/>
                </a:cubicBezTo>
                <a:cubicBezTo>
                  <a:pt x="4908051" y="23535"/>
                  <a:pt x="5032886" y="-20516"/>
                  <a:pt x="5149400" y="0"/>
                </a:cubicBezTo>
                <a:cubicBezTo>
                  <a:pt x="5265914" y="20516"/>
                  <a:pt x="5509209" y="21396"/>
                  <a:pt x="5834160" y="0"/>
                </a:cubicBezTo>
                <a:cubicBezTo>
                  <a:pt x="6159111" y="-21396"/>
                  <a:pt x="6330349" y="2551"/>
                  <a:pt x="6601092" y="0"/>
                </a:cubicBezTo>
                <a:cubicBezTo>
                  <a:pt x="6871835" y="-2551"/>
                  <a:pt x="6902166" y="-12371"/>
                  <a:pt x="7039339" y="0"/>
                </a:cubicBezTo>
                <a:cubicBezTo>
                  <a:pt x="7176512" y="12371"/>
                  <a:pt x="7381142" y="3983"/>
                  <a:pt x="7477586" y="0"/>
                </a:cubicBezTo>
                <a:cubicBezTo>
                  <a:pt x="7574030" y="-3983"/>
                  <a:pt x="7982421" y="10778"/>
                  <a:pt x="8217127" y="0"/>
                </a:cubicBezTo>
                <a:cubicBezTo>
                  <a:pt x="8188520" y="146386"/>
                  <a:pt x="8199076" y="474205"/>
                  <a:pt x="8217127" y="694323"/>
                </a:cubicBezTo>
                <a:cubicBezTo>
                  <a:pt x="8235178" y="914441"/>
                  <a:pt x="8197971" y="1208093"/>
                  <a:pt x="8217127" y="1409475"/>
                </a:cubicBezTo>
                <a:cubicBezTo>
                  <a:pt x="8236283" y="1610857"/>
                  <a:pt x="8246131" y="1868827"/>
                  <a:pt x="8217127" y="2082968"/>
                </a:cubicBezTo>
                <a:cubicBezTo>
                  <a:pt x="8004395" y="2088476"/>
                  <a:pt x="7779173" y="2088059"/>
                  <a:pt x="7450195" y="2082968"/>
                </a:cubicBezTo>
                <a:cubicBezTo>
                  <a:pt x="7121217" y="2077877"/>
                  <a:pt x="6915516" y="2091793"/>
                  <a:pt x="6683263" y="2082968"/>
                </a:cubicBezTo>
                <a:cubicBezTo>
                  <a:pt x="6451010" y="2074143"/>
                  <a:pt x="6220862" y="2072168"/>
                  <a:pt x="5998503" y="2082968"/>
                </a:cubicBezTo>
                <a:cubicBezTo>
                  <a:pt x="5776144" y="2093768"/>
                  <a:pt x="5535617" y="2093861"/>
                  <a:pt x="5149400" y="2082968"/>
                </a:cubicBezTo>
                <a:cubicBezTo>
                  <a:pt x="4763183" y="2072075"/>
                  <a:pt x="4482481" y="2059538"/>
                  <a:pt x="4300296" y="2082968"/>
                </a:cubicBezTo>
                <a:cubicBezTo>
                  <a:pt x="4118111" y="2106398"/>
                  <a:pt x="3811430" y="2105950"/>
                  <a:pt x="3533365" y="2082968"/>
                </a:cubicBezTo>
                <a:cubicBezTo>
                  <a:pt x="3255300" y="2059986"/>
                  <a:pt x="3004863" y="2087443"/>
                  <a:pt x="2766433" y="2082968"/>
                </a:cubicBezTo>
                <a:cubicBezTo>
                  <a:pt x="2528003" y="2078493"/>
                  <a:pt x="2259600" y="2088318"/>
                  <a:pt x="1999501" y="2082968"/>
                </a:cubicBezTo>
                <a:cubicBezTo>
                  <a:pt x="1739402" y="2077618"/>
                  <a:pt x="1642132" y="2057842"/>
                  <a:pt x="1479083" y="2082968"/>
                </a:cubicBezTo>
                <a:cubicBezTo>
                  <a:pt x="1316034" y="2108094"/>
                  <a:pt x="1042108" y="2096383"/>
                  <a:pt x="629980" y="2082968"/>
                </a:cubicBezTo>
                <a:cubicBezTo>
                  <a:pt x="217852" y="2069553"/>
                  <a:pt x="211415" y="2065280"/>
                  <a:pt x="0" y="2082968"/>
                </a:cubicBezTo>
                <a:cubicBezTo>
                  <a:pt x="18302" y="1771738"/>
                  <a:pt x="13700" y="1586819"/>
                  <a:pt x="0" y="1451134"/>
                </a:cubicBezTo>
                <a:cubicBezTo>
                  <a:pt x="-13700" y="1315449"/>
                  <a:pt x="-25792" y="953296"/>
                  <a:pt x="0" y="735982"/>
                </a:cubicBezTo>
                <a:cubicBezTo>
                  <a:pt x="25792" y="518668"/>
                  <a:pt x="-2570" y="160513"/>
                  <a:pt x="0" y="0"/>
                </a:cubicBezTo>
                <a:close/>
              </a:path>
              <a:path w="8217127" h="2082968" stroke="0" extrusionOk="0">
                <a:moveTo>
                  <a:pt x="0" y="0"/>
                </a:moveTo>
                <a:cubicBezTo>
                  <a:pt x="141477" y="25393"/>
                  <a:pt x="325336" y="25499"/>
                  <a:pt x="602589" y="0"/>
                </a:cubicBezTo>
                <a:cubicBezTo>
                  <a:pt x="879842" y="-25499"/>
                  <a:pt x="923946" y="-16545"/>
                  <a:pt x="1040836" y="0"/>
                </a:cubicBezTo>
                <a:cubicBezTo>
                  <a:pt x="1157726" y="16545"/>
                  <a:pt x="1496800" y="34351"/>
                  <a:pt x="1889939" y="0"/>
                </a:cubicBezTo>
                <a:cubicBezTo>
                  <a:pt x="2283078" y="-34351"/>
                  <a:pt x="2316137" y="-6160"/>
                  <a:pt x="2492529" y="0"/>
                </a:cubicBezTo>
                <a:cubicBezTo>
                  <a:pt x="2668921" y="6160"/>
                  <a:pt x="2958116" y="442"/>
                  <a:pt x="3095118" y="0"/>
                </a:cubicBezTo>
                <a:cubicBezTo>
                  <a:pt x="3232120" y="-442"/>
                  <a:pt x="3609253" y="-24588"/>
                  <a:pt x="3944221" y="0"/>
                </a:cubicBezTo>
                <a:cubicBezTo>
                  <a:pt x="4279189" y="24588"/>
                  <a:pt x="4236165" y="-22617"/>
                  <a:pt x="4464639" y="0"/>
                </a:cubicBezTo>
                <a:cubicBezTo>
                  <a:pt x="4693113" y="22617"/>
                  <a:pt x="5117640" y="-39846"/>
                  <a:pt x="5313742" y="0"/>
                </a:cubicBezTo>
                <a:cubicBezTo>
                  <a:pt x="5509844" y="39846"/>
                  <a:pt x="5848307" y="-14511"/>
                  <a:pt x="6162845" y="0"/>
                </a:cubicBezTo>
                <a:cubicBezTo>
                  <a:pt x="6477383" y="14511"/>
                  <a:pt x="6525207" y="-19172"/>
                  <a:pt x="6847606" y="0"/>
                </a:cubicBezTo>
                <a:cubicBezTo>
                  <a:pt x="7170005" y="19172"/>
                  <a:pt x="7631187" y="-32623"/>
                  <a:pt x="8217127" y="0"/>
                </a:cubicBezTo>
                <a:cubicBezTo>
                  <a:pt x="8216139" y="321265"/>
                  <a:pt x="8191967" y="434936"/>
                  <a:pt x="8217127" y="673493"/>
                </a:cubicBezTo>
                <a:cubicBezTo>
                  <a:pt x="8242287" y="912050"/>
                  <a:pt x="8223218" y="1145314"/>
                  <a:pt x="8217127" y="1305327"/>
                </a:cubicBezTo>
                <a:cubicBezTo>
                  <a:pt x="8211036" y="1465340"/>
                  <a:pt x="8214463" y="1884299"/>
                  <a:pt x="8217127" y="2082968"/>
                </a:cubicBezTo>
                <a:cubicBezTo>
                  <a:pt x="8017538" y="2103313"/>
                  <a:pt x="7738561" y="2057107"/>
                  <a:pt x="7532366" y="2082968"/>
                </a:cubicBezTo>
                <a:cubicBezTo>
                  <a:pt x="7326171" y="2108829"/>
                  <a:pt x="7101841" y="2114235"/>
                  <a:pt x="6847606" y="2082968"/>
                </a:cubicBezTo>
                <a:cubicBezTo>
                  <a:pt x="6593371" y="2051701"/>
                  <a:pt x="6281648" y="2066742"/>
                  <a:pt x="5998503" y="2082968"/>
                </a:cubicBezTo>
                <a:cubicBezTo>
                  <a:pt x="5715358" y="2099194"/>
                  <a:pt x="5654370" y="2116098"/>
                  <a:pt x="5313742" y="2082968"/>
                </a:cubicBezTo>
                <a:cubicBezTo>
                  <a:pt x="4973114" y="2049838"/>
                  <a:pt x="5033007" y="2065466"/>
                  <a:pt x="4875495" y="2082968"/>
                </a:cubicBezTo>
                <a:cubicBezTo>
                  <a:pt x="4717983" y="2100470"/>
                  <a:pt x="4522994" y="2060464"/>
                  <a:pt x="4355077" y="2082968"/>
                </a:cubicBezTo>
                <a:cubicBezTo>
                  <a:pt x="4187160" y="2105472"/>
                  <a:pt x="3774603" y="2115582"/>
                  <a:pt x="3505974" y="2082968"/>
                </a:cubicBezTo>
                <a:cubicBezTo>
                  <a:pt x="3237345" y="2050354"/>
                  <a:pt x="3006356" y="2092643"/>
                  <a:pt x="2821214" y="2082968"/>
                </a:cubicBezTo>
                <a:cubicBezTo>
                  <a:pt x="2636072" y="2073293"/>
                  <a:pt x="2427983" y="2078359"/>
                  <a:pt x="2300796" y="2082968"/>
                </a:cubicBezTo>
                <a:cubicBezTo>
                  <a:pt x="2173609" y="2087577"/>
                  <a:pt x="1938306" y="2062093"/>
                  <a:pt x="1616035" y="2082968"/>
                </a:cubicBezTo>
                <a:cubicBezTo>
                  <a:pt x="1293764" y="2103843"/>
                  <a:pt x="1392761" y="2076539"/>
                  <a:pt x="1177788" y="2082968"/>
                </a:cubicBezTo>
                <a:cubicBezTo>
                  <a:pt x="962815" y="2089397"/>
                  <a:pt x="899823" y="2100686"/>
                  <a:pt x="739541" y="2082968"/>
                </a:cubicBezTo>
                <a:cubicBezTo>
                  <a:pt x="579259" y="2065250"/>
                  <a:pt x="149113" y="2084780"/>
                  <a:pt x="0" y="2082968"/>
                </a:cubicBezTo>
                <a:cubicBezTo>
                  <a:pt x="-8846" y="1832357"/>
                  <a:pt x="-29383" y="1612072"/>
                  <a:pt x="0" y="1430305"/>
                </a:cubicBezTo>
                <a:cubicBezTo>
                  <a:pt x="29383" y="1248538"/>
                  <a:pt x="-28255" y="949635"/>
                  <a:pt x="0" y="694323"/>
                </a:cubicBezTo>
                <a:cubicBezTo>
                  <a:pt x="28255" y="439011"/>
                  <a:pt x="5768" y="188081"/>
                  <a:pt x="0" y="0"/>
                </a:cubicBezTo>
                <a:close/>
              </a:path>
            </a:pathLst>
          </a:custGeom>
          <a:solidFill>
            <a:schemeClr val="bg1">
              <a:alpha val="89804"/>
            </a:schemeClr>
          </a:solidFill>
          <a:ln w="76200">
            <a:solidFill>
              <a:srgbClr val="9CE1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/>
              <a:ea typeface="字魂64号-萌趣软糖体"/>
              <a:cs typeface="+mn-cs"/>
            </a:endParaRPr>
          </a:p>
        </p:txBody>
      </p:sp>
      <p:pic>
        <p:nvPicPr>
          <p:cNvPr id="19" name="图片 18" descr="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9080" y="4399280"/>
            <a:ext cx="12192000" cy="2458720"/>
          </a:xfrm>
          <a:prstGeom prst="rect">
            <a:avLst/>
          </a:prstGeom>
        </p:spPr>
      </p:pic>
      <p:pic>
        <p:nvPicPr>
          <p:cNvPr id="10" name="图片 9" descr="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3660"/>
            <a:ext cx="1989455" cy="2667635"/>
          </a:xfrm>
          <a:prstGeom prst="rect">
            <a:avLst/>
          </a:prstGeom>
        </p:spPr>
      </p:pic>
      <p:pic>
        <p:nvPicPr>
          <p:cNvPr id="7" name="图片 6" descr="42"/>
          <p:cNvPicPr>
            <a:picLocks noChangeAspect="1"/>
          </p:cNvPicPr>
          <p:nvPr/>
        </p:nvPicPr>
        <p:blipFill>
          <a:blip r:embed="rId5"/>
          <a:srcRect l="83056" t="50219"/>
          <a:stretch>
            <a:fillRect/>
          </a:stretch>
        </p:blipFill>
        <p:spPr>
          <a:xfrm>
            <a:off x="9948545" y="3796665"/>
            <a:ext cx="2243455" cy="31362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14A9830-3522-4CCB-BAF8-CEC0D1C3E172}"/>
              </a:ext>
            </a:extLst>
          </p:cNvPr>
          <p:cNvSpPr txBox="1"/>
          <p:nvPr/>
        </p:nvSpPr>
        <p:spPr>
          <a:xfrm>
            <a:off x="2225040" y="1125415"/>
            <a:ext cx="75920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UTM Bell" panose="02040603050506020204" pitchFamily="18" charset="0"/>
              </a:rPr>
              <a:t>LUYỆN TẬP, THỰC HÀNH</a:t>
            </a:r>
          </a:p>
        </p:txBody>
      </p:sp>
    </p:spTree>
    <p:extLst>
      <p:ext uri="{BB962C8B-B14F-4D97-AF65-F5344CB8AC3E}">
        <p14:creationId xmlns:p14="http://schemas.microsoft.com/office/powerpoint/2010/main" xmlns="" val="26545564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660C6F6-0D2A-44C1-8F3A-0E8BD02BAB1D}"/>
              </a:ext>
            </a:extLst>
          </p:cNvPr>
          <p:cNvSpPr/>
          <p:nvPr/>
        </p:nvSpPr>
        <p:spPr>
          <a:xfrm>
            <a:off x="33989" y="383344"/>
            <a:ext cx="12124022" cy="60913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704EC0E-9C18-4D4B-A65E-68D2B4633BCB}"/>
              </a:ext>
            </a:extLst>
          </p:cNvPr>
          <p:cNvSpPr txBox="1"/>
          <p:nvPr/>
        </p:nvSpPr>
        <p:spPr>
          <a:xfrm>
            <a:off x="309489" y="218043"/>
            <a:ext cx="115730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So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82325D8-664C-4F7A-A488-0C6E619841FA}"/>
                  </a:ext>
                </a:extLst>
              </p:cNvPr>
              <p:cNvSpPr txBox="1"/>
              <p:nvPr/>
            </p:nvSpPr>
            <p:spPr>
              <a:xfrm>
                <a:off x="-345839" y="1077809"/>
                <a:ext cx="3070277" cy="1054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 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4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54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682325D8-664C-4F7A-A488-0C6E619841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45839" y="1077809"/>
                <a:ext cx="3070277" cy="1054006"/>
              </a:xfrm>
              <a:prstGeom prst="rect">
                <a:avLst/>
              </a:prstGeom>
              <a:blipFill>
                <a:blip r:embed="rId2"/>
                <a:stretch>
                  <a:fillRect b="-8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6679AF7-4EDD-4260-A47B-6BF2FBFCF810}"/>
                  </a:ext>
                </a:extLst>
              </p:cNvPr>
              <p:cNvSpPr txBox="1"/>
              <p:nvPr/>
            </p:nvSpPr>
            <p:spPr>
              <a:xfrm>
                <a:off x="1104297" y="1258245"/>
                <a:ext cx="781931" cy="76944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b="0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a:rPr lang="en-US" sz="4400" b="0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96679AF7-4EDD-4260-A47B-6BF2FBFCF8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297" y="1258245"/>
                <a:ext cx="781931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729D4D0-51A2-48C7-A7AB-070ADA9BE771}"/>
                  </a:ext>
                </a:extLst>
              </p:cNvPr>
              <p:cNvSpPr txBox="1"/>
              <p:nvPr/>
            </p:nvSpPr>
            <p:spPr>
              <a:xfrm>
                <a:off x="5884985" y="1077809"/>
                <a:ext cx="3070277" cy="1048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4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44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4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44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5400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4729D4D0-51A2-48C7-A7AB-070ADA9BE7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4985" y="1077809"/>
                <a:ext cx="3070277" cy="1048429"/>
              </a:xfrm>
              <a:prstGeom prst="rect">
                <a:avLst/>
              </a:prstGeom>
              <a:blipFill>
                <a:blip r:embed="rId4"/>
                <a:stretch>
                  <a:fillRect b="-8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2D178A7-7900-4645-A29F-262FCE70A24F}"/>
                  </a:ext>
                </a:extLst>
              </p:cNvPr>
              <p:cNvSpPr txBox="1"/>
              <p:nvPr/>
            </p:nvSpPr>
            <p:spPr>
              <a:xfrm>
                <a:off x="9030294" y="1077809"/>
                <a:ext cx="3070277" cy="1064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4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  <m:r>
                      <a:rPr lang="en-US" sz="4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4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540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E2D178A7-7900-4645-A29F-262FCE70A2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0294" y="1077809"/>
                <a:ext cx="3070277" cy="1064137"/>
              </a:xfrm>
              <a:prstGeom prst="rect">
                <a:avLst/>
              </a:prstGeom>
              <a:blipFill>
                <a:blip r:embed="rId5"/>
                <a:stretch>
                  <a:fillRect b="-8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295D28E-074B-4EA9-9849-C7F14EB012DF}"/>
                  </a:ext>
                </a:extLst>
              </p:cNvPr>
              <p:cNvSpPr txBox="1"/>
              <p:nvPr/>
            </p:nvSpPr>
            <p:spPr>
              <a:xfrm>
                <a:off x="2719753" y="1077809"/>
                <a:ext cx="3070277" cy="1054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  <m:r>
                      <a:rPr lang="en-US" sz="4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54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0295D28E-074B-4EA9-9849-C7F14EB012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9753" y="1077809"/>
                <a:ext cx="3070277" cy="1054006"/>
              </a:xfrm>
              <a:prstGeom prst="rect">
                <a:avLst/>
              </a:prstGeom>
              <a:blipFill>
                <a:blip r:embed="rId6"/>
                <a:stretch>
                  <a:fillRect b="-8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987E3F8-5A1C-4DFF-8679-138B4E09039F}"/>
                  </a:ext>
                </a:extLst>
              </p:cNvPr>
              <p:cNvSpPr txBox="1"/>
              <p:nvPr/>
            </p:nvSpPr>
            <p:spPr>
              <a:xfrm>
                <a:off x="4141176" y="1225156"/>
                <a:ext cx="781931" cy="76944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b="0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a:rPr lang="en-US" sz="4400" b="0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3987E3F8-5A1C-4DFF-8679-138B4E0903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176" y="1225156"/>
                <a:ext cx="781931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8148C53-79DF-433E-9B12-160B79926A89}"/>
                  </a:ext>
                </a:extLst>
              </p:cNvPr>
              <p:cNvSpPr txBox="1"/>
              <p:nvPr/>
            </p:nvSpPr>
            <p:spPr>
              <a:xfrm>
                <a:off x="7489879" y="1217302"/>
                <a:ext cx="402100" cy="76944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b="0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a:rPr lang="en-US" sz="4400" b="0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58148C53-79DF-433E-9B12-160B79926A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9879" y="1217302"/>
                <a:ext cx="402100" cy="769441"/>
              </a:xfrm>
              <a:prstGeom prst="rect">
                <a:avLst/>
              </a:prstGeom>
              <a:blipFill>
                <a:blip r:embed="rId8"/>
                <a:stretch>
                  <a:fillRect l="-34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D4302C8-DE8C-4D34-A18D-39FBD0ED6F15}"/>
                  </a:ext>
                </a:extLst>
              </p:cNvPr>
              <p:cNvSpPr txBox="1"/>
              <p:nvPr/>
            </p:nvSpPr>
            <p:spPr>
              <a:xfrm>
                <a:off x="10517952" y="1258245"/>
                <a:ext cx="626024" cy="76944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b="0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a:rPr lang="en-US" sz="4400" b="0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8D4302C8-DE8C-4D34-A18D-39FBD0ED6F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7952" y="1258245"/>
                <a:ext cx="626024" cy="769441"/>
              </a:xfrm>
              <a:prstGeom prst="rect">
                <a:avLst/>
              </a:prstGeom>
              <a:blipFill>
                <a:blip r:embed="rId9"/>
                <a:stretch>
                  <a:fillRect l="-3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C398C98-8A9A-4850-94E4-5C5FB73E3095}"/>
                  </a:ext>
                </a:extLst>
              </p:cNvPr>
              <p:cNvSpPr txBox="1"/>
              <p:nvPr/>
            </p:nvSpPr>
            <p:spPr>
              <a:xfrm>
                <a:off x="-348184" y="3171550"/>
                <a:ext cx="3620092" cy="10540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17</m:t>
                        </m:r>
                      </m:num>
                      <m:den>
                        <m:r>
                          <a:rPr lang="en-US" sz="44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100</m:t>
                        </m:r>
                      </m:den>
                    </m:f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 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4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en-US" sz="5400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1C398C98-8A9A-4850-94E4-5C5FB73E30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48184" y="3171550"/>
                <a:ext cx="3620092" cy="1054071"/>
              </a:xfrm>
              <a:prstGeom prst="rect">
                <a:avLst/>
              </a:prstGeom>
              <a:blipFill>
                <a:blip r:embed="rId10"/>
                <a:stretch>
                  <a:fillRect b="-8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E6836D0-B9B9-4301-A9BC-30513419C52B}"/>
                  </a:ext>
                </a:extLst>
              </p:cNvPr>
              <p:cNvSpPr txBox="1"/>
              <p:nvPr/>
            </p:nvSpPr>
            <p:spPr>
              <a:xfrm>
                <a:off x="1366315" y="3299295"/>
                <a:ext cx="781931" cy="76944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b="0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a:rPr lang="en-US" sz="4400" b="0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1E6836D0-B9B9-4301-A9BC-30513419C5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6315" y="3299295"/>
                <a:ext cx="781931" cy="7694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15E2779-EEF5-4CEE-AF1C-847F518A31E6}"/>
                  </a:ext>
                </a:extLst>
              </p:cNvPr>
              <p:cNvSpPr txBox="1"/>
              <p:nvPr/>
            </p:nvSpPr>
            <p:spPr>
              <a:xfrm>
                <a:off x="5882640" y="3171550"/>
                <a:ext cx="3070277" cy="1048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</a:rPr>
                          <m:t>100</m:t>
                        </m:r>
                      </m:num>
                      <m:den>
                        <m:r>
                          <a:rPr lang="en-US" sz="44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100</m:t>
                        </m:r>
                      </m:den>
                    </m:f>
                    <m:r>
                      <a:rPr lang="en-US" sz="4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latin typeface="Cambria Math" panose="02040503050406030204" pitchFamily="18" charset="0"/>
                          </a:rPr>
                          <m:t>49</m:t>
                        </m:r>
                      </m:num>
                      <m:den>
                        <m:r>
                          <a:rPr lang="en-US" sz="44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00</m:t>
                        </m:r>
                      </m:den>
                    </m:f>
                  </m:oMath>
                </a14:m>
                <a:endParaRPr lang="en-US" sz="5400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B15E2779-EEF5-4CEE-AF1C-847F518A31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2640" y="3171550"/>
                <a:ext cx="3070277" cy="1048429"/>
              </a:xfrm>
              <a:prstGeom prst="rect">
                <a:avLst/>
              </a:prstGeom>
              <a:blipFill>
                <a:blip r:embed="rId12"/>
                <a:stretch>
                  <a:fillRect l="-3968" b="-8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7E13E71-C9B0-4591-BC01-7519DDCF53B2}"/>
                  </a:ext>
                </a:extLst>
              </p:cNvPr>
              <p:cNvSpPr txBox="1"/>
              <p:nvPr/>
            </p:nvSpPr>
            <p:spPr>
              <a:xfrm>
                <a:off x="9027949" y="3171550"/>
                <a:ext cx="3070277" cy="1064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US" sz="44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den>
                    </m:f>
                    <m:r>
                      <a:rPr lang="en-US" sz="4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4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en-US" sz="5400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E7E13E71-C9B0-4591-BC01-7519DDCF53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7949" y="3171550"/>
                <a:ext cx="3070277" cy="1064137"/>
              </a:xfrm>
              <a:prstGeom prst="rect">
                <a:avLst/>
              </a:prstGeom>
              <a:blipFill>
                <a:blip r:embed="rId1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E8E6A2A-5E6A-4AA3-ADB7-364A122E4C77}"/>
                  </a:ext>
                </a:extLst>
              </p:cNvPr>
              <p:cNvSpPr txBox="1"/>
              <p:nvPr/>
            </p:nvSpPr>
            <p:spPr>
              <a:xfrm>
                <a:off x="2717408" y="3171550"/>
                <a:ext cx="3070277" cy="10540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effectLst/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  <m:r>
                      <a:rPr lang="en-US" sz="4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5400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DE8E6A2A-5E6A-4AA3-ADB7-364A122E4C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7408" y="3171550"/>
                <a:ext cx="3070277" cy="1054071"/>
              </a:xfrm>
              <a:prstGeom prst="rect">
                <a:avLst/>
              </a:prstGeom>
              <a:blipFill>
                <a:blip r:embed="rId14"/>
                <a:stretch>
                  <a:fillRect b="-8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C0D2652-97D5-4B11-9CE8-BB0BF14E4DDD}"/>
                  </a:ext>
                </a:extLst>
              </p:cNvPr>
              <p:cNvSpPr txBox="1"/>
              <p:nvPr/>
            </p:nvSpPr>
            <p:spPr>
              <a:xfrm>
                <a:off x="4182206" y="3311042"/>
                <a:ext cx="781931" cy="76944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b="0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a:rPr lang="en-US" sz="4400" b="0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6C0D2652-97D5-4B11-9CE8-BB0BF14E4D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2206" y="3311042"/>
                <a:ext cx="781931" cy="7694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CBCA68F-DC7C-453F-BBC9-025CEE919012}"/>
                  </a:ext>
                </a:extLst>
              </p:cNvPr>
              <p:cNvSpPr txBox="1"/>
              <p:nvPr/>
            </p:nvSpPr>
            <p:spPr>
              <a:xfrm>
                <a:off x="7489879" y="3311043"/>
                <a:ext cx="402100" cy="76944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b="0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a:rPr lang="en-US" sz="4400" b="0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6CBCA68F-DC7C-453F-BBC9-025CEE9190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9879" y="3311043"/>
                <a:ext cx="402100" cy="769441"/>
              </a:xfrm>
              <a:prstGeom prst="rect">
                <a:avLst/>
              </a:prstGeom>
              <a:blipFill>
                <a:blip r:embed="rId16"/>
                <a:stretch>
                  <a:fillRect l="-34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A2EDBBE-3F4A-4BB0-812E-1D4AF8E4345B}"/>
                  </a:ext>
                </a:extLst>
              </p:cNvPr>
              <p:cNvSpPr txBox="1"/>
              <p:nvPr/>
            </p:nvSpPr>
            <p:spPr>
              <a:xfrm>
                <a:off x="10565432" y="3336364"/>
                <a:ext cx="626024" cy="76944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b="0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a:rPr lang="en-US" sz="4400" b="0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DA2EDBBE-3F4A-4BB0-812E-1D4AF8E434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5432" y="3336364"/>
                <a:ext cx="626024" cy="769441"/>
              </a:xfrm>
              <a:prstGeom prst="rect">
                <a:avLst/>
              </a:prstGeom>
              <a:blipFill>
                <a:blip r:embed="rId17"/>
                <a:stretch>
                  <a:fillRect l="-3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885405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9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9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9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9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0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0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1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1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3" grpId="1" animBg="1"/>
      <p:bldP spid="17" grpId="0" animBg="1"/>
      <p:bldP spid="18" grpId="0" animBg="1"/>
      <p:bldP spid="12" grpId="0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23" grpId="0" animBg="1"/>
      <p:bldP spid="24" grpId="0" animBg="1"/>
      <p:bldP spid="24" grpId="1" animBg="1"/>
      <p:bldP spid="25" grpId="0" animBg="1"/>
      <p:bldP spid="26" grpId="0" animBg="1"/>
      <p:bldP spid="27" grpId="0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660C6F6-0D2A-44C1-8F3A-0E8BD02BAB1D}"/>
              </a:ext>
            </a:extLst>
          </p:cNvPr>
          <p:cNvSpPr/>
          <p:nvPr/>
        </p:nvSpPr>
        <p:spPr>
          <a:xfrm>
            <a:off x="309489" y="281354"/>
            <a:ext cx="11573022" cy="60913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A391A1F-243B-4AF1-9E8D-AEDABA3A3963}"/>
              </a:ext>
            </a:extLst>
          </p:cNvPr>
          <p:cNvSpPr/>
          <p:nvPr/>
        </p:nvSpPr>
        <p:spPr>
          <a:xfrm>
            <a:off x="594544" y="2032781"/>
            <a:ext cx="9385747" cy="1733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defRPr/>
            </a:pPr>
            <a:r>
              <a:rPr lang="en-US" sz="5333" b="1" dirty="0" err="1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5333" b="1" dirty="0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học</a:t>
            </a:r>
            <a:r>
              <a:rPr lang="en-US" sz="5333" b="1" dirty="0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được</a:t>
            </a:r>
            <a:r>
              <a:rPr lang="en-US" sz="5333" b="1" dirty="0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5333" b="1" dirty="0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 qua </a:t>
            </a:r>
            <a:r>
              <a:rPr lang="en-US" sz="5333" b="1" dirty="0" err="1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sz="5333" b="1" dirty="0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học</a:t>
            </a:r>
            <a:r>
              <a:rPr lang="en-US" sz="5333" b="1" dirty="0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này</a:t>
            </a:r>
            <a:r>
              <a:rPr lang="en-US" sz="5333" b="1" dirty="0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3917255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CFAA303A-8DBC-49C5-944C-1810B97BA5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666999" y="-2666999"/>
            <a:ext cx="6858002" cy="12192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135D65A4-4BB4-4824-867C-05174C0EF2F9}"/>
              </a:ext>
            </a:extLst>
          </p:cNvPr>
          <p:cNvGrpSpPr/>
          <p:nvPr/>
        </p:nvGrpSpPr>
        <p:grpSpPr>
          <a:xfrm>
            <a:off x="478979" y="493486"/>
            <a:ext cx="11234050" cy="5892799"/>
            <a:chOff x="478979" y="493486"/>
            <a:chExt cx="11234050" cy="5892799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="" id="{4B59F48C-389D-481F-AA5E-9D6D0DB6497E}"/>
                </a:ext>
              </a:extLst>
            </p:cNvPr>
            <p:cNvSpPr/>
            <p:nvPr/>
          </p:nvSpPr>
          <p:spPr>
            <a:xfrm>
              <a:off x="478979" y="493486"/>
              <a:ext cx="11234050" cy="58927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xmlns="" id="{135CC5C6-34D8-46B5-81A8-38C21AEE8ACF}"/>
                </a:ext>
              </a:extLst>
            </p:cNvPr>
            <p:cNvSpPr/>
            <p:nvPr/>
          </p:nvSpPr>
          <p:spPr>
            <a:xfrm>
              <a:off x="794410" y="791027"/>
              <a:ext cx="10584790" cy="5261430"/>
            </a:xfrm>
            <a:prstGeom prst="rect">
              <a:avLst/>
            </a:prstGeom>
            <a:noFill/>
            <a:ln w="952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xmlns="" id="{4FBECADF-3975-4FA4-825F-FB41018EDE8A}"/>
                </a:ext>
              </a:extLst>
            </p:cNvPr>
            <p:cNvSpPr/>
            <p:nvPr/>
          </p:nvSpPr>
          <p:spPr>
            <a:xfrm>
              <a:off x="984910" y="956127"/>
              <a:ext cx="10216490" cy="4923973"/>
            </a:xfrm>
            <a:prstGeom prst="rect">
              <a:avLst/>
            </a:pr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61BFE3CA-F862-46A3-BF65-C54F9ABDBCD0}"/>
              </a:ext>
            </a:extLst>
          </p:cNvPr>
          <p:cNvGrpSpPr/>
          <p:nvPr/>
        </p:nvGrpSpPr>
        <p:grpSpPr>
          <a:xfrm>
            <a:off x="-314529" y="1959748"/>
            <a:ext cx="1338262" cy="863211"/>
            <a:chOff x="-190152" y="2090591"/>
            <a:chExt cx="1338262" cy="863211"/>
          </a:xfrm>
        </p:grpSpPr>
        <p:sp>
          <p:nvSpPr>
            <p:cNvPr id="44" name="矩形 43">
              <a:extLst>
                <a:ext uri="{FF2B5EF4-FFF2-40B4-BE49-F238E27FC236}">
                  <a16:creationId xmlns:a16="http://schemas.microsoft.com/office/drawing/2014/main" xmlns="" id="{21520104-EF2A-426F-800D-83DDBE0CB4AF}"/>
                </a:ext>
              </a:extLst>
            </p:cNvPr>
            <p:cNvSpPr/>
            <p:nvPr/>
          </p:nvSpPr>
          <p:spPr>
            <a:xfrm>
              <a:off x="628337" y="2173502"/>
              <a:ext cx="505931" cy="780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包图简圆体" panose="02010601030101010101" pitchFamily="2" charset="-122"/>
                <a:ea typeface="包图简圆体" panose="02010601030101010101" pitchFamily="2" charset="-122"/>
                <a:cs typeface="+mn-cs"/>
              </a:endParaRPr>
            </a:p>
          </p:txBody>
        </p:sp>
        <p:pic>
          <p:nvPicPr>
            <p:cNvPr id="45" name="图片 44">
              <a:extLst>
                <a:ext uri="{FF2B5EF4-FFF2-40B4-BE49-F238E27FC236}">
                  <a16:creationId xmlns:a16="http://schemas.microsoft.com/office/drawing/2014/main" xmlns="" id="{96D70256-95F3-4ECC-AD90-5F7F8F96C0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90152" y="2090591"/>
              <a:ext cx="1338262" cy="780299"/>
            </a:xfrm>
            <a:prstGeom prst="rect">
              <a:avLst/>
            </a:prstGeom>
          </p:spPr>
        </p:pic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2095B638-E7A1-49D5-B512-3A0F5D76DA34}"/>
              </a:ext>
            </a:extLst>
          </p:cNvPr>
          <p:cNvGrpSpPr/>
          <p:nvPr/>
        </p:nvGrpSpPr>
        <p:grpSpPr>
          <a:xfrm>
            <a:off x="10994360" y="4315966"/>
            <a:ext cx="1338262" cy="818683"/>
            <a:chOff x="10994360" y="4315966"/>
            <a:chExt cx="1338262" cy="818683"/>
          </a:xfrm>
        </p:grpSpPr>
        <p:sp>
          <p:nvSpPr>
            <p:cNvPr id="46" name="矩形 45">
              <a:extLst>
                <a:ext uri="{FF2B5EF4-FFF2-40B4-BE49-F238E27FC236}">
                  <a16:creationId xmlns:a16="http://schemas.microsoft.com/office/drawing/2014/main" xmlns="" id="{10D25A22-3562-401D-A6A9-B47A559E3E45}"/>
                </a:ext>
              </a:extLst>
            </p:cNvPr>
            <p:cNvSpPr/>
            <p:nvPr/>
          </p:nvSpPr>
          <p:spPr>
            <a:xfrm>
              <a:off x="11112383" y="4354349"/>
              <a:ext cx="505931" cy="780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8" name="图片 47">
              <a:extLst>
                <a:ext uri="{FF2B5EF4-FFF2-40B4-BE49-F238E27FC236}">
                  <a16:creationId xmlns:a16="http://schemas.microsoft.com/office/drawing/2014/main" xmlns="" id="{172270C0-656B-4BB4-8A07-32D3EB19C6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994360" y="4315966"/>
              <a:ext cx="1338262" cy="780299"/>
            </a:xfrm>
            <a:prstGeom prst="rect">
              <a:avLst/>
            </a:prstGeom>
          </p:spPr>
        </p:pic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62D2D984-FE29-47AE-B551-2CBD0D8885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802" y="5152433"/>
            <a:ext cx="2228850" cy="17526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D19643F0-D028-4C0E-864F-955E9B517B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59637" y="81257"/>
            <a:ext cx="2239284" cy="28465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0CD36FD-A799-88AC-5D30-DEE016A866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35606" y="1627346"/>
            <a:ext cx="7913212" cy="34991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BCFEFBF-0F77-7FAE-F8DD-2C55BC9A23E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43065" b="82742" l="2906" r="21308">
                        <a14:foregroundMark x1="14528" y1="55645" x2="15254" y2="65000"/>
                        <a14:foregroundMark x1="15254" y1="65000" x2="15254" y2="65000"/>
                        <a14:foregroundMark x1="20460" y1="51774" x2="21065" y2="56935"/>
                        <a14:foregroundMark x1="21186" y1="66452" x2="21081" y2="69243"/>
                        <a14:foregroundMark x1="15981" y1="61774" x2="13923" y2="72581"/>
                        <a14:foregroundMark x1="14286" y1="62903" x2="14770" y2="67903"/>
                        <a14:foregroundMark x1="13196" y1="61129" x2="12833" y2="67742"/>
                        <a14:foregroundMark x1="18886" y1="65968" x2="18886" y2="65968"/>
                        <a14:foregroundMark x1="18886" y1="65968" x2="19613" y2="67903"/>
                        <a14:foregroundMark x1="10896" y1="63710" x2="8354" y2="60806"/>
                        <a14:foregroundMark x1="8717" y1="60161" x2="6174" y2="56452"/>
                        <a14:foregroundMark x1="20713" y1="69194" x2="20754" y2="69445"/>
                        <a14:foregroundMark x1="20581" y1="68387" x2="20713" y2="69194"/>
                        <a14:foregroundMark x1="14286" y1="43065" x2="16223" y2="43871"/>
                        <a14:backgroundMark x1="20339" y1="70968" x2="20460" y2="71935"/>
                        <a14:backgroundMark x1="20823" y1="71935" x2="21671" y2="72419"/>
                        <a14:backgroundMark x1="19855" y1="70000" x2="20460" y2="71613"/>
                        <a14:backgroundMark x1="20823" y1="69194" x2="20823" y2="691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1" t="38800" r="76271" b="12201"/>
          <a:stretch/>
        </p:blipFill>
        <p:spPr>
          <a:xfrm>
            <a:off x="928121" y="3147009"/>
            <a:ext cx="2088232" cy="33221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9F0F2FD-BDFC-4C7E-9F34-32170F76A5E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42581" b="80484" l="77724" r="97579">
                        <a14:foregroundMark x1="86804" y1="42742" x2="84019" y2="42581"/>
                        <a14:foregroundMark x1="77966" y1="52258" x2="77966" y2="53710"/>
                        <a14:foregroundMark x1="83051" y1="61452" x2="84262" y2="66452"/>
                        <a14:foregroundMark x1="80872" y1="64839" x2="86199" y2="65645"/>
                        <a14:foregroundMark x1="85109" y1="63548" x2="88862" y2="61774"/>
                        <a14:foregroundMark x1="89709" y1="61935" x2="92252" y2="59677"/>
                        <a14:foregroundMark x1="83414" y1="78065" x2="83414" y2="80161"/>
                        <a14:foregroundMark x1="86804" y1="77903" x2="86683" y2="80484"/>
                        <a14:foregroundMark x1="94794" y1="54839" x2="94794" y2="54839"/>
                        <a14:foregroundMark x1="81114" y1="62903" x2="80024" y2="6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271" t="38800" b="15908"/>
          <a:stretch/>
        </p:blipFill>
        <p:spPr>
          <a:xfrm>
            <a:off x="9780994" y="3225346"/>
            <a:ext cx="2088231" cy="299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22514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2225040" y="780415"/>
            <a:ext cx="7592060" cy="2351405"/>
          </a:xfrm>
          <a:custGeom>
            <a:avLst/>
            <a:gdLst>
              <a:gd name="connsiteX0" fmla="*/ 0 w 8217127"/>
              <a:gd name="connsiteY0" fmla="*/ 0 h 2082968"/>
              <a:gd name="connsiteX1" fmla="*/ 438247 w 8217127"/>
              <a:gd name="connsiteY1" fmla="*/ 0 h 2082968"/>
              <a:gd name="connsiteX2" fmla="*/ 1205179 w 8217127"/>
              <a:gd name="connsiteY2" fmla="*/ 0 h 2082968"/>
              <a:gd name="connsiteX3" fmla="*/ 1807768 w 8217127"/>
              <a:gd name="connsiteY3" fmla="*/ 0 h 2082968"/>
              <a:gd name="connsiteX4" fmla="*/ 2492529 w 8217127"/>
              <a:gd name="connsiteY4" fmla="*/ 0 h 2082968"/>
              <a:gd name="connsiteX5" fmla="*/ 3341632 w 8217127"/>
              <a:gd name="connsiteY5" fmla="*/ 0 h 2082968"/>
              <a:gd name="connsiteX6" fmla="*/ 3862050 w 8217127"/>
              <a:gd name="connsiteY6" fmla="*/ 0 h 2082968"/>
              <a:gd name="connsiteX7" fmla="*/ 4628982 w 8217127"/>
              <a:gd name="connsiteY7" fmla="*/ 0 h 2082968"/>
              <a:gd name="connsiteX8" fmla="*/ 5149400 w 8217127"/>
              <a:gd name="connsiteY8" fmla="*/ 0 h 2082968"/>
              <a:gd name="connsiteX9" fmla="*/ 5834160 w 8217127"/>
              <a:gd name="connsiteY9" fmla="*/ 0 h 2082968"/>
              <a:gd name="connsiteX10" fmla="*/ 6601092 w 8217127"/>
              <a:gd name="connsiteY10" fmla="*/ 0 h 2082968"/>
              <a:gd name="connsiteX11" fmla="*/ 7039339 w 8217127"/>
              <a:gd name="connsiteY11" fmla="*/ 0 h 2082968"/>
              <a:gd name="connsiteX12" fmla="*/ 7477586 w 8217127"/>
              <a:gd name="connsiteY12" fmla="*/ 0 h 2082968"/>
              <a:gd name="connsiteX13" fmla="*/ 8217127 w 8217127"/>
              <a:gd name="connsiteY13" fmla="*/ 0 h 2082968"/>
              <a:gd name="connsiteX14" fmla="*/ 8217127 w 8217127"/>
              <a:gd name="connsiteY14" fmla="*/ 694323 h 2082968"/>
              <a:gd name="connsiteX15" fmla="*/ 8217127 w 8217127"/>
              <a:gd name="connsiteY15" fmla="*/ 1409475 h 2082968"/>
              <a:gd name="connsiteX16" fmla="*/ 8217127 w 8217127"/>
              <a:gd name="connsiteY16" fmla="*/ 2082968 h 2082968"/>
              <a:gd name="connsiteX17" fmla="*/ 7450195 w 8217127"/>
              <a:gd name="connsiteY17" fmla="*/ 2082968 h 2082968"/>
              <a:gd name="connsiteX18" fmla="*/ 6683263 w 8217127"/>
              <a:gd name="connsiteY18" fmla="*/ 2082968 h 2082968"/>
              <a:gd name="connsiteX19" fmla="*/ 5998503 w 8217127"/>
              <a:gd name="connsiteY19" fmla="*/ 2082968 h 2082968"/>
              <a:gd name="connsiteX20" fmla="*/ 5149400 w 8217127"/>
              <a:gd name="connsiteY20" fmla="*/ 2082968 h 2082968"/>
              <a:gd name="connsiteX21" fmla="*/ 4300296 w 8217127"/>
              <a:gd name="connsiteY21" fmla="*/ 2082968 h 2082968"/>
              <a:gd name="connsiteX22" fmla="*/ 3533365 w 8217127"/>
              <a:gd name="connsiteY22" fmla="*/ 2082968 h 2082968"/>
              <a:gd name="connsiteX23" fmla="*/ 2766433 w 8217127"/>
              <a:gd name="connsiteY23" fmla="*/ 2082968 h 2082968"/>
              <a:gd name="connsiteX24" fmla="*/ 1999501 w 8217127"/>
              <a:gd name="connsiteY24" fmla="*/ 2082968 h 2082968"/>
              <a:gd name="connsiteX25" fmla="*/ 1479083 w 8217127"/>
              <a:gd name="connsiteY25" fmla="*/ 2082968 h 2082968"/>
              <a:gd name="connsiteX26" fmla="*/ 629980 w 8217127"/>
              <a:gd name="connsiteY26" fmla="*/ 2082968 h 2082968"/>
              <a:gd name="connsiteX27" fmla="*/ 0 w 8217127"/>
              <a:gd name="connsiteY27" fmla="*/ 2082968 h 2082968"/>
              <a:gd name="connsiteX28" fmla="*/ 0 w 8217127"/>
              <a:gd name="connsiteY28" fmla="*/ 1451134 h 2082968"/>
              <a:gd name="connsiteX29" fmla="*/ 0 w 8217127"/>
              <a:gd name="connsiteY29" fmla="*/ 735982 h 2082968"/>
              <a:gd name="connsiteX30" fmla="*/ 0 w 8217127"/>
              <a:gd name="connsiteY30" fmla="*/ 0 h 208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217127" h="2082968" fill="none" extrusionOk="0">
                <a:moveTo>
                  <a:pt x="0" y="0"/>
                </a:moveTo>
                <a:cubicBezTo>
                  <a:pt x="165807" y="-11351"/>
                  <a:pt x="335355" y="-18385"/>
                  <a:pt x="438247" y="0"/>
                </a:cubicBezTo>
                <a:cubicBezTo>
                  <a:pt x="541139" y="18385"/>
                  <a:pt x="941177" y="5216"/>
                  <a:pt x="1205179" y="0"/>
                </a:cubicBezTo>
                <a:cubicBezTo>
                  <a:pt x="1469181" y="-5216"/>
                  <a:pt x="1632811" y="-76"/>
                  <a:pt x="1807768" y="0"/>
                </a:cubicBezTo>
                <a:cubicBezTo>
                  <a:pt x="1982725" y="76"/>
                  <a:pt x="2226002" y="-18539"/>
                  <a:pt x="2492529" y="0"/>
                </a:cubicBezTo>
                <a:cubicBezTo>
                  <a:pt x="2759056" y="18539"/>
                  <a:pt x="3152301" y="-36213"/>
                  <a:pt x="3341632" y="0"/>
                </a:cubicBezTo>
                <a:cubicBezTo>
                  <a:pt x="3530963" y="36213"/>
                  <a:pt x="3604474" y="10004"/>
                  <a:pt x="3862050" y="0"/>
                </a:cubicBezTo>
                <a:cubicBezTo>
                  <a:pt x="4119626" y="-10004"/>
                  <a:pt x="4349913" y="-23535"/>
                  <a:pt x="4628982" y="0"/>
                </a:cubicBezTo>
                <a:cubicBezTo>
                  <a:pt x="4908051" y="23535"/>
                  <a:pt x="5032886" y="-20516"/>
                  <a:pt x="5149400" y="0"/>
                </a:cubicBezTo>
                <a:cubicBezTo>
                  <a:pt x="5265914" y="20516"/>
                  <a:pt x="5509209" y="21396"/>
                  <a:pt x="5834160" y="0"/>
                </a:cubicBezTo>
                <a:cubicBezTo>
                  <a:pt x="6159111" y="-21396"/>
                  <a:pt x="6330349" y="2551"/>
                  <a:pt x="6601092" y="0"/>
                </a:cubicBezTo>
                <a:cubicBezTo>
                  <a:pt x="6871835" y="-2551"/>
                  <a:pt x="6902166" y="-12371"/>
                  <a:pt x="7039339" y="0"/>
                </a:cubicBezTo>
                <a:cubicBezTo>
                  <a:pt x="7176512" y="12371"/>
                  <a:pt x="7381142" y="3983"/>
                  <a:pt x="7477586" y="0"/>
                </a:cubicBezTo>
                <a:cubicBezTo>
                  <a:pt x="7574030" y="-3983"/>
                  <a:pt x="7982421" y="10778"/>
                  <a:pt x="8217127" y="0"/>
                </a:cubicBezTo>
                <a:cubicBezTo>
                  <a:pt x="8188520" y="146386"/>
                  <a:pt x="8199076" y="474205"/>
                  <a:pt x="8217127" y="694323"/>
                </a:cubicBezTo>
                <a:cubicBezTo>
                  <a:pt x="8235178" y="914441"/>
                  <a:pt x="8197971" y="1208093"/>
                  <a:pt x="8217127" y="1409475"/>
                </a:cubicBezTo>
                <a:cubicBezTo>
                  <a:pt x="8236283" y="1610857"/>
                  <a:pt x="8246131" y="1868827"/>
                  <a:pt x="8217127" y="2082968"/>
                </a:cubicBezTo>
                <a:cubicBezTo>
                  <a:pt x="8004395" y="2088476"/>
                  <a:pt x="7779173" y="2088059"/>
                  <a:pt x="7450195" y="2082968"/>
                </a:cubicBezTo>
                <a:cubicBezTo>
                  <a:pt x="7121217" y="2077877"/>
                  <a:pt x="6915516" y="2091793"/>
                  <a:pt x="6683263" y="2082968"/>
                </a:cubicBezTo>
                <a:cubicBezTo>
                  <a:pt x="6451010" y="2074143"/>
                  <a:pt x="6220862" y="2072168"/>
                  <a:pt x="5998503" y="2082968"/>
                </a:cubicBezTo>
                <a:cubicBezTo>
                  <a:pt x="5776144" y="2093768"/>
                  <a:pt x="5535617" y="2093861"/>
                  <a:pt x="5149400" y="2082968"/>
                </a:cubicBezTo>
                <a:cubicBezTo>
                  <a:pt x="4763183" y="2072075"/>
                  <a:pt x="4482481" y="2059538"/>
                  <a:pt x="4300296" y="2082968"/>
                </a:cubicBezTo>
                <a:cubicBezTo>
                  <a:pt x="4118111" y="2106398"/>
                  <a:pt x="3811430" y="2105950"/>
                  <a:pt x="3533365" y="2082968"/>
                </a:cubicBezTo>
                <a:cubicBezTo>
                  <a:pt x="3255300" y="2059986"/>
                  <a:pt x="3004863" y="2087443"/>
                  <a:pt x="2766433" y="2082968"/>
                </a:cubicBezTo>
                <a:cubicBezTo>
                  <a:pt x="2528003" y="2078493"/>
                  <a:pt x="2259600" y="2088318"/>
                  <a:pt x="1999501" y="2082968"/>
                </a:cubicBezTo>
                <a:cubicBezTo>
                  <a:pt x="1739402" y="2077618"/>
                  <a:pt x="1642132" y="2057842"/>
                  <a:pt x="1479083" y="2082968"/>
                </a:cubicBezTo>
                <a:cubicBezTo>
                  <a:pt x="1316034" y="2108094"/>
                  <a:pt x="1042108" y="2096383"/>
                  <a:pt x="629980" y="2082968"/>
                </a:cubicBezTo>
                <a:cubicBezTo>
                  <a:pt x="217852" y="2069553"/>
                  <a:pt x="211415" y="2065280"/>
                  <a:pt x="0" y="2082968"/>
                </a:cubicBezTo>
                <a:cubicBezTo>
                  <a:pt x="18302" y="1771738"/>
                  <a:pt x="13700" y="1586819"/>
                  <a:pt x="0" y="1451134"/>
                </a:cubicBezTo>
                <a:cubicBezTo>
                  <a:pt x="-13700" y="1315449"/>
                  <a:pt x="-25792" y="953296"/>
                  <a:pt x="0" y="735982"/>
                </a:cubicBezTo>
                <a:cubicBezTo>
                  <a:pt x="25792" y="518668"/>
                  <a:pt x="-2570" y="160513"/>
                  <a:pt x="0" y="0"/>
                </a:cubicBezTo>
                <a:close/>
              </a:path>
              <a:path w="8217127" h="2082968" stroke="0" extrusionOk="0">
                <a:moveTo>
                  <a:pt x="0" y="0"/>
                </a:moveTo>
                <a:cubicBezTo>
                  <a:pt x="141477" y="25393"/>
                  <a:pt x="325336" y="25499"/>
                  <a:pt x="602589" y="0"/>
                </a:cubicBezTo>
                <a:cubicBezTo>
                  <a:pt x="879842" y="-25499"/>
                  <a:pt x="923946" y="-16545"/>
                  <a:pt x="1040836" y="0"/>
                </a:cubicBezTo>
                <a:cubicBezTo>
                  <a:pt x="1157726" y="16545"/>
                  <a:pt x="1496800" y="34351"/>
                  <a:pt x="1889939" y="0"/>
                </a:cubicBezTo>
                <a:cubicBezTo>
                  <a:pt x="2283078" y="-34351"/>
                  <a:pt x="2316137" y="-6160"/>
                  <a:pt x="2492529" y="0"/>
                </a:cubicBezTo>
                <a:cubicBezTo>
                  <a:pt x="2668921" y="6160"/>
                  <a:pt x="2958116" y="442"/>
                  <a:pt x="3095118" y="0"/>
                </a:cubicBezTo>
                <a:cubicBezTo>
                  <a:pt x="3232120" y="-442"/>
                  <a:pt x="3609253" y="-24588"/>
                  <a:pt x="3944221" y="0"/>
                </a:cubicBezTo>
                <a:cubicBezTo>
                  <a:pt x="4279189" y="24588"/>
                  <a:pt x="4236165" y="-22617"/>
                  <a:pt x="4464639" y="0"/>
                </a:cubicBezTo>
                <a:cubicBezTo>
                  <a:pt x="4693113" y="22617"/>
                  <a:pt x="5117640" y="-39846"/>
                  <a:pt x="5313742" y="0"/>
                </a:cubicBezTo>
                <a:cubicBezTo>
                  <a:pt x="5509844" y="39846"/>
                  <a:pt x="5848307" y="-14511"/>
                  <a:pt x="6162845" y="0"/>
                </a:cubicBezTo>
                <a:cubicBezTo>
                  <a:pt x="6477383" y="14511"/>
                  <a:pt x="6525207" y="-19172"/>
                  <a:pt x="6847606" y="0"/>
                </a:cubicBezTo>
                <a:cubicBezTo>
                  <a:pt x="7170005" y="19172"/>
                  <a:pt x="7631187" y="-32623"/>
                  <a:pt x="8217127" y="0"/>
                </a:cubicBezTo>
                <a:cubicBezTo>
                  <a:pt x="8216139" y="321265"/>
                  <a:pt x="8191967" y="434936"/>
                  <a:pt x="8217127" y="673493"/>
                </a:cubicBezTo>
                <a:cubicBezTo>
                  <a:pt x="8242287" y="912050"/>
                  <a:pt x="8223218" y="1145314"/>
                  <a:pt x="8217127" y="1305327"/>
                </a:cubicBezTo>
                <a:cubicBezTo>
                  <a:pt x="8211036" y="1465340"/>
                  <a:pt x="8214463" y="1884299"/>
                  <a:pt x="8217127" y="2082968"/>
                </a:cubicBezTo>
                <a:cubicBezTo>
                  <a:pt x="8017538" y="2103313"/>
                  <a:pt x="7738561" y="2057107"/>
                  <a:pt x="7532366" y="2082968"/>
                </a:cubicBezTo>
                <a:cubicBezTo>
                  <a:pt x="7326171" y="2108829"/>
                  <a:pt x="7101841" y="2114235"/>
                  <a:pt x="6847606" y="2082968"/>
                </a:cubicBezTo>
                <a:cubicBezTo>
                  <a:pt x="6593371" y="2051701"/>
                  <a:pt x="6281648" y="2066742"/>
                  <a:pt x="5998503" y="2082968"/>
                </a:cubicBezTo>
                <a:cubicBezTo>
                  <a:pt x="5715358" y="2099194"/>
                  <a:pt x="5654370" y="2116098"/>
                  <a:pt x="5313742" y="2082968"/>
                </a:cubicBezTo>
                <a:cubicBezTo>
                  <a:pt x="4973114" y="2049838"/>
                  <a:pt x="5033007" y="2065466"/>
                  <a:pt x="4875495" y="2082968"/>
                </a:cubicBezTo>
                <a:cubicBezTo>
                  <a:pt x="4717983" y="2100470"/>
                  <a:pt x="4522994" y="2060464"/>
                  <a:pt x="4355077" y="2082968"/>
                </a:cubicBezTo>
                <a:cubicBezTo>
                  <a:pt x="4187160" y="2105472"/>
                  <a:pt x="3774603" y="2115582"/>
                  <a:pt x="3505974" y="2082968"/>
                </a:cubicBezTo>
                <a:cubicBezTo>
                  <a:pt x="3237345" y="2050354"/>
                  <a:pt x="3006356" y="2092643"/>
                  <a:pt x="2821214" y="2082968"/>
                </a:cubicBezTo>
                <a:cubicBezTo>
                  <a:pt x="2636072" y="2073293"/>
                  <a:pt x="2427983" y="2078359"/>
                  <a:pt x="2300796" y="2082968"/>
                </a:cubicBezTo>
                <a:cubicBezTo>
                  <a:pt x="2173609" y="2087577"/>
                  <a:pt x="1938306" y="2062093"/>
                  <a:pt x="1616035" y="2082968"/>
                </a:cubicBezTo>
                <a:cubicBezTo>
                  <a:pt x="1293764" y="2103843"/>
                  <a:pt x="1392761" y="2076539"/>
                  <a:pt x="1177788" y="2082968"/>
                </a:cubicBezTo>
                <a:cubicBezTo>
                  <a:pt x="962815" y="2089397"/>
                  <a:pt x="899823" y="2100686"/>
                  <a:pt x="739541" y="2082968"/>
                </a:cubicBezTo>
                <a:cubicBezTo>
                  <a:pt x="579259" y="2065250"/>
                  <a:pt x="149113" y="2084780"/>
                  <a:pt x="0" y="2082968"/>
                </a:cubicBezTo>
                <a:cubicBezTo>
                  <a:pt x="-8846" y="1832357"/>
                  <a:pt x="-29383" y="1612072"/>
                  <a:pt x="0" y="1430305"/>
                </a:cubicBezTo>
                <a:cubicBezTo>
                  <a:pt x="29383" y="1248538"/>
                  <a:pt x="-28255" y="949635"/>
                  <a:pt x="0" y="694323"/>
                </a:cubicBezTo>
                <a:cubicBezTo>
                  <a:pt x="28255" y="439011"/>
                  <a:pt x="5768" y="188081"/>
                  <a:pt x="0" y="0"/>
                </a:cubicBezTo>
                <a:close/>
              </a:path>
            </a:pathLst>
          </a:custGeom>
          <a:solidFill>
            <a:schemeClr val="bg1">
              <a:alpha val="89804"/>
            </a:schemeClr>
          </a:solidFill>
          <a:ln w="76200">
            <a:solidFill>
              <a:srgbClr val="9CE1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/>
              <a:ea typeface="字魂64号-萌趣软糖体"/>
              <a:cs typeface="+mn-cs"/>
            </a:endParaRPr>
          </a:p>
        </p:txBody>
      </p:sp>
      <p:pic>
        <p:nvPicPr>
          <p:cNvPr id="2" name="图片 1" descr="4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86360" y="5400675"/>
            <a:ext cx="1579595" cy="1532255"/>
          </a:xfrm>
          <a:prstGeom prst="rect">
            <a:avLst/>
          </a:prstGeom>
        </p:spPr>
      </p:pic>
      <p:pic>
        <p:nvPicPr>
          <p:cNvPr id="10" name="图片 9" descr="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3660"/>
            <a:ext cx="1989455" cy="2667635"/>
          </a:xfrm>
          <a:prstGeom prst="rect">
            <a:avLst/>
          </a:prstGeom>
        </p:spPr>
      </p:pic>
      <p:pic>
        <p:nvPicPr>
          <p:cNvPr id="4" name="图片 3" descr="千库网_小朋友奔跑_元素编号1284400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86360" y="3711611"/>
            <a:ext cx="4718787" cy="31463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39BC15D-ACEB-84B3-AF14-300B62B4B1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0318" y="1006509"/>
            <a:ext cx="7791363" cy="2139881"/>
          </a:xfrm>
          <a:prstGeom prst="rect">
            <a:avLst/>
          </a:prstGeom>
        </p:spPr>
      </p:pic>
      <p:pic>
        <p:nvPicPr>
          <p:cNvPr id="5" name="图片 5" descr="千库网_人物儿童_元素编号13319176">
            <a:extLst>
              <a:ext uri="{FF2B5EF4-FFF2-40B4-BE49-F238E27FC236}">
                <a16:creationId xmlns:a16="http://schemas.microsoft.com/office/drawing/2014/main" xmlns="" id="{8368EC52-A5E3-272F-C5E3-A801F87B9A96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7401459" y="2057399"/>
            <a:ext cx="3123610" cy="492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62495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B527A8D-5D1E-4947-B734-91F7545502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8511"/>
            <a:ext cx="12192000" cy="6431082"/>
          </a:xfrm>
          <a:prstGeom prst="rect">
            <a:avLst/>
          </a:prstGeom>
        </p:spPr>
      </p:pic>
      <p:pic>
        <p:nvPicPr>
          <p:cNvPr id="1029" name="Picture 5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76893" y="4780052"/>
            <a:ext cx="1316761" cy="87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17592" y="4729634"/>
            <a:ext cx="1128653" cy="68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C:\Users\ADMIN\Desktop\Lam tac\il_570xN.938660066_slvo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0" b="100000" l="0" r="98421">
                        <a14:foregroundMark x1="75965" y1="14147" x2="87193" y2="14147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06658" y="3320258"/>
            <a:ext cx="1820584" cy="324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ADMIN\Desktop\Lam tac\lumberjack-lean-on-the-wood-log-vector-7780327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0" b="91944" l="0" r="100000">
                        <a14:foregroundMark x1="43460" y1="12500" x2="39782" y2="19444"/>
                        <a14:foregroundMark x1="45913" y1="32778" x2="44278" y2="41389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0243">
            <a:off x="9652029" y="3392587"/>
            <a:ext cx="2265956" cy="342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C:\Users\ADMIN\Desktop\Tai nguyen thiet ke tro choi\Giai cuu rung xanh\playful-wild-monkeys_1308-2930 (4).jpg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0" b="100000" l="0" r="1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219202" y="-133651"/>
            <a:ext cx="1219199" cy="175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Hình ảnh có liên quan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 xmlns="">
                  <a14:imgLayer r:embed="rId16">
                    <a14:imgEffect>
                      <a14:backgroundRemoval t="0" b="100000" l="0" r="99688">
                        <a14:foregroundMark x1="22813" y1="35938" x2="26563" y2="52188"/>
                        <a14:foregroundMark x1="34063" y1="19375" x2="37813" y2="46875"/>
                        <a14:foregroundMark x1="30000" y1="28125" x2="35938" y2="44063"/>
                        <a14:foregroundMark x1="32813" y1="25938" x2="33750" y2="3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25904" flipH="1">
            <a:off x="846623" y="3244817"/>
            <a:ext cx="1354183" cy="132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Tai nguyen thiet ke tro choi\Bảng gỗ\images.jpg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 xmlns="">
                  <a14:imgLayer r:embed="rId18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1898" y="-838200"/>
            <a:ext cx="3474503" cy="349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11303" y="981924"/>
            <a:ext cx="275569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BẢO VỆ</a:t>
            </a:r>
          </a:p>
          <a:p>
            <a:pPr algn="ctr" defTabSz="1219170"/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RỪNG XANH</a:t>
            </a:r>
          </a:p>
        </p:txBody>
      </p:sp>
      <p:pic>
        <p:nvPicPr>
          <p:cNvPr id="1034" name="Picture 10" descr="C:\Users\ADMIN\Desktop\Tai nguyen thiet ke tro choi\Angry birds epic birds\1505573783630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1022" y="2746046"/>
            <a:ext cx="1536257" cy="93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Zen Garden In-Game - Laura Shigihara - NhacCuaTui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20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2903200" y="60068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89519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50">
                <p:cTn id="5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video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44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52AC6A1D-20B3-492C-9E4F-68EA2C42B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-134225" y="-319247"/>
            <a:ext cx="11984497" cy="6262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C2E29EA-438F-4E02-B5CC-CF591580B4C0}"/>
              </a:ext>
            </a:extLst>
          </p:cNvPr>
          <p:cNvSpPr txBox="1"/>
          <p:nvPr/>
        </p:nvSpPr>
        <p:spPr>
          <a:xfrm>
            <a:off x="2359170" y="2027120"/>
            <a:ext cx="74736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Trả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lời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đúng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hỏi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giúp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chú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khỉ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ngăn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chặn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hành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vi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phá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rừng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nhóm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lâm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tặc</a:t>
            </a:r>
            <a:endParaRPr lang="en-US" sz="3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12040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94342"/>
            <a:ext cx="12293600" cy="651691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pic>
      <p:pic>
        <p:nvPicPr>
          <p:cNvPr id="4" name="Picture 4" descr="C:\Users\ADMIN\Desktop\Lam tac\tải xuốn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336800" y="4076896"/>
            <a:ext cx="1016000" cy="128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ADMIN\Desktop\Lam tac\800px_COLOURBOX9774185 (2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259011" y="4708885"/>
            <a:ext cx="2235200" cy="57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102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40800" y="4708885"/>
            <a:ext cx="1392768" cy="92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Lam tac\800px_COLOURBOX9774185 (4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30580">
            <a:off x="641530" y="5170075"/>
            <a:ext cx="1455492" cy="49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102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494211" y="4954731"/>
            <a:ext cx="1326243" cy="92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ADMIN\Desktop\Lam tac\tree-576145_960_720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70401" y="5156200"/>
            <a:ext cx="791633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ADMIN\Desktop\Lam tac\lumberjack-lean-on-the-wood-log-vector-7780327.jp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 xmlns="">
                  <a14:imgLayer r:embed="rId18">
                    <a14:imgEffect>
                      <a14:backgroundRemoval t="0" b="91944" l="0" r="100000">
                        <a14:foregroundMark x1="43460" y1="12500" x2="39782" y2="19444"/>
                        <a14:foregroundMark x1="45913" y1="32778" x2="44278" y2="41389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0243" flipH="1">
            <a:off x="628995" y="4020424"/>
            <a:ext cx="1713578" cy="263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ADMIN\Desktop\Untitleda (2)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4800" y="2006600"/>
            <a:ext cx="5035955" cy="469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ADMIN\Desktop\Picture1a (2).pn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3008" y="4034971"/>
            <a:ext cx="1750312" cy="253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C:\Users\ADMIN\Desktop\Lam tac\il_570xN.938660066_slvo.jpg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 xmlns="">
                  <a14:imgLayer r:embed="rId24">
                    <a14:imgEffect>
                      <a14:backgroundRemoval t="0" b="100000" l="0" r="98421">
                        <a14:foregroundMark x1="75965" y1="14147" x2="87193" y2="14147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000929" y="4196945"/>
            <a:ext cx="1238996" cy="232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C:\Users\ADMIN\Desktop\Lam tac\stock-vector-cartoon-art-of-a-lumberjack-paul-bunyan-type-with-a-log-on-his-shoulder-this-guy-has-the-typical-17555299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 xmlns="">
                  <a14:imgLayer r:embed="rId26">
                    <a14:imgEffect>
                      <a14:backgroundRemoval t="0" b="93868" l="0" r="100000">
                        <a14:backgroundMark x1="34375" y1="82830" x2="30250" y2="82830"/>
                        <a14:backgroundMark x1="43250" y1="81698" x2="37000" y2="82830"/>
                        <a14:backgroundMark x1="69750" y1="79717" x2="77625" y2="77358"/>
                        <a14:backgroundMark x1="44250" y1="6226" x2="12500" y2="13679"/>
                        <a14:backgroundMark x1="51000" y1="7358" x2="7250" y2="26981"/>
                        <a14:backgroundMark x1="93250" y1="3396" x2="99000" y2="7358"/>
                        <a14:backgroundMark x1="96375" y1="23113" x2="84875" y2="73019"/>
                        <a14:backgroundMark x1="6250" y1="68302" x2="13500" y2="87925"/>
                        <a14:backgroundMark x1="30750" y1="63585" x2="10375" y2="86038"/>
                        <a14:backgroundMark x1="77125" y1="91132" x2="92750" y2="8405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9182754" y="4785048"/>
            <a:ext cx="1243109" cy="173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:\Users\ADMIN\Desktop\Tai nguyen thiet ke tro choi\Giai cuu rung xanh\playful-wild-monkeys_1308-2930 (4).jpg"/>
          <p:cNvPicPr>
            <a:picLocks noChangeAspect="1" noChangeArrowheads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 xmlns="">
                  <a14:imgLayer r:embed="rId28">
                    <a14:imgEffect>
                      <a14:backgroundRemoval t="0" b="100000" l="0" r="1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1009" y="-159051"/>
            <a:ext cx="1262592" cy="175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C:\Users\ADMIN\Desktop\Tai nguyen thiet ke tro choi\Giai cuu rung xanh\scimmia-del-fumetto-31653934.jp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 xmlns="">
                  <a14:imgLayer r:embed="rId30">
                    <a14:imgEffect>
                      <a14:backgroundRemoval t="0" b="100000" l="0" r="100000">
                        <a14:foregroundMark x1="21875" y1="25791" x2="17750" y2="43845"/>
                        <a14:foregroundMark x1="39625" y1="23329" x2="31750" y2="45369"/>
                        <a14:foregroundMark x1="29750" y1="24385" x2="28625" y2="40914"/>
                        <a14:foregroundMark x1="14625" y1="28722" x2="19250" y2="40445"/>
                      </a14:backgroundRemoval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616793">
            <a:off x="2769429" y="715127"/>
            <a:ext cx="1063888" cy="113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ình ảnh có liên quan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BEBA8EAE-BF5A-486C-A8C5-ECC9F3942E4B}">
                <a14:imgProps xmlns:a14="http://schemas.microsoft.com/office/drawing/2010/main" xmlns="">
                  <a14:imgLayer r:embed="rId32">
                    <a14:imgEffect>
                      <a14:backgroundRemoval t="0" b="100000" l="0" r="100000">
                        <a14:foregroundMark x1="14088" y1="17556" x2="2210" y2="22889"/>
                        <a14:foregroundMark x1="22376" y1="11778" x2="27624" y2="14444"/>
                        <a14:foregroundMark x1="33149" y1="4667" x2="33978" y2="10000"/>
                        <a14:foregroundMark x1="35083" y1="21333" x2="38398" y2="26667"/>
                        <a14:foregroundMark x1="81215" y1="8000" x2="83149" y2="14444"/>
                        <a14:foregroundMark x1="92541" y1="12444" x2="98619" y2="14667"/>
                        <a14:foregroundMark x1="98895" y1="19778" x2="96961" y2="21556"/>
                        <a14:foregroundMark x1="88398" y1="21556" x2="90608" y2="24667"/>
                        <a14:foregroundMark x1="82873" y1="26889" x2="84807" y2="31556"/>
                        <a14:backgroundMark x1="46409" y1="26667" x2="47514" y2="27778"/>
                        <a14:backgroundMark x1="35359" y1="55778" x2="33978" y2="56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892671">
            <a:off x="8889239" y="-231842"/>
            <a:ext cx="1421479" cy="176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ình ảnh có liên quan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BEBA8EAE-BF5A-486C-A8C5-ECC9F3942E4B}">
                <a14:imgProps xmlns:a14="http://schemas.microsoft.com/office/drawing/2010/main" xmlns="">
                  <a14:imgLayer r:embed="rId34">
                    <a14:imgEffect>
                      <a14:backgroundRemoval t="0" b="100000" l="0" r="99688">
                        <a14:foregroundMark x1="22813" y1="35938" x2="26563" y2="52188"/>
                        <a14:foregroundMark x1="34063" y1="19375" x2="37813" y2="46875"/>
                        <a14:foregroundMark x1="30000" y1="28125" x2="35938" y2="44063"/>
                        <a14:foregroundMark x1="32813" y1="25938" x2="33750" y2="3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25904" flipH="1">
            <a:off x="6128945" y="478727"/>
            <a:ext cx="1114368" cy="108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Kết quả hình ảnh cho pineapple cartoon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BEBA8EAE-BF5A-486C-A8C5-ECC9F3942E4B}">
                <a14:imgProps xmlns:a14="http://schemas.microsoft.com/office/drawing/2010/main" xmlns="">
                  <a14:imgLayer r:embed="rId3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3073" y="1267405"/>
            <a:ext cx="1105583" cy="116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ình ảnh có liên quan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BEBA8EAE-BF5A-486C-A8C5-ECC9F3942E4B}">
                <a14:imgProps xmlns:a14="http://schemas.microsoft.com/office/drawing/2010/main" xmlns="">
                  <a14:imgLayer r:embed="rId3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9493" y="1782883"/>
            <a:ext cx="667439" cy="80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Kết quả hình ảnh cho durian cartoon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BEBA8EAE-BF5A-486C-A8C5-ECC9F3942E4B}">
                <a14:imgProps xmlns:a14="http://schemas.microsoft.com/office/drawing/2010/main" xmlns="">
                  <a14:imgLayer r:embed="rId40">
                    <a14:imgEffect>
                      <a14:backgroundRemoval t="0" b="100000" l="0" r="100000">
                        <a14:foregroundMark x1="24000" y1="4621" x2="31846" y2="21209"/>
                        <a14:foregroundMark x1="28462" y1="3791" x2="34308" y2="17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0983" y="308680"/>
            <a:ext cx="749899" cy="97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0" descr="Hình ảnh có liên quan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BEBA8EAE-BF5A-486C-A8C5-ECC9F3942E4B}">
                <a14:imgProps xmlns:a14="http://schemas.microsoft.com/office/drawing/2010/main" xmlns="">
                  <a14:imgLayer r:embed="rId4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92910" y="1238701"/>
            <a:ext cx="643467" cy="77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Picture1.png"/>
          <p:cNvPicPr>
            <a:picLocks noChangeAspect="1" noChangeArrowheads="1"/>
          </p:cNvPicPr>
          <p:nvPr/>
        </p:nvPicPr>
        <p:blipFill>
          <a:blip r:embed="rId43">
            <a:extLst>
              <a:ext uri="{BEBA8EAE-BF5A-486C-A8C5-ECC9F3942E4B}">
                <a14:imgProps xmlns:a14="http://schemas.microsoft.com/office/drawing/2010/main" xmlns="">
                  <a14:imgLayer r:embed="rId4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986" y="3665081"/>
            <a:ext cx="2171700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5" descr="C:\Users\ADMIN\Desktop\Lam tac\lumberjack-lean-on-the-wood-log-vector-7780327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 xmlns="">
                  <a14:imgLayer r:embed="rId18">
                    <a14:imgEffect>
                      <a14:backgroundRemoval t="0" b="91944" l="0" r="100000">
                        <a14:foregroundMark x1="43460" y1="12500" x2="39782" y2="19444"/>
                        <a14:foregroundMark x1="45913" y1="32778" x2="44278" y2="41389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344994" flipH="1">
            <a:off x="365835" y="5755625"/>
            <a:ext cx="1570131" cy="241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ADMIN\Desktop\Picture1.png"/>
          <p:cNvPicPr>
            <a:picLocks noChangeAspect="1" noChangeArrowheads="1"/>
          </p:cNvPicPr>
          <p:nvPr/>
        </p:nvPicPr>
        <p:blipFill>
          <a:blip r:embed="rId43">
            <a:extLst>
              <a:ext uri="{BEBA8EAE-BF5A-486C-A8C5-ECC9F3942E4B}">
                <a14:imgProps xmlns:a14="http://schemas.microsoft.com/office/drawing/2010/main" xmlns="">
                  <a14:imgLayer r:embed="rId4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1081" y="3862274"/>
            <a:ext cx="2171700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C:\Users\ADMIN\Desktop\Lam tac\il_570xN.938660066_slvo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 xmlns="">
                  <a14:imgLayer r:embed="rId24">
                    <a14:imgEffect>
                      <a14:backgroundRemoval t="0" b="100000" l="0" r="98421">
                        <a14:foregroundMark x1="75965" y1="14147" x2="87193" y2="14147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097892" flipH="1">
            <a:off x="2604881" y="6057087"/>
            <a:ext cx="1220477" cy="228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:\Users\ADMIN\Desktop\Picture1.png"/>
          <p:cNvPicPr>
            <a:picLocks noChangeAspect="1" noChangeArrowheads="1"/>
          </p:cNvPicPr>
          <p:nvPr/>
        </p:nvPicPr>
        <p:blipFill>
          <a:blip r:embed="rId43">
            <a:extLst>
              <a:ext uri="{BEBA8EAE-BF5A-486C-A8C5-ECC9F3942E4B}">
                <a14:imgProps xmlns:a14="http://schemas.microsoft.com/office/drawing/2010/main" xmlns="">
                  <a14:imgLayer r:embed="rId4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3537" y="3765550"/>
            <a:ext cx="2171700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ADMIN\Desktop\Picture1a (2)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983466">
            <a:off x="6067074" y="5671541"/>
            <a:ext cx="1630653" cy="236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C:\Users\ADMIN\Desktop\Picture1.png"/>
          <p:cNvPicPr>
            <a:picLocks noChangeAspect="1" noChangeArrowheads="1"/>
          </p:cNvPicPr>
          <p:nvPr/>
        </p:nvPicPr>
        <p:blipFill>
          <a:blip r:embed="rId43">
            <a:extLst>
              <a:ext uri="{BEBA8EAE-BF5A-486C-A8C5-ECC9F3942E4B}">
                <a14:imgProps xmlns:a14="http://schemas.microsoft.com/office/drawing/2010/main" xmlns="">
                  <a14:imgLayer r:embed="rId4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88963" y="4096012"/>
            <a:ext cx="2171700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Users\ADMIN\Desktop\Lam tac\stock-vector-cartoon-art-of-a-lumberjack-paul-bunyan-type-with-a-log-on-his-shoulder-this-guy-has-the-typical-17555299.jp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 xmlns="">
                  <a14:imgLayer r:embed="rId26">
                    <a14:imgEffect>
                      <a14:backgroundRemoval t="0" b="93868" l="0" r="100000">
                        <a14:backgroundMark x1="34375" y1="82830" x2="30250" y2="82830"/>
                        <a14:backgroundMark x1="43250" y1="81698" x2="37000" y2="82830"/>
                        <a14:backgroundMark x1="69750" y1="79717" x2="77625" y2="77358"/>
                        <a14:backgroundMark x1="44250" y1="6226" x2="12500" y2="13679"/>
                        <a14:backgroundMark x1="51000" y1="7358" x2="7250" y2="26981"/>
                        <a14:backgroundMark x1="93250" y1="3396" x2="99000" y2="7358"/>
                        <a14:backgroundMark x1="96375" y1="23113" x2="84875" y2="73019"/>
                        <a14:backgroundMark x1="6250" y1="68302" x2="13500" y2="87925"/>
                        <a14:backgroundMark x1="30750" y1="63585" x2="10375" y2="86038"/>
                        <a14:backgroundMark x1="77125" y1="91132" x2="92750" y2="8405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590482" flipH="1">
            <a:off x="9390542" y="5823789"/>
            <a:ext cx="1149866" cy="160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hlinkClick r:id="rId16" action="ppaction://hlinksldjump"/>
          </p:cNvPr>
          <p:cNvSpPr/>
          <p:nvPr/>
        </p:nvSpPr>
        <p:spPr>
          <a:xfrm>
            <a:off x="1315739" y="3408540"/>
            <a:ext cx="581491" cy="508000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 dirty="0">
                <a:solidFill>
                  <a:srgbClr val="006600"/>
                </a:solidFill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40" name="Oval 39">
            <a:hlinkClick r:id="rId22" action="ppaction://hlinksldjump"/>
          </p:cNvPr>
          <p:cNvSpPr/>
          <p:nvPr/>
        </p:nvSpPr>
        <p:spPr>
          <a:xfrm>
            <a:off x="3473202" y="3408540"/>
            <a:ext cx="581491" cy="508000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 dirty="0">
                <a:solidFill>
                  <a:srgbClr val="006600"/>
                </a:solidFill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41" name="Oval 40">
            <a:hlinkClick r:id="rId20" action="ppaction://hlinksldjump"/>
          </p:cNvPr>
          <p:cNvSpPr/>
          <p:nvPr/>
        </p:nvSpPr>
        <p:spPr>
          <a:xfrm>
            <a:off x="6591656" y="3455711"/>
            <a:ext cx="581491" cy="508000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 dirty="0">
                <a:solidFill>
                  <a:srgbClr val="006600"/>
                </a:solidFill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42" name="Oval 41">
            <a:hlinkClick r:id="" action="ppaction://noaction"/>
          </p:cNvPr>
          <p:cNvSpPr/>
          <p:nvPr/>
        </p:nvSpPr>
        <p:spPr>
          <a:xfrm>
            <a:off x="9465321" y="3429000"/>
            <a:ext cx="581491" cy="508000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 dirty="0">
                <a:solidFill>
                  <a:srgbClr val="006600"/>
                </a:solidFill>
                <a:latin typeface="UTM Avo" panose="02040603050506020204" pitchFamily="18" charset="0"/>
              </a:rPr>
              <a:t>4</a:t>
            </a:r>
          </a:p>
        </p:txBody>
      </p:sp>
      <p:pic>
        <p:nvPicPr>
          <p:cNvPr id="38" name="Picture 2" descr="C:\Users\ADMIN\Desktop\Tai nguyen thiet ke tro choi\Bảng gỗ\Picture1 (2).png">
            <a:hlinkClick r:id="rId45" action="ppaction://hlinksldjump"/>
            <a:extLst>
              <a:ext uri="{FF2B5EF4-FFF2-40B4-BE49-F238E27FC236}">
                <a16:creationId xmlns:a16="http://schemas.microsoft.com/office/drawing/2014/main" xmlns="" id="{5D8D1541-935D-41DA-926E-93F958215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52494" y="5654275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149447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6.17284E-7 L 0.00226 0.47284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23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83951E-6 L 0.00521 0.28487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4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44444E-6 L 0.00173 0.33426 " pathEditMode="relative" rAng="0" ptsTypes="AA">
                                      <p:cBhvr>
                                        <p:cTn id="72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166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48148E-6 L -0.00091 0.53403 " pathEditMode="relative" rAng="0" ptsTypes="AA">
                                      <p:cBhvr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2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3" grpId="0" animBg="1"/>
      <p:bldP spid="40" grpId="0" animBg="1"/>
      <p:bldP spid="41" grpId="0" animBg="1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27000"/>
            <a:ext cx="12192000" cy="657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MIN\Desktop\Lam tac\bg.jpg">
            <a:extLst>
              <a:ext uri="{FF2B5EF4-FFF2-40B4-BE49-F238E27FC236}">
                <a16:creationId xmlns:a16="http://schemas.microsoft.com/office/drawing/2014/main" xmlns="" id="{11A657D8-5FBB-4BDC-99C8-9FAFE43AC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05228"/>
            <a:ext cx="12192000" cy="652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\Desktop\Tai nguyen thiet ke tro choi\Bảng gỗ\Picture1 (2).png">
            <a:hlinkClick r:id="rId3" action="ppaction://hlinksldjump"/>
            <a:extLst>
              <a:ext uri="{FF2B5EF4-FFF2-40B4-BE49-F238E27FC236}">
                <a16:creationId xmlns:a16="http://schemas.microsoft.com/office/drawing/2014/main" xmlns="" id="{78A9E3DD-64ED-4CD2-8EBF-0E793D264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56218" y="5681224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Lam tac\bg.jpg">
            <a:extLst>
              <a:ext uri="{FF2B5EF4-FFF2-40B4-BE49-F238E27FC236}">
                <a16:creationId xmlns:a16="http://schemas.microsoft.com/office/drawing/2014/main" xmlns="" id="{24D6F94C-0D07-493C-BB5F-6DF3F8A46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27000"/>
            <a:ext cx="12192000" cy="657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B16229A1-F999-40C9-BF03-D6E8D54E3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970671" y="-123134"/>
            <a:ext cx="10592972" cy="301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BB42FD7-DC95-409F-B0AE-7D971066A0E3}"/>
              </a:ext>
            </a:extLst>
          </p:cNvPr>
          <p:cNvSpPr txBox="1"/>
          <p:nvPr/>
        </p:nvSpPr>
        <p:spPr>
          <a:xfrm>
            <a:off x="3212402" y="927333"/>
            <a:ext cx="5476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1234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2143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D4C0008-8F44-492A-BA57-E9F45F721F04}"/>
              </a:ext>
            </a:extLst>
          </p:cNvPr>
          <p:cNvSpPr txBox="1"/>
          <p:nvPr/>
        </p:nvSpPr>
        <p:spPr>
          <a:xfrm>
            <a:off x="1463040" y="3688454"/>
            <a:ext cx="9622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1234 &lt; 2143</a:t>
            </a:r>
          </a:p>
        </p:txBody>
      </p:sp>
      <p:pic>
        <p:nvPicPr>
          <p:cNvPr id="16" name="Picture 2" descr="C:\Users\ADMIN\Desktop\Tai nguyen thiet ke tro choi\Bảng gỗ\Picture1 (2).png">
            <a:hlinkClick r:id="rId3" action="ppaction://hlinksldjump"/>
            <a:extLst>
              <a:ext uri="{FF2B5EF4-FFF2-40B4-BE49-F238E27FC236}">
                <a16:creationId xmlns:a16="http://schemas.microsoft.com/office/drawing/2014/main" xmlns="" id="{0876B273-8378-4794-A6E0-D9C8F9012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78557" y="5607256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924708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05228"/>
            <a:ext cx="12192000" cy="652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Tai nguyen thiet ke tro choi\Bảng gỗ\Picture1 (2).png">
            <a:hlinkClick r:id="rId3" action="ppaction://hlinksldjump"/>
            <a:extLst>
              <a:ext uri="{FF2B5EF4-FFF2-40B4-BE49-F238E27FC236}">
                <a16:creationId xmlns:a16="http://schemas.microsoft.com/office/drawing/2014/main" xmlns="" id="{345F526A-E7F2-4D3B-80F7-C137B56D7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67103" y="5572367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BF54BD91-9744-4FA1-9086-50C697B26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097280" y="-31063"/>
            <a:ext cx="9326880" cy="305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BB42FD7-DC95-409F-B0AE-7D971066A0E3}"/>
                  </a:ext>
                </a:extLst>
              </p:cNvPr>
              <p:cNvSpPr txBox="1"/>
              <p:nvPr/>
            </p:nvSpPr>
            <p:spPr>
              <a:xfrm>
                <a:off x="2278966" y="891639"/>
                <a:ext cx="7118252" cy="107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en-US" sz="40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Hãy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rút</a:t>
                </a:r>
                <a:r>
                  <a:rPr lang="en-US" sz="40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en-US" sz="40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gọn</a:t>
                </a:r>
                <a:r>
                  <a:rPr lang="en-US" sz="40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en-US" sz="40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40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en-US" sz="40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𝟑𝟑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endPara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BB42FD7-DC95-409F-B0AE-7D971066A0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8966" y="891639"/>
                <a:ext cx="7118252" cy="1070358"/>
              </a:xfrm>
              <a:prstGeom prst="rect">
                <a:avLst/>
              </a:prstGeom>
              <a:blipFill>
                <a:blip r:embed="rId6"/>
                <a:stretch>
                  <a:fillRect b="-7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D4C0008-8F44-492A-BA57-E9F45F721F04}"/>
                  </a:ext>
                </a:extLst>
              </p:cNvPr>
              <p:cNvSpPr txBox="1"/>
              <p:nvPr/>
            </p:nvSpPr>
            <p:spPr>
              <a:xfrm>
                <a:off x="3207486" y="2884699"/>
                <a:ext cx="5261212" cy="1692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/>
                <a14:m>
                  <m:oMath xmlns:m="http://schemas.openxmlformats.org/officeDocument/2006/math">
                    <m:f>
                      <m:fPr>
                        <m:ctrlPr>
                          <a:rPr lang="en-US" sz="7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𝟐𝟐</m:t>
                        </m:r>
                      </m:num>
                      <m:den>
                        <m:r>
                          <a:rPr lang="en-US" sz="7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𝟑𝟑</m:t>
                        </m:r>
                      </m:den>
                    </m:f>
                  </m:oMath>
                </a14:m>
                <a:r>
                  <a:rPr lang="en-US" sz="7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7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7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7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endParaRPr lang="en-US" sz="7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D4C0008-8F44-492A-BA57-E9F45F721F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7486" y="2884699"/>
                <a:ext cx="5261212" cy="1692771"/>
              </a:xfrm>
              <a:prstGeom prst="rect">
                <a:avLst/>
              </a:prstGeom>
              <a:blipFill>
                <a:blip r:embed="rId7"/>
                <a:stretch>
                  <a:fillRect b="-14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5417923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26999"/>
            <a:ext cx="12192000" cy="652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Tai nguyen thiet ke tro choi\Bảng gỗ\Picture1 (2).png">
            <a:hlinkClick r:id="rId3" action="ppaction://hlinksldjump"/>
            <a:extLst>
              <a:ext uri="{FF2B5EF4-FFF2-40B4-BE49-F238E27FC236}">
                <a16:creationId xmlns:a16="http://schemas.microsoft.com/office/drawing/2014/main" xmlns="" id="{B3019389-6D00-4313-BCC3-32A7CDEB6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56218" y="5659453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MIN\Desktop\Lam tac\bg.jpg">
            <a:extLst>
              <a:ext uri="{FF2B5EF4-FFF2-40B4-BE49-F238E27FC236}">
                <a16:creationId xmlns:a16="http://schemas.microsoft.com/office/drawing/2014/main" xmlns="" id="{0AF095AC-44BB-4D12-8035-2FC5A748E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48771"/>
            <a:ext cx="12192000" cy="657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F7ED5391-77D5-41CB-BFBB-96A5D9257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-361071" y="-562651"/>
            <a:ext cx="12839114" cy="385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1AA0DFD-DC0F-4ED2-B69D-B03DEEB4E575}"/>
              </a:ext>
            </a:extLst>
          </p:cNvPr>
          <p:cNvSpPr txBox="1"/>
          <p:nvPr/>
        </p:nvSpPr>
        <p:spPr>
          <a:xfrm>
            <a:off x="1153553" y="469452"/>
            <a:ext cx="97770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10 000; 99 999; 9 999; 1000.</a:t>
            </a:r>
            <a:endParaRPr lang="en-US" sz="36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4088E3F-011C-401E-A96C-42D59511ACE5}"/>
                  </a:ext>
                </a:extLst>
              </p:cNvPr>
              <p:cNvSpPr txBox="1"/>
              <p:nvPr/>
            </p:nvSpPr>
            <p:spPr>
              <a:xfrm>
                <a:off x="2329452" y="2872906"/>
                <a:ext cx="725174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𝟗𝟗</m:t>
                      </m:r>
                      <m:r>
                        <a:rPr lang="en-US" sz="6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𝟗𝟗𝟗</m:t>
                      </m:r>
                    </m:oMath>
                  </m:oMathPara>
                </a14:m>
                <a:endParaRPr lang="en-US" sz="60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A4088E3F-011C-401E-A96C-42D59511AC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9452" y="2872906"/>
                <a:ext cx="7251741" cy="10156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2" descr="C:\Users\ADMIN\Desktop\Tai nguyen thiet ke tro choi\Bảng gỗ\Picture1 (2).png">
            <a:hlinkClick r:id="rId3" action="ppaction://hlinksldjump"/>
            <a:extLst>
              <a:ext uri="{FF2B5EF4-FFF2-40B4-BE49-F238E27FC236}">
                <a16:creationId xmlns:a16="http://schemas.microsoft.com/office/drawing/2014/main" xmlns="" id="{F4F008E3-775D-4431-80F6-929729668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56218" y="5485281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102185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759655" y="772703"/>
            <a:ext cx="11000936" cy="5119526"/>
          </a:xfrm>
          <a:custGeom>
            <a:avLst/>
            <a:gdLst>
              <a:gd name="connsiteX0" fmla="*/ 0 w 8217127"/>
              <a:gd name="connsiteY0" fmla="*/ 0 h 2082968"/>
              <a:gd name="connsiteX1" fmla="*/ 438247 w 8217127"/>
              <a:gd name="connsiteY1" fmla="*/ 0 h 2082968"/>
              <a:gd name="connsiteX2" fmla="*/ 1205179 w 8217127"/>
              <a:gd name="connsiteY2" fmla="*/ 0 h 2082968"/>
              <a:gd name="connsiteX3" fmla="*/ 1807768 w 8217127"/>
              <a:gd name="connsiteY3" fmla="*/ 0 h 2082968"/>
              <a:gd name="connsiteX4" fmla="*/ 2492529 w 8217127"/>
              <a:gd name="connsiteY4" fmla="*/ 0 h 2082968"/>
              <a:gd name="connsiteX5" fmla="*/ 3341632 w 8217127"/>
              <a:gd name="connsiteY5" fmla="*/ 0 h 2082968"/>
              <a:gd name="connsiteX6" fmla="*/ 3862050 w 8217127"/>
              <a:gd name="connsiteY6" fmla="*/ 0 h 2082968"/>
              <a:gd name="connsiteX7" fmla="*/ 4628982 w 8217127"/>
              <a:gd name="connsiteY7" fmla="*/ 0 h 2082968"/>
              <a:gd name="connsiteX8" fmla="*/ 5149400 w 8217127"/>
              <a:gd name="connsiteY8" fmla="*/ 0 h 2082968"/>
              <a:gd name="connsiteX9" fmla="*/ 5834160 w 8217127"/>
              <a:gd name="connsiteY9" fmla="*/ 0 h 2082968"/>
              <a:gd name="connsiteX10" fmla="*/ 6601092 w 8217127"/>
              <a:gd name="connsiteY10" fmla="*/ 0 h 2082968"/>
              <a:gd name="connsiteX11" fmla="*/ 7039339 w 8217127"/>
              <a:gd name="connsiteY11" fmla="*/ 0 h 2082968"/>
              <a:gd name="connsiteX12" fmla="*/ 7477586 w 8217127"/>
              <a:gd name="connsiteY12" fmla="*/ 0 h 2082968"/>
              <a:gd name="connsiteX13" fmla="*/ 8217127 w 8217127"/>
              <a:gd name="connsiteY13" fmla="*/ 0 h 2082968"/>
              <a:gd name="connsiteX14" fmla="*/ 8217127 w 8217127"/>
              <a:gd name="connsiteY14" fmla="*/ 694323 h 2082968"/>
              <a:gd name="connsiteX15" fmla="*/ 8217127 w 8217127"/>
              <a:gd name="connsiteY15" fmla="*/ 1409475 h 2082968"/>
              <a:gd name="connsiteX16" fmla="*/ 8217127 w 8217127"/>
              <a:gd name="connsiteY16" fmla="*/ 2082968 h 2082968"/>
              <a:gd name="connsiteX17" fmla="*/ 7450195 w 8217127"/>
              <a:gd name="connsiteY17" fmla="*/ 2082968 h 2082968"/>
              <a:gd name="connsiteX18" fmla="*/ 6683263 w 8217127"/>
              <a:gd name="connsiteY18" fmla="*/ 2082968 h 2082968"/>
              <a:gd name="connsiteX19" fmla="*/ 5998503 w 8217127"/>
              <a:gd name="connsiteY19" fmla="*/ 2082968 h 2082968"/>
              <a:gd name="connsiteX20" fmla="*/ 5149400 w 8217127"/>
              <a:gd name="connsiteY20" fmla="*/ 2082968 h 2082968"/>
              <a:gd name="connsiteX21" fmla="*/ 4300296 w 8217127"/>
              <a:gd name="connsiteY21" fmla="*/ 2082968 h 2082968"/>
              <a:gd name="connsiteX22" fmla="*/ 3533365 w 8217127"/>
              <a:gd name="connsiteY22" fmla="*/ 2082968 h 2082968"/>
              <a:gd name="connsiteX23" fmla="*/ 2766433 w 8217127"/>
              <a:gd name="connsiteY23" fmla="*/ 2082968 h 2082968"/>
              <a:gd name="connsiteX24" fmla="*/ 1999501 w 8217127"/>
              <a:gd name="connsiteY24" fmla="*/ 2082968 h 2082968"/>
              <a:gd name="connsiteX25" fmla="*/ 1479083 w 8217127"/>
              <a:gd name="connsiteY25" fmla="*/ 2082968 h 2082968"/>
              <a:gd name="connsiteX26" fmla="*/ 629980 w 8217127"/>
              <a:gd name="connsiteY26" fmla="*/ 2082968 h 2082968"/>
              <a:gd name="connsiteX27" fmla="*/ 0 w 8217127"/>
              <a:gd name="connsiteY27" fmla="*/ 2082968 h 2082968"/>
              <a:gd name="connsiteX28" fmla="*/ 0 w 8217127"/>
              <a:gd name="connsiteY28" fmla="*/ 1451134 h 2082968"/>
              <a:gd name="connsiteX29" fmla="*/ 0 w 8217127"/>
              <a:gd name="connsiteY29" fmla="*/ 735982 h 2082968"/>
              <a:gd name="connsiteX30" fmla="*/ 0 w 8217127"/>
              <a:gd name="connsiteY30" fmla="*/ 0 h 208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217127" h="2082968" fill="none" extrusionOk="0">
                <a:moveTo>
                  <a:pt x="0" y="0"/>
                </a:moveTo>
                <a:cubicBezTo>
                  <a:pt x="165807" y="-11351"/>
                  <a:pt x="335355" y="-18385"/>
                  <a:pt x="438247" y="0"/>
                </a:cubicBezTo>
                <a:cubicBezTo>
                  <a:pt x="541139" y="18385"/>
                  <a:pt x="941177" y="5216"/>
                  <a:pt x="1205179" y="0"/>
                </a:cubicBezTo>
                <a:cubicBezTo>
                  <a:pt x="1469181" y="-5216"/>
                  <a:pt x="1632811" y="-76"/>
                  <a:pt x="1807768" y="0"/>
                </a:cubicBezTo>
                <a:cubicBezTo>
                  <a:pt x="1982725" y="76"/>
                  <a:pt x="2226002" y="-18539"/>
                  <a:pt x="2492529" y="0"/>
                </a:cubicBezTo>
                <a:cubicBezTo>
                  <a:pt x="2759056" y="18539"/>
                  <a:pt x="3152301" y="-36213"/>
                  <a:pt x="3341632" y="0"/>
                </a:cubicBezTo>
                <a:cubicBezTo>
                  <a:pt x="3530963" y="36213"/>
                  <a:pt x="3604474" y="10004"/>
                  <a:pt x="3862050" y="0"/>
                </a:cubicBezTo>
                <a:cubicBezTo>
                  <a:pt x="4119626" y="-10004"/>
                  <a:pt x="4349913" y="-23535"/>
                  <a:pt x="4628982" y="0"/>
                </a:cubicBezTo>
                <a:cubicBezTo>
                  <a:pt x="4908051" y="23535"/>
                  <a:pt x="5032886" y="-20516"/>
                  <a:pt x="5149400" y="0"/>
                </a:cubicBezTo>
                <a:cubicBezTo>
                  <a:pt x="5265914" y="20516"/>
                  <a:pt x="5509209" y="21396"/>
                  <a:pt x="5834160" y="0"/>
                </a:cubicBezTo>
                <a:cubicBezTo>
                  <a:pt x="6159111" y="-21396"/>
                  <a:pt x="6330349" y="2551"/>
                  <a:pt x="6601092" y="0"/>
                </a:cubicBezTo>
                <a:cubicBezTo>
                  <a:pt x="6871835" y="-2551"/>
                  <a:pt x="6902166" y="-12371"/>
                  <a:pt x="7039339" y="0"/>
                </a:cubicBezTo>
                <a:cubicBezTo>
                  <a:pt x="7176512" y="12371"/>
                  <a:pt x="7381142" y="3983"/>
                  <a:pt x="7477586" y="0"/>
                </a:cubicBezTo>
                <a:cubicBezTo>
                  <a:pt x="7574030" y="-3983"/>
                  <a:pt x="7982421" y="10778"/>
                  <a:pt x="8217127" y="0"/>
                </a:cubicBezTo>
                <a:cubicBezTo>
                  <a:pt x="8188520" y="146386"/>
                  <a:pt x="8199076" y="474205"/>
                  <a:pt x="8217127" y="694323"/>
                </a:cubicBezTo>
                <a:cubicBezTo>
                  <a:pt x="8235178" y="914441"/>
                  <a:pt x="8197971" y="1208093"/>
                  <a:pt x="8217127" y="1409475"/>
                </a:cubicBezTo>
                <a:cubicBezTo>
                  <a:pt x="8236283" y="1610857"/>
                  <a:pt x="8246131" y="1868827"/>
                  <a:pt x="8217127" y="2082968"/>
                </a:cubicBezTo>
                <a:cubicBezTo>
                  <a:pt x="8004395" y="2088476"/>
                  <a:pt x="7779173" y="2088059"/>
                  <a:pt x="7450195" y="2082968"/>
                </a:cubicBezTo>
                <a:cubicBezTo>
                  <a:pt x="7121217" y="2077877"/>
                  <a:pt x="6915516" y="2091793"/>
                  <a:pt x="6683263" y="2082968"/>
                </a:cubicBezTo>
                <a:cubicBezTo>
                  <a:pt x="6451010" y="2074143"/>
                  <a:pt x="6220862" y="2072168"/>
                  <a:pt x="5998503" y="2082968"/>
                </a:cubicBezTo>
                <a:cubicBezTo>
                  <a:pt x="5776144" y="2093768"/>
                  <a:pt x="5535617" y="2093861"/>
                  <a:pt x="5149400" y="2082968"/>
                </a:cubicBezTo>
                <a:cubicBezTo>
                  <a:pt x="4763183" y="2072075"/>
                  <a:pt x="4482481" y="2059538"/>
                  <a:pt x="4300296" y="2082968"/>
                </a:cubicBezTo>
                <a:cubicBezTo>
                  <a:pt x="4118111" y="2106398"/>
                  <a:pt x="3811430" y="2105950"/>
                  <a:pt x="3533365" y="2082968"/>
                </a:cubicBezTo>
                <a:cubicBezTo>
                  <a:pt x="3255300" y="2059986"/>
                  <a:pt x="3004863" y="2087443"/>
                  <a:pt x="2766433" y="2082968"/>
                </a:cubicBezTo>
                <a:cubicBezTo>
                  <a:pt x="2528003" y="2078493"/>
                  <a:pt x="2259600" y="2088318"/>
                  <a:pt x="1999501" y="2082968"/>
                </a:cubicBezTo>
                <a:cubicBezTo>
                  <a:pt x="1739402" y="2077618"/>
                  <a:pt x="1642132" y="2057842"/>
                  <a:pt x="1479083" y="2082968"/>
                </a:cubicBezTo>
                <a:cubicBezTo>
                  <a:pt x="1316034" y="2108094"/>
                  <a:pt x="1042108" y="2096383"/>
                  <a:pt x="629980" y="2082968"/>
                </a:cubicBezTo>
                <a:cubicBezTo>
                  <a:pt x="217852" y="2069553"/>
                  <a:pt x="211415" y="2065280"/>
                  <a:pt x="0" y="2082968"/>
                </a:cubicBezTo>
                <a:cubicBezTo>
                  <a:pt x="18302" y="1771738"/>
                  <a:pt x="13700" y="1586819"/>
                  <a:pt x="0" y="1451134"/>
                </a:cubicBezTo>
                <a:cubicBezTo>
                  <a:pt x="-13700" y="1315449"/>
                  <a:pt x="-25792" y="953296"/>
                  <a:pt x="0" y="735982"/>
                </a:cubicBezTo>
                <a:cubicBezTo>
                  <a:pt x="25792" y="518668"/>
                  <a:pt x="-2570" y="160513"/>
                  <a:pt x="0" y="0"/>
                </a:cubicBezTo>
                <a:close/>
              </a:path>
              <a:path w="8217127" h="2082968" stroke="0" extrusionOk="0">
                <a:moveTo>
                  <a:pt x="0" y="0"/>
                </a:moveTo>
                <a:cubicBezTo>
                  <a:pt x="141477" y="25393"/>
                  <a:pt x="325336" y="25499"/>
                  <a:pt x="602589" y="0"/>
                </a:cubicBezTo>
                <a:cubicBezTo>
                  <a:pt x="879842" y="-25499"/>
                  <a:pt x="923946" y="-16545"/>
                  <a:pt x="1040836" y="0"/>
                </a:cubicBezTo>
                <a:cubicBezTo>
                  <a:pt x="1157726" y="16545"/>
                  <a:pt x="1496800" y="34351"/>
                  <a:pt x="1889939" y="0"/>
                </a:cubicBezTo>
                <a:cubicBezTo>
                  <a:pt x="2283078" y="-34351"/>
                  <a:pt x="2316137" y="-6160"/>
                  <a:pt x="2492529" y="0"/>
                </a:cubicBezTo>
                <a:cubicBezTo>
                  <a:pt x="2668921" y="6160"/>
                  <a:pt x="2958116" y="442"/>
                  <a:pt x="3095118" y="0"/>
                </a:cubicBezTo>
                <a:cubicBezTo>
                  <a:pt x="3232120" y="-442"/>
                  <a:pt x="3609253" y="-24588"/>
                  <a:pt x="3944221" y="0"/>
                </a:cubicBezTo>
                <a:cubicBezTo>
                  <a:pt x="4279189" y="24588"/>
                  <a:pt x="4236165" y="-22617"/>
                  <a:pt x="4464639" y="0"/>
                </a:cubicBezTo>
                <a:cubicBezTo>
                  <a:pt x="4693113" y="22617"/>
                  <a:pt x="5117640" y="-39846"/>
                  <a:pt x="5313742" y="0"/>
                </a:cubicBezTo>
                <a:cubicBezTo>
                  <a:pt x="5509844" y="39846"/>
                  <a:pt x="5848307" y="-14511"/>
                  <a:pt x="6162845" y="0"/>
                </a:cubicBezTo>
                <a:cubicBezTo>
                  <a:pt x="6477383" y="14511"/>
                  <a:pt x="6525207" y="-19172"/>
                  <a:pt x="6847606" y="0"/>
                </a:cubicBezTo>
                <a:cubicBezTo>
                  <a:pt x="7170005" y="19172"/>
                  <a:pt x="7631187" y="-32623"/>
                  <a:pt x="8217127" y="0"/>
                </a:cubicBezTo>
                <a:cubicBezTo>
                  <a:pt x="8216139" y="321265"/>
                  <a:pt x="8191967" y="434936"/>
                  <a:pt x="8217127" y="673493"/>
                </a:cubicBezTo>
                <a:cubicBezTo>
                  <a:pt x="8242287" y="912050"/>
                  <a:pt x="8223218" y="1145314"/>
                  <a:pt x="8217127" y="1305327"/>
                </a:cubicBezTo>
                <a:cubicBezTo>
                  <a:pt x="8211036" y="1465340"/>
                  <a:pt x="8214463" y="1884299"/>
                  <a:pt x="8217127" y="2082968"/>
                </a:cubicBezTo>
                <a:cubicBezTo>
                  <a:pt x="8017538" y="2103313"/>
                  <a:pt x="7738561" y="2057107"/>
                  <a:pt x="7532366" y="2082968"/>
                </a:cubicBezTo>
                <a:cubicBezTo>
                  <a:pt x="7326171" y="2108829"/>
                  <a:pt x="7101841" y="2114235"/>
                  <a:pt x="6847606" y="2082968"/>
                </a:cubicBezTo>
                <a:cubicBezTo>
                  <a:pt x="6593371" y="2051701"/>
                  <a:pt x="6281648" y="2066742"/>
                  <a:pt x="5998503" y="2082968"/>
                </a:cubicBezTo>
                <a:cubicBezTo>
                  <a:pt x="5715358" y="2099194"/>
                  <a:pt x="5654370" y="2116098"/>
                  <a:pt x="5313742" y="2082968"/>
                </a:cubicBezTo>
                <a:cubicBezTo>
                  <a:pt x="4973114" y="2049838"/>
                  <a:pt x="5033007" y="2065466"/>
                  <a:pt x="4875495" y="2082968"/>
                </a:cubicBezTo>
                <a:cubicBezTo>
                  <a:pt x="4717983" y="2100470"/>
                  <a:pt x="4522994" y="2060464"/>
                  <a:pt x="4355077" y="2082968"/>
                </a:cubicBezTo>
                <a:cubicBezTo>
                  <a:pt x="4187160" y="2105472"/>
                  <a:pt x="3774603" y="2115582"/>
                  <a:pt x="3505974" y="2082968"/>
                </a:cubicBezTo>
                <a:cubicBezTo>
                  <a:pt x="3237345" y="2050354"/>
                  <a:pt x="3006356" y="2092643"/>
                  <a:pt x="2821214" y="2082968"/>
                </a:cubicBezTo>
                <a:cubicBezTo>
                  <a:pt x="2636072" y="2073293"/>
                  <a:pt x="2427983" y="2078359"/>
                  <a:pt x="2300796" y="2082968"/>
                </a:cubicBezTo>
                <a:cubicBezTo>
                  <a:pt x="2173609" y="2087577"/>
                  <a:pt x="1938306" y="2062093"/>
                  <a:pt x="1616035" y="2082968"/>
                </a:cubicBezTo>
                <a:cubicBezTo>
                  <a:pt x="1293764" y="2103843"/>
                  <a:pt x="1392761" y="2076539"/>
                  <a:pt x="1177788" y="2082968"/>
                </a:cubicBezTo>
                <a:cubicBezTo>
                  <a:pt x="962815" y="2089397"/>
                  <a:pt x="899823" y="2100686"/>
                  <a:pt x="739541" y="2082968"/>
                </a:cubicBezTo>
                <a:cubicBezTo>
                  <a:pt x="579259" y="2065250"/>
                  <a:pt x="149113" y="2084780"/>
                  <a:pt x="0" y="2082968"/>
                </a:cubicBezTo>
                <a:cubicBezTo>
                  <a:pt x="-8846" y="1832357"/>
                  <a:pt x="-29383" y="1612072"/>
                  <a:pt x="0" y="1430305"/>
                </a:cubicBezTo>
                <a:cubicBezTo>
                  <a:pt x="29383" y="1248538"/>
                  <a:pt x="-28255" y="949635"/>
                  <a:pt x="0" y="694323"/>
                </a:cubicBezTo>
                <a:cubicBezTo>
                  <a:pt x="28255" y="439011"/>
                  <a:pt x="5768" y="188081"/>
                  <a:pt x="0" y="0"/>
                </a:cubicBezTo>
                <a:close/>
              </a:path>
            </a:pathLst>
          </a:custGeom>
          <a:solidFill>
            <a:schemeClr val="bg1">
              <a:alpha val="89804"/>
            </a:schemeClr>
          </a:solidFill>
          <a:ln w="76200">
            <a:solidFill>
              <a:srgbClr val="9CE1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/>
              <a:ea typeface="字魂64号-萌趣软糖体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75A58AB-D4D3-6656-7913-6D90377A57B4}"/>
              </a:ext>
            </a:extLst>
          </p:cNvPr>
          <p:cNvSpPr txBox="1"/>
          <p:nvPr/>
        </p:nvSpPr>
        <p:spPr>
          <a:xfrm>
            <a:off x="3257642" y="965771"/>
            <a:ext cx="6616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</a:rPr>
              <a:t>Thứ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sáu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ngày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smtClean="0">
                <a:solidFill>
                  <a:srgbClr val="002060"/>
                </a:solidFill>
              </a:rPr>
              <a:t>6 </a:t>
            </a:r>
            <a:r>
              <a:rPr lang="en-US" sz="3600" dirty="0" err="1" smtClean="0">
                <a:solidFill>
                  <a:srgbClr val="002060"/>
                </a:solidFill>
              </a:rPr>
              <a:t>tháng</a:t>
            </a:r>
            <a:r>
              <a:rPr lang="en-US" sz="3600" dirty="0" smtClean="0">
                <a:solidFill>
                  <a:srgbClr val="002060"/>
                </a:solidFill>
              </a:rPr>
              <a:t> 2 </a:t>
            </a:r>
            <a:r>
              <a:rPr lang="en-US" sz="3600" dirty="0" err="1" smtClean="0">
                <a:solidFill>
                  <a:srgbClr val="002060"/>
                </a:solidFill>
              </a:rPr>
              <a:t>năm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smtClean="0">
                <a:solidFill>
                  <a:srgbClr val="002060"/>
                </a:solidFill>
              </a:rPr>
              <a:t>2025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A6C4721-606C-557F-473D-2ABF81314596}"/>
              </a:ext>
            </a:extLst>
          </p:cNvPr>
          <p:cNvSpPr txBox="1"/>
          <p:nvPr/>
        </p:nvSpPr>
        <p:spPr>
          <a:xfrm>
            <a:off x="3551216" y="1445685"/>
            <a:ext cx="48705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</a:rPr>
              <a:t>Toán</a:t>
            </a:r>
            <a:endParaRPr lang="vi-VN" sz="6000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AAC481E-5826-7B1B-75C0-A8F4B5873016}"/>
              </a:ext>
            </a:extLst>
          </p:cNvPr>
          <p:cNvSpPr txBox="1"/>
          <p:nvPr/>
        </p:nvSpPr>
        <p:spPr>
          <a:xfrm>
            <a:off x="1280160" y="2506405"/>
            <a:ext cx="99599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7030A0"/>
                </a:solidFill>
              </a:rPr>
              <a:t>So </a:t>
            </a:r>
            <a:r>
              <a:rPr lang="en-US" sz="6000" b="1" dirty="0" err="1">
                <a:solidFill>
                  <a:srgbClr val="7030A0"/>
                </a:solidFill>
              </a:rPr>
              <a:t>sánh</a:t>
            </a:r>
            <a:r>
              <a:rPr lang="en-US" sz="6000" b="1" dirty="0">
                <a:solidFill>
                  <a:srgbClr val="7030A0"/>
                </a:solidFill>
              </a:rPr>
              <a:t> </a:t>
            </a:r>
            <a:r>
              <a:rPr lang="en-US" sz="6000" b="1" dirty="0" err="1">
                <a:solidFill>
                  <a:srgbClr val="7030A0"/>
                </a:solidFill>
              </a:rPr>
              <a:t>hai</a:t>
            </a:r>
            <a:r>
              <a:rPr lang="en-US" sz="6000" b="1" dirty="0">
                <a:solidFill>
                  <a:srgbClr val="7030A0"/>
                </a:solidFill>
              </a:rPr>
              <a:t> </a:t>
            </a:r>
            <a:r>
              <a:rPr lang="en-US" sz="6000" b="1" dirty="0" err="1">
                <a:solidFill>
                  <a:srgbClr val="7030A0"/>
                </a:solidFill>
              </a:rPr>
              <a:t>phân</a:t>
            </a:r>
            <a:r>
              <a:rPr lang="en-US" sz="6000" b="1" dirty="0">
                <a:solidFill>
                  <a:srgbClr val="7030A0"/>
                </a:solidFill>
              </a:rPr>
              <a:t> </a:t>
            </a:r>
            <a:r>
              <a:rPr lang="en-US" sz="6000" b="1" dirty="0" err="1">
                <a:solidFill>
                  <a:srgbClr val="7030A0"/>
                </a:solidFill>
              </a:rPr>
              <a:t>số</a:t>
            </a:r>
            <a:r>
              <a:rPr lang="en-US" sz="6000" b="1" dirty="0">
                <a:solidFill>
                  <a:srgbClr val="7030A0"/>
                </a:solidFill>
              </a:rPr>
              <a:t> </a:t>
            </a:r>
            <a:r>
              <a:rPr lang="en-US" sz="6000" b="1" dirty="0" err="1">
                <a:solidFill>
                  <a:srgbClr val="7030A0"/>
                </a:solidFill>
              </a:rPr>
              <a:t>có</a:t>
            </a:r>
            <a:r>
              <a:rPr lang="en-US" sz="6000" b="1" dirty="0">
                <a:solidFill>
                  <a:srgbClr val="7030A0"/>
                </a:solidFill>
              </a:rPr>
              <a:t> </a:t>
            </a:r>
            <a:r>
              <a:rPr lang="en-US" sz="6000" b="1" dirty="0" err="1">
                <a:solidFill>
                  <a:srgbClr val="7030A0"/>
                </a:solidFill>
              </a:rPr>
              <a:t>cùng</a:t>
            </a:r>
            <a:r>
              <a:rPr lang="en-US" sz="6000" b="1" dirty="0">
                <a:solidFill>
                  <a:srgbClr val="7030A0"/>
                </a:solidFill>
              </a:rPr>
              <a:t> </a:t>
            </a:r>
            <a:r>
              <a:rPr lang="en-US" sz="6000" b="1" dirty="0" err="1">
                <a:solidFill>
                  <a:srgbClr val="7030A0"/>
                </a:solidFill>
              </a:rPr>
              <a:t>mẫu</a:t>
            </a:r>
            <a:r>
              <a:rPr lang="en-US" sz="6000" b="1" dirty="0">
                <a:solidFill>
                  <a:srgbClr val="7030A0"/>
                </a:solidFill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</a:rPr>
              <a:t>số</a:t>
            </a:r>
            <a:r>
              <a:rPr lang="en-US" sz="6000" b="1" dirty="0" smtClean="0">
                <a:solidFill>
                  <a:srgbClr val="7030A0"/>
                </a:solidFill>
              </a:rPr>
              <a:t> (</a:t>
            </a:r>
            <a:r>
              <a:rPr lang="en-US" sz="6000" b="1" dirty="0" err="1" smtClean="0">
                <a:solidFill>
                  <a:srgbClr val="7030A0"/>
                </a:solidFill>
              </a:rPr>
              <a:t>Tiết</a:t>
            </a:r>
            <a:r>
              <a:rPr lang="en-US" sz="6000" b="1" dirty="0" smtClean="0">
                <a:solidFill>
                  <a:srgbClr val="7030A0"/>
                </a:solidFill>
              </a:rPr>
              <a:t> 1)</a:t>
            </a:r>
            <a:endParaRPr lang="vi-VN" sz="6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01999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9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5028</TotalTime>
  <Words>255</Words>
  <Application>Microsoft Office PowerPoint</Application>
  <PresentationFormat>Custom</PresentationFormat>
  <Paragraphs>58</Paragraphs>
  <Slides>17</Slides>
  <Notes>7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Huyền Giáp Thu</dc:creator>
  <cp:lastModifiedBy>Mcom</cp:lastModifiedBy>
  <cp:revision>48</cp:revision>
  <dcterms:created xsi:type="dcterms:W3CDTF">2023-08-28T02:48:48Z</dcterms:created>
  <dcterms:modified xsi:type="dcterms:W3CDTF">2025-04-21T14:45:02Z</dcterms:modified>
</cp:coreProperties>
</file>