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1574" r:id="rId2"/>
    <p:sldId id="282" r:id="rId3"/>
    <p:sldId id="422" r:id="rId4"/>
    <p:sldId id="423" r:id="rId5"/>
    <p:sldId id="261" r:id="rId6"/>
    <p:sldId id="262" r:id="rId7"/>
    <p:sldId id="263" r:id="rId8"/>
    <p:sldId id="420" r:id="rId9"/>
    <p:sldId id="11554" r:id="rId10"/>
    <p:sldId id="266" r:id="rId11"/>
    <p:sldId id="11581" r:id="rId12"/>
    <p:sldId id="11553" r:id="rId13"/>
    <p:sldId id="11576" r:id="rId14"/>
    <p:sldId id="11545" r:id="rId15"/>
    <p:sldId id="11542" r:id="rId16"/>
    <p:sldId id="11577" r:id="rId17"/>
    <p:sldId id="11578" r:id="rId18"/>
    <p:sldId id="11582" r:id="rId19"/>
    <p:sldId id="11580" r:id="rId20"/>
    <p:sldId id="11527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ền Giáp Thu" initials="HGT" lastIdx="1" clrIdx="0">
    <p:extLst>
      <p:ext uri="{19B8F6BF-5375-455C-9EA6-DF929625EA0E}">
        <p15:presenceInfo xmlns:p15="http://schemas.microsoft.com/office/powerpoint/2012/main" xmlns="" userId="ce3690c71841e1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7261A-8B63-486A-97CA-9EC59B918B8C}" type="doc">
      <dgm:prSet loTypeId="urn:microsoft.com/office/officeart/2005/8/layout/vList3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CD4E5A2-61F3-4BDD-9DFA-F00A0DD150F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4DFACF-4284-4483-89CD-BAB5A6505EF1}" type="parTrans" cxnId="{30907A27-1587-45BE-BC9F-523D5B6F08F3}">
      <dgm:prSet/>
      <dgm:spPr/>
      <dgm:t>
        <a:bodyPr/>
        <a:lstStyle/>
        <a:p>
          <a:endParaRPr lang="en-US"/>
        </a:p>
      </dgm:t>
    </dgm:pt>
    <dgm:pt modelId="{7892F5B1-07D9-4142-90D8-81A99560C53D}" type="sibTrans" cxnId="{30907A27-1587-45BE-BC9F-523D5B6F08F3}">
      <dgm:prSet/>
      <dgm:spPr/>
      <dgm:t>
        <a:bodyPr/>
        <a:lstStyle/>
        <a:p>
          <a:endParaRPr lang="en-US"/>
        </a:p>
      </dgm:t>
    </dgm:pt>
    <dgm:pt modelId="{A2A7C433-11C7-4357-B1D2-CE8353968414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25C89-4E95-4DAE-923D-9920C3C927B1}" type="parTrans" cxnId="{45820EE3-1C6C-4E9A-896B-AAA058EC14F4}">
      <dgm:prSet/>
      <dgm:spPr/>
      <dgm:t>
        <a:bodyPr/>
        <a:lstStyle/>
        <a:p>
          <a:endParaRPr lang="en-US"/>
        </a:p>
      </dgm:t>
    </dgm:pt>
    <dgm:pt modelId="{7EAC6F4C-84CF-48E4-8AED-070EECB533AF}" type="sibTrans" cxnId="{45820EE3-1C6C-4E9A-896B-AAA058EC14F4}">
      <dgm:prSet/>
      <dgm:spPr/>
      <dgm:t>
        <a:bodyPr/>
        <a:lstStyle/>
        <a:p>
          <a:endParaRPr lang="en-US"/>
        </a:p>
      </dgm:t>
    </dgm:pt>
    <dgm:pt modelId="{2C79822C-A997-4AF2-97AC-CC40DC74EAF4}" type="pres">
      <dgm:prSet presAssocID="{FB37261A-8B63-486A-97CA-9EC59B918B8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7665A1-F418-4DCC-912E-74E15C1C0B4C}" type="pres">
      <dgm:prSet presAssocID="{8CD4E5A2-61F3-4BDD-9DFA-F00A0DD150F6}" presName="composite" presStyleCnt="0"/>
      <dgm:spPr/>
    </dgm:pt>
    <dgm:pt modelId="{E91852B3-818D-4A57-B566-09D96F2050A3}" type="pres">
      <dgm:prSet presAssocID="{8CD4E5A2-61F3-4BDD-9DFA-F00A0DD150F6}" presName="imgShp" presStyleLbl="fgImgPlace1" presStyleIdx="0" presStyleCnt="2" custLinFactNeighborX="-54944"/>
      <dgm:spPr/>
    </dgm:pt>
    <dgm:pt modelId="{8960675F-2DFA-4501-86D4-3CC8B73E469C}" type="pres">
      <dgm:prSet presAssocID="{8CD4E5A2-61F3-4BDD-9DFA-F00A0DD150F6}" presName="txShp" presStyleLbl="node1" presStyleIdx="0" presStyleCnt="2" custScaleX="136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125CA-D085-4B66-8F74-40459194CB4A}" type="pres">
      <dgm:prSet presAssocID="{7892F5B1-07D9-4142-90D8-81A99560C53D}" presName="spacing" presStyleCnt="0"/>
      <dgm:spPr/>
    </dgm:pt>
    <dgm:pt modelId="{96F8293A-A9BF-4080-B557-40A5FA8D7528}" type="pres">
      <dgm:prSet presAssocID="{A2A7C433-11C7-4357-B1D2-CE8353968414}" presName="composite" presStyleCnt="0"/>
      <dgm:spPr/>
    </dgm:pt>
    <dgm:pt modelId="{62DC2878-92E7-42D2-B649-EAC8AF4F94AE}" type="pres">
      <dgm:prSet presAssocID="{A2A7C433-11C7-4357-B1D2-CE8353968414}" presName="imgShp" presStyleLbl="fgImgPlace1" presStyleIdx="1" presStyleCnt="2" custLinFactNeighborX="-54944"/>
      <dgm:spPr/>
    </dgm:pt>
    <dgm:pt modelId="{8AFC7939-3AE1-4956-B219-33080A55081F}" type="pres">
      <dgm:prSet presAssocID="{A2A7C433-11C7-4357-B1D2-CE8353968414}" presName="txShp" presStyleLbl="node1" presStyleIdx="1" presStyleCnt="2" custScaleX="136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7A9340-F549-4CE3-88FA-F8C23BC0F4AF}" type="presOf" srcId="{8CD4E5A2-61F3-4BDD-9DFA-F00A0DD150F6}" destId="{8960675F-2DFA-4501-86D4-3CC8B73E469C}" srcOrd="0" destOrd="0" presId="urn:microsoft.com/office/officeart/2005/8/layout/vList3#1"/>
    <dgm:cxn modelId="{30907A27-1587-45BE-BC9F-523D5B6F08F3}" srcId="{FB37261A-8B63-486A-97CA-9EC59B918B8C}" destId="{8CD4E5A2-61F3-4BDD-9DFA-F00A0DD150F6}" srcOrd="0" destOrd="0" parTransId="{664DFACF-4284-4483-89CD-BAB5A6505EF1}" sibTransId="{7892F5B1-07D9-4142-90D8-81A99560C53D}"/>
    <dgm:cxn modelId="{56256A79-5352-4582-8A82-7EEBCFAABC4E}" type="presOf" srcId="{FB37261A-8B63-486A-97CA-9EC59B918B8C}" destId="{2C79822C-A997-4AF2-97AC-CC40DC74EAF4}" srcOrd="0" destOrd="0" presId="urn:microsoft.com/office/officeart/2005/8/layout/vList3#1"/>
    <dgm:cxn modelId="{45820EE3-1C6C-4E9A-896B-AAA058EC14F4}" srcId="{FB37261A-8B63-486A-97CA-9EC59B918B8C}" destId="{A2A7C433-11C7-4357-B1D2-CE8353968414}" srcOrd="1" destOrd="0" parTransId="{3AA25C89-4E95-4DAE-923D-9920C3C927B1}" sibTransId="{7EAC6F4C-84CF-48E4-8AED-070EECB533AF}"/>
    <dgm:cxn modelId="{5925D096-FC84-4E16-A855-9CFC7D2722CC}" type="presOf" srcId="{A2A7C433-11C7-4357-B1D2-CE8353968414}" destId="{8AFC7939-3AE1-4956-B219-33080A55081F}" srcOrd="0" destOrd="0" presId="urn:microsoft.com/office/officeart/2005/8/layout/vList3#1"/>
    <dgm:cxn modelId="{63C0422B-3874-4C96-B40A-144CB12E5BC9}" type="presParOf" srcId="{2C79822C-A997-4AF2-97AC-CC40DC74EAF4}" destId="{2C7665A1-F418-4DCC-912E-74E15C1C0B4C}" srcOrd="0" destOrd="0" presId="urn:microsoft.com/office/officeart/2005/8/layout/vList3#1"/>
    <dgm:cxn modelId="{0E03C186-1D15-4E64-A367-1A5A53809949}" type="presParOf" srcId="{2C7665A1-F418-4DCC-912E-74E15C1C0B4C}" destId="{E91852B3-818D-4A57-B566-09D96F2050A3}" srcOrd="0" destOrd="0" presId="urn:microsoft.com/office/officeart/2005/8/layout/vList3#1"/>
    <dgm:cxn modelId="{09DFB7DB-42CB-4F80-873A-4955D1E6E20A}" type="presParOf" srcId="{2C7665A1-F418-4DCC-912E-74E15C1C0B4C}" destId="{8960675F-2DFA-4501-86D4-3CC8B73E469C}" srcOrd="1" destOrd="0" presId="urn:microsoft.com/office/officeart/2005/8/layout/vList3#1"/>
    <dgm:cxn modelId="{EAAD73EF-4CFF-4717-BA4A-6D3F47CC8788}" type="presParOf" srcId="{2C79822C-A997-4AF2-97AC-CC40DC74EAF4}" destId="{587125CA-D085-4B66-8F74-40459194CB4A}" srcOrd="1" destOrd="0" presId="urn:microsoft.com/office/officeart/2005/8/layout/vList3#1"/>
    <dgm:cxn modelId="{B4673AC3-1A30-45DE-BBDD-1C7480822A8C}" type="presParOf" srcId="{2C79822C-A997-4AF2-97AC-CC40DC74EAF4}" destId="{96F8293A-A9BF-4080-B557-40A5FA8D7528}" srcOrd="2" destOrd="0" presId="urn:microsoft.com/office/officeart/2005/8/layout/vList3#1"/>
    <dgm:cxn modelId="{EBA3A743-01B1-4045-8018-7C9ADDFEC1CB}" type="presParOf" srcId="{96F8293A-A9BF-4080-B557-40A5FA8D7528}" destId="{62DC2878-92E7-42D2-B649-EAC8AF4F94AE}" srcOrd="0" destOrd="0" presId="urn:microsoft.com/office/officeart/2005/8/layout/vList3#1"/>
    <dgm:cxn modelId="{F8956CFE-5FE3-4B04-A2BB-ACEB55E69FCB}" type="presParOf" srcId="{96F8293A-A9BF-4080-B557-40A5FA8D7528}" destId="{8AFC7939-3AE1-4956-B219-33080A55081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0675F-2DFA-4501-86D4-3CC8B73E469C}">
      <dsp:nvSpPr>
        <dsp:cNvPr id="0" name=""/>
        <dsp:cNvSpPr/>
      </dsp:nvSpPr>
      <dsp:spPr>
        <a:xfrm rot="10800000">
          <a:off x="509207" y="1776"/>
          <a:ext cx="10301391" cy="1820150"/>
        </a:xfrm>
        <a:prstGeom prst="homePlat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636" tIns="228600" rIns="42672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6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6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6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6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endParaRPr lang="en-US" sz="6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64244" y="1776"/>
        <a:ext cx="9846354" cy="1820150"/>
      </dsp:txXfrm>
    </dsp:sp>
    <dsp:sp modelId="{E91852B3-818D-4A57-B566-09D96F2050A3}">
      <dsp:nvSpPr>
        <dsp:cNvPr id="0" name=""/>
        <dsp:cNvSpPr/>
      </dsp:nvSpPr>
      <dsp:spPr>
        <a:xfrm>
          <a:off x="0" y="1776"/>
          <a:ext cx="1820150" cy="182015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C7939-3AE1-4956-B219-33080A55081F}">
      <dsp:nvSpPr>
        <dsp:cNvPr id="0" name=""/>
        <dsp:cNvSpPr/>
      </dsp:nvSpPr>
      <dsp:spPr>
        <a:xfrm rot="10800000">
          <a:off x="509207" y="2318793"/>
          <a:ext cx="10301391" cy="1820150"/>
        </a:xfrm>
        <a:prstGeom prst="homePlat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636" tIns="224790" rIns="419608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5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5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5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5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5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9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endParaRPr lang="en-US" sz="5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964244" y="2318793"/>
        <a:ext cx="9846354" cy="1820150"/>
      </dsp:txXfrm>
    </dsp:sp>
    <dsp:sp modelId="{62DC2878-92E7-42D2-B649-EAC8AF4F94AE}">
      <dsp:nvSpPr>
        <dsp:cNvPr id="0" name=""/>
        <dsp:cNvSpPr/>
      </dsp:nvSpPr>
      <dsp:spPr>
        <a:xfrm>
          <a:off x="0" y="2318793"/>
          <a:ext cx="1820150" cy="1820150"/>
        </a:xfrm>
        <a:prstGeom prst="ellipse">
          <a:avLst/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49120-0AE7-44AD-AA9E-30E043F415D7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93D6-E75A-40D6-9EB9-7376F2ED9DD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8263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03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41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khỉ</a:t>
            </a:r>
            <a:r>
              <a:rPr lang="en-US" dirty="0"/>
              <a:t> </a:t>
            </a:r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ném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4178D-D3F9-49A6-B5D1-996E4C1E9B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353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18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029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817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5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C1E9F-E87B-A733-7A60-AE208E7DC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588D86-9ED0-0498-B79D-25EDA654E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6E7F7C-52D3-A89B-4E62-185D2424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FBF731-35A4-2F89-124C-4571AD7F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20C90D-C455-6F55-FB7A-60BCA0D8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238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C21505-7F91-B37D-A295-DEA7DD0A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67F2191-F7DA-9A68-C900-1778F2118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CFE4D4-7458-9DC2-E6B6-3E8D4BDA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F99D4F-A64B-2EF1-6F7E-B9E46A7C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55E21A-2C16-AF7A-5B15-487D13D4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8529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551250-61C2-FCDD-1245-94672DD7D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FADDC1-2AAA-6708-C184-0C34FBD77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53623E-A515-CEDC-C097-5F903230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CB0439-669D-0F85-AF3D-FA457F0F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F490E6-6C50-7149-00BB-C8980C7F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0707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559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1036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33393-7D1F-B835-AABB-9CA1AAB5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6F80F8-41B5-59E4-F164-5763361DC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F8C28D-A9EA-809A-4090-1F6A77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99E8BA-5FE6-604D-18AB-6AEB3E63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FA4B68-5C55-27D8-93C2-557F0D65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66616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985D7E-6E90-2D9A-F978-1619A601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9CDDCA-C31B-5E2A-C492-D1FE9FAB0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D1CAD4-731C-A66B-013A-E5F922A4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AB60AC-4377-E0A7-9774-9AD89B85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92DD06-6635-D189-9532-D69F0AA3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797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03F092-BF84-AC01-B19F-9A36F3D5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6B901F-F0D9-84C0-D7DC-FD4560440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B8AD9D-A443-0E19-AA88-5742042A4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DC7E3D-7D36-CCC6-8809-92960522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8907BC-7249-D209-8A9A-0643AA26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FC13E-4867-3F4F-4EAE-B563DAAC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547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915B66-A153-2966-7C62-290F7060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F4FBED-8D6B-5DE2-46A2-6CCEAF830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B22A28-2E8F-0E3D-DE61-A790EB8A1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958B02-A68A-912F-7522-D1554B245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777484-7A97-D3D4-FF9E-60D474FCF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36685B-8602-EC59-EC02-284810D3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25D1A0-261A-865A-4331-4FC95D5A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3F56E85-2113-B7EF-7D43-586D846B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9895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EE3875-B6BE-1DF7-4FD0-730A9661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793BC4-04D7-5BEE-8FCC-5A78A062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E36BAB-629D-550E-DCD4-0E2B8FCB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8AE653-7A7E-E57F-0B24-9467BA46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3070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7359D3-6AA8-5711-7DC3-C8F41BF0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4676CAD-D417-F049-A047-90B0B645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DB2502-BCBB-7EEE-ED0A-7DA92742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0721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9EFE5-FC8E-37C6-05E1-7B2D315C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B86078-EB79-B580-5E90-685C8FF5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911EC2-5501-0EDB-2420-784A6246D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523369-CC52-6EC3-025E-44B556BD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980B7F-3DAF-E03E-D87B-54A0D127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8B72ED-4C00-87EE-51B7-5734479E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59951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EA7268-71E1-ECFE-F179-0E0DDD02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B1EC78-C2B6-61A6-3B70-50B7243F0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E3630F-C95F-8C97-034C-A4EE1E017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7A8139-E33E-6586-A513-9A699467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CACDB5-7663-6A91-CD4F-2CEAA961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9057F6-B427-D66D-A381-FDB06774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9401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A9AC62-59ED-CC15-1B35-E3905270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B70FB2-736A-E0BB-3EDA-469E4B8B5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0CA899-E28A-C147-FE11-B65B2372B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2321-6B27-4F23-9D6D-1888B9E0F850}" type="datetimeFigureOut">
              <a:rPr lang="vi-VN" smtClean="0"/>
              <a:pPr/>
              <a:t>21/04/2025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88DCD6-082D-7BB1-BFBB-9FA360BBD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DBDA40-F53F-73A7-269C-5B11701D2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41A8-931B-4329-AD1E-874A300CD2C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8334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3.xml"/><Relationship Id="rId7" Type="http://schemas.openxmlformats.org/officeDocument/2006/relationships/image" Target="../media/image6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microsoft.com/office/2007/relationships/hdphoto" Target="../media/hdphoto2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18" Type="http://schemas.microsoft.com/office/2007/relationships/hdphoto" Target="../media/hdphoto7.wdp"/><Relationship Id="rId3" Type="http://schemas.openxmlformats.org/officeDocument/2006/relationships/image" Target="../media/image8.png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6" Type="http://schemas.microsoft.com/office/2007/relationships/hdphoto" Target="../media/hdphoto6.wdp"/><Relationship Id="rId20" Type="http://schemas.microsoft.com/office/2007/relationships/media" Target="../media/media1.MP3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15" Type="http://schemas.openxmlformats.org/officeDocument/2006/relationships/image" Target="../media/image14.png"/><Relationship Id="rId10" Type="http://schemas.microsoft.com/office/2007/relationships/hdphoto" Target="../media/hdphoto3.wdp"/><Relationship Id="rId19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5.png"/><Relationship Id="rId18" Type="http://schemas.microsoft.com/office/2007/relationships/hdphoto" Target="../media/hdphoto4.wdp"/><Relationship Id="rId26" Type="http://schemas.microsoft.com/office/2007/relationships/hdphoto" Target="../media/hdphoto13.wdp"/><Relationship Id="rId39" Type="http://schemas.openxmlformats.org/officeDocument/2006/relationships/image" Target="../media/image34.png"/><Relationship Id="rId3" Type="http://schemas.openxmlformats.org/officeDocument/2006/relationships/image" Target="../media/image18.jpeg"/><Relationship Id="rId21" Type="http://schemas.openxmlformats.org/officeDocument/2006/relationships/image" Target="../media/image28.png"/><Relationship Id="rId34" Type="http://schemas.microsoft.com/office/2007/relationships/hdphoto" Target="../media/hdphoto6.wdp"/><Relationship Id="rId42" Type="http://schemas.microsoft.com/office/2007/relationships/hdphoto" Target="../media/hdphoto19.wdp"/><Relationship Id="rId7" Type="http://schemas.openxmlformats.org/officeDocument/2006/relationships/image" Target="../media/image22.png"/><Relationship Id="rId12" Type="http://schemas.microsoft.com/office/2007/relationships/hdphoto" Target="../media/hdphoto11.wdp"/><Relationship Id="rId17" Type="http://schemas.openxmlformats.org/officeDocument/2006/relationships/image" Target="../media/image12.png"/><Relationship Id="rId25" Type="http://schemas.openxmlformats.org/officeDocument/2006/relationships/image" Target="../media/image29.png"/><Relationship Id="rId33" Type="http://schemas.openxmlformats.org/officeDocument/2006/relationships/image" Target="../media/image14.png"/><Relationship Id="rId38" Type="http://schemas.microsoft.com/office/2007/relationships/hdphoto" Target="../media/hdphoto17.wdp"/><Relationship Id="rId46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20" Type="http://schemas.openxmlformats.org/officeDocument/2006/relationships/slide" Target="slide8.xml"/><Relationship Id="rId29" Type="http://schemas.openxmlformats.org/officeDocument/2006/relationships/image" Target="../media/image30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11" Type="http://schemas.openxmlformats.org/officeDocument/2006/relationships/image" Target="../media/image24.png"/><Relationship Id="rId24" Type="http://schemas.microsoft.com/office/2007/relationships/hdphoto" Target="../media/hdphoto3.wdp"/><Relationship Id="rId32" Type="http://schemas.microsoft.com/office/2007/relationships/hdphoto" Target="../media/hdphoto15.wdp"/><Relationship Id="rId37" Type="http://schemas.openxmlformats.org/officeDocument/2006/relationships/image" Target="../media/image33.png"/><Relationship Id="rId40" Type="http://schemas.microsoft.com/office/2007/relationships/hdphoto" Target="../media/hdphoto18.wdp"/><Relationship Id="rId45" Type="http://schemas.openxmlformats.org/officeDocument/2006/relationships/slide" Target="slide19.xml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11.png"/><Relationship Id="rId28" Type="http://schemas.microsoft.com/office/2007/relationships/hdphoto" Target="../media/hdphoto5.wdp"/><Relationship Id="rId36" Type="http://schemas.microsoft.com/office/2007/relationships/hdphoto" Target="../media/hdphoto16.wdp"/><Relationship Id="rId10" Type="http://schemas.microsoft.com/office/2007/relationships/hdphoto" Target="../media/hdphoto10.wdp"/><Relationship Id="rId19" Type="http://schemas.openxmlformats.org/officeDocument/2006/relationships/image" Target="../media/image27.png"/><Relationship Id="rId31" Type="http://schemas.openxmlformats.org/officeDocument/2006/relationships/image" Target="../media/image31.png"/><Relationship Id="rId44" Type="http://schemas.microsoft.com/office/2007/relationships/hdphoto" Target="../media/hdphoto20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microsoft.com/office/2007/relationships/hdphoto" Target="../media/hdphoto12.wdp"/><Relationship Id="rId22" Type="http://schemas.openxmlformats.org/officeDocument/2006/relationships/slide" Target="slide7.xml"/><Relationship Id="rId27" Type="http://schemas.openxmlformats.org/officeDocument/2006/relationships/image" Target="../media/image13.png"/><Relationship Id="rId30" Type="http://schemas.microsoft.com/office/2007/relationships/hdphoto" Target="../media/hdphoto14.wdp"/><Relationship Id="rId35" Type="http://schemas.openxmlformats.org/officeDocument/2006/relationships/image" Target="../media/image32.png"/><Relationship Id="rId43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280160" y="772703"/>
            <a:ext cx="904552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810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745587"/>
            <a:ext cx="12942277" cy="7426098"/>
            <a:chOff x="704" y="-275"/>
            <a:chExt cx="18832" cy="10403"/>
          </a:xfrm>
        </p:grpSpPr>
        <p:sp>
          <p:nvSpPr>
            <p:cNvPr id="14" name="矩形 17"/>
            <p:cNvSpPr/>
            <p:nvPr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40" y="-275"/>
              <a:ext cx="1496" cy="2006"/>
            </a:xfrm>
            <a:prstGeom prst="rect">
              <a:avLst/>
            </a:prstGeom>
          </p:spPr>
        </p:pic>
      </p:grpSp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885C4D47-979E-7B28-9937-0BF7C2A29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36" y="-110964"/>
            <a:ext cx="11187815" cy="1447671"/>
          </a:xfrm>
          <a:prstGeom prst="rect">
            <a:avLst/>
          </a:prstGeo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xmlns="" id="{82F3F22E-1256-039F-971E-971CB71C5DB0}"/>
              </a:ext>
            </a:extLst>
          </p:cNvPr>
          <p:cNvSpPr txBox="1"/>
          <p:nvPr/>
        </p:nvSpPr>
        <p:spPr>
          <a:xfrm>
            <a:off x="3158002" y="322744"/>
            <a:ext cx="8520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Quan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sát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tranh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và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đọc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cuộc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hội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thoại</a:t>
            </a:r>
            <a:r>
              <a:rPr lang="en-US" altLang="zh-CN" sz="2800" b="1" spc="300" dirty="0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2800" b="1" spc="300" dirty="0" err="1"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sau</a:t>
            </a:r>
            <a:endParaRPr lang="zh-CN" altLang="en-US" sz="2800" b="1" spc="300" dirty="0">
              <a:uFillTx/>
              <a:latin typeface="Calibri" panose="020F0502020204030204" pitchFamily="34" charset="0"/>
              <a:ea typeface="字体管家天蝎座" panose="00020600040101010101" charset="-122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91EF82-5458-4ED8-AF24-AB7912CC22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31" t="31883" r="9884"/>
          <a:stretch/>
        </p:blipFill>
        <p:spPr>
          <a:xfrm>
            <a:off x="303898" y="1400624"/>
            <a:ext cx="11529290" cy="452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6032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26B97B3-34CA-4BBA-A9D5-591DDFAB4469}"/>
              </a:ext>
            </a:extLst>
          </p:cNvPr>
          <p:cNvSpPr/>
          <p:nvPr/>
        </p:nvSpPr>
        <p:spPr>
          <a:xfrm>
            <a:off x="647114" y="337625"/>
            <a:ext cx="10719581" cy="6520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8EFB79-3B06-40A3-9777-07A78EC17A84}"/>
                  </a:ext>
                </a:extLst>
              </p:cNvPr>
              <p:cNvSpPr txBox="1"/>
              <p:nvPr/>
            </p:nvSpPr>
            <p:spPr>
              <a:xfrm>
                <a:off x="3837556" y="2347646"/>
                <a:ext cx="2999342" cy="1666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7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7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7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72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7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18EFB79-3B06-40A3-9777-07A78EC17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556" y="2347646"/>
                <a:ext cx="2999342" cy="1666738"/>
              </a:xfrm>
              <a:prstGeom prst="rect">
                <a:avLst/>
              </a:prstGeom>
              <a:blipFill>
                <a:blip r:embed="rId2"/>
                <a:stretch>
                  <a:fillRect t="-1460" b="-13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B233CD-3F7F-40AE-8A70-614DA51AF9F9}"/>
              </a:ext>
            </a:extLst>
          </p:cNvPr>
          <p:cNvSpPr txBox="1"/>
          <p:nvPr/>
        </p:nvSpPr>
        <p:spPr>
          <a:xfrm>
            <a:off x="825305" y="834804"/>
            <a:ext cx="10119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xmlns="" val="76636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pic>
        <p:nvPicPr>
          <p:cNvPr id="6" name="图片 5" descr="千库网_人物儿童_元素编号1331917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212137" y="1561056"/>
            <a:ext cx="3681095" cy="5807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A83350-D7E8-BD4F-AF7C-34A19FF85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1725" y="1339399"/>
            <a:ext cx="725486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93840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660C6F6-0D2A-44C1-8F3A-0E8BD02BAB1D}"/>
              </a:ext>
            </a:extLst>
          </p:cNvPr>
          <p:cNvSpPr/>
          <p:nvPr/>
        </p:nvSpPr>
        <p:spPr>
          <a:xfrm>
            <a:off x="309489" y="225083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8F4053-E0CA-4B8E-9551-52ACEA670A31}"/>
                  </a:ext>
                </a:extLst>
              </p:cNvPr>
              <p:cNvSpPr txBox="1"/>
              <p:nvPr/>
            </p:nvSpPr>
            <p:spPr>
              <a:xfrm>
                <a:off x="720970" y="1917635"/>
                <a:ext cx="4421945" cy="140269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1  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60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4 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D8F4053-E0CA-4B8E-9551-52ACEA670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70" y="1917635"/>
                <a:ext cx="4421945" cy="1402692"/>
              </a:xfrm>
              <a:prstGeom prst="rect">
                <a:avLst/>
              </a:prstGeom>
              <a:blipFill>
                <a:blip r:embed="rId2"/>
                <a:stretch>
                  <a:fillRect t="-862" b="-1293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04EC0E-9C18-4D4B-A65E-68D2B4633BCB}"/>
                  </a:ext>
                </a:extLst>
              </p:cNvPr>
              <p:cNvSpPr txBox="1"/>
              <p:nvPr/>
            </p:nvSpPr>
            <p:spPr>
              <a:xfrm>
                <a:off x="431409" y="246185"/>
                <a:ext cx="11451102" cy="159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effectLst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704EC0E-9C18-4D4B-A65E-68D2B4633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09" y="246185"/>
                <a:ext cx="11451102" cy="1597169"/>
              </a:xfrm>
              <a:prstGeom prst="rect">
                <a:avLst/>
              </a:prstGeom>
              <a:blipFill>
                <a:blip r:embed="rId3"/>
                <a:stretch>
                  <a:fillRect l="-1917" b="-15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094576-B567-49DD-B671-B9344FC1F28E}"/>
                  </a:ext>
                </a:extLst>
              </p:cNvPr>
              <p:cNvSpPr txBox="1"/>
              <p:nvPr/>
            </p:nvSpPr>
            <p:spPr>
              <a:xfrm>
                <a:off x="309489" y="3611625"/>
                <a:ext cx="11573021" cy="981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094576-B567-49DD-B671-B9344FC1F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9" y="3611625"/>
                <a:ext cx="11573021" cy="981615"/>
              </a:xfrm>
              <a:prstGeom prst="rect">
                <a:avLst/>
              </a:prstGeom>
              <a:blipFill>
                <a:blip r:embed="rId4"/>
                <a:stretch>
                  <a:fillRect b="-1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B735FC-5044-4E14-9969-E3F2359F6B9C}"/>
                  </a:ext>
                </a:extLst>
              </p:cNvPr>
              <p:cNvSpPr txBox="1"/>
              <p:nvPr/>
            </p:nvSpPr>
            <p:spPr>
              <a:xfrm>
                <a:off x="5964702" y="1917635"/>
                <a:ext cx="5655212" cy="127316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CB735FC-5044-4E14-9969-E3F2359F6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702" y="1917635"/>
                <a:ext cx="5655212" cy="1273169"/>
              </a:xfrm>
              <a:prstGeom prst="rect">
                <a:avLst/>
              </a:prstGeom>
              <a:blipFill>
                <a:blip r:embed="rId5"/>
                <a:stretch>
                  <a:fillRect l="-4194" b="-476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1F699F-87B4-4B78-BC3F-F9167D822C87}"/>
                  </a:ext>
                </a:extLst>
              </p:cNvPr>
              <p:cNvSpPr txBox="1"/>
              <p:nvPr/>
            </p:nvSpPr>
            <p:spPr>
              <a:xfrm>
                <a:off x="4505179" y="2723177"/>
                <a:ext cx="4079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11F699F-87B4-4B78-BC3F-F9167D822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179" y="2723177"/>
                <a:ext cx="40796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84EF66-7062-4385-A4F4-A58DE6781D56}"/>
                  </a:ext>
                </a:extLst>
              </p:cNvPr>
              <p:cNvSpPr txBox="1"/>
              <p:nvPr/>
            </p:nvSpPr>
            <p:spPr>
              <a:xfrm>
                <a:off x="10988042" y="2645860"/>
                <a:ext cx="4079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F84EF66-7062-4385-A4F4-A58DE6781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8042" y="2645860"/>
                <a:ext cx="40796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057711-3C77-40AB-8011-4327C425073C}"/>
                  </a:ext>
                </a:extLst>
              </p:cNvPr>
              <p:cNvSpPr txBox="1"/>
              <p:nvPr/>
            </p:nvSpPr>
            <p:spPr>
              <a:xfrm>
                <a:off x="309488" y="4906557"/>
                <a:ext cx="11573021" cy="8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en-US" sz="36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057711-3C77-40AB-8011-4327C4250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8" y="4906557"/>
                <a:ext cx="11573021" cy="892745"/>
              </a:xfrm>
              <a:prstGeom prst="rect">
                <a:avLst/>
              </a:prstGeom>
              <a:blipFill>
                <a:blip r:embed="rId8"/>
                <a:stretch>
                  <a:fillRect l="-158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0574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2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7"/>
          <p:cNvSpPr/>
          <p:nvPr/>
        </p:nvSpPr>
        <p:spPr>
          <a:xfrm>
            <a:off x="452845" y="432196"/>
            <a:ext cx="11445272" cy="608162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64号-萌趣软糖体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C1D75C7-0BE1-5CC2-61FA-D79DF11B385A}"/>
              </a:ext>
            </a:extLst>
          </p:cNvPr>
          <p:cNvGrpSpPr/>
          <p:nvPr/>
        </p:nvGrpSpPr>
        <p:grpSpPr>
          <a:xfrm>
            <a:off x="3714808" y="502061"/>
            <a:ext cx="3674761" cy="3989661"/>
            <a:chOff x="600005" y="1130934"/>
            <a:chExt cx="2609080" cy="5150015"/>
          </a:xfrm>
        </p:grpSpPr>
        <p:pic>
          <p:nvPicPr>
            <p:cNvPr id="8" name="PA_图片 2" descr="图片包含 事情, 物体&#10;&#10;已生成极高可信度的说明">
              <a:extLst>
                <a:ext uri="{FF2B5EF4-FFF2-40B4-BE49-F238E27FC236}">
                  <a16:creationId xmlns:a16="http://schemas.microsoft.com/office/drawing/2014/main" xmlns="" id="{CA1DFC97-42B2-A93B-5A17-E0E967901B6C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0005" y="1130934"/>
              <a:ext cx="2609080" cy="5150015"/>
            </a:xfrm>
            <a:prstGeom prst="rect">
              <a:avLst/>
            </a:prstGeom>
          </p:spPr>
        </p:pic>
        <p:sp>
          <p:nvSpPr>
            <p:cNvPr id="9" name="PA_文本框 12">
              <a:extLst>
                <a:ext uri="{FF2B5EF4-FFF2-40B4-BE49-F238E27FC236}">
                  <a16:creationId xmlns:a16="http://schemas.microsoft.com/office/drawing/2014/main" xmlns="" id="{7E77145B-A185-1CA0-4EDB-7E6F551A549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857464" y="2570502"/>
              <a:ext cx="2120806" cy="2979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6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cùng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chia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hết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cho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3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6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nên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mẫu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số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chung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là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印品黑体" panose="00000500000000000000" pitchFamily="2" charset="-122"/>
                  <a:cs typeface="Times New Roman" panose="02020603050405020304" pitchFamily="18" charset="0"/>
                  <a:sym typeface="+mn-lt"/>
                </a:rPr>
                <a:t> 6</a:t>
              </a:r>
              <a:endPara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20" name="PA_图片 2" descr="图片包含 事情, 物体&#10;&#10;已生成极高可信度的说明">
            <a:extLst>
              <a:ext uri="{FF2B5EF4-FFF2-40B4-BE49-F238E27FC236}">
                <a16:creationId xmlns:a16="http://schemas.microsoft.com/office/drawing/2014/main" xmlns="" id="{280C7FE2-799D-C3F4-36A5-011B65028B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2187" y="502061"/>
            <a:ext cx="4310527" cy="3989663"/>
          </a:xfrm>
          <a:prstGeom prst="rect">
            <a:avLst/>
          </a:prstGeom>
        </p:spPr>
      </p:pic>
      <p:pic>
        <p:nvPicPr>
          <p:cNvPr id="3" name="图片 5" descr="千库网_人物儿童_元素编号13319176">
            <a:extLst>
              <a:ext uri="{FF2B5EF4-FFF2-40B4-BE49-F238E27FC236}">
                <a16:creationId xmlns:a16="http://schemas.microsoft.com/office/drawing/2014/main" xmlns="" id="{C4BE4559-4BAE-F6CC-FE8B-7E34751113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9412" t="7443" r="15294" b="5544"/>
          <a:stretch/>
        </p:blipFill>
        <p:spPr>
          <a:xfrm>
            <a:off x="-672827" y="1578122"/>
            <a:ext cx="2162414" cy="50529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2513E8A8-7218-73A8-2FDD-87E149442E34}"/>
                  </a:ext>
                </a:extLst>
              </p:cNvPr>
              <p:cNvSpPr/>
              <p:nvPr/>
            </p:nvSpPr>
            <p:spPr>
              <a:xfrm>
                <a:off x="-508231" y="0"/>
                <a:ext cx="6139169" cy="1863133"/>
              </a:xfrm>
              <a:prstGeom prst="cloudCallou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Quy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đồng</a:t>
                </a:r>
                <a:r>
                  <a:rPr lang="en-US" sz="3200" dirty="0">
                    <a:solidFill>
                      <a:schemeClr val="tx1"/>
                    </a:solidFill>
                  </a:rPr>
                  <a:t/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</a:rPr>
                  <a:t/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phân</a:t>
                </a:r>
                <a:r>
                  <a:rPr lang="en-US" sz="3200" dirty="0">
                    <a:solidFill>
                      <a:schemeClr val="tx1"/>
                    </a:solidFill>
                  </a:rPr>
                  <a:t/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?</a:t>
                </a:r>
                <a:endParaRPr lang="vi-VN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513E8A8-7218-73A8-2FDD-87E149442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8231" y="0"/>
                <a:ext cx="6139169" cy="1863133"/>
              </a:xfrm>
              <a:prstGeom prst="cloudCallou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384789-77FE-4496-A6EF-0424B05AAAB6}"/>
                  </a:ext>
                </a:extLst>
              </p:cNvPr>
              <p:cNvSpPr txBox="1"/>
              <p:nvPr/>
            </p:nvSpPr>
            <p:spPr>
              <a:xfrm>
                <a:off x="8160761" y="1619459"/>
                <a:ext cx="3709434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4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F384789-77FE-4496-A6EF-0424B05A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761" y="1619459"/>
                <a:ext cx="3709434" cy="1151982"/>
              </a:xfrm>
              <a:prstGeom prst="rect">
                <a:avLst/>
              </a:prstGeom>
              <a:blipFill>
                <a:blip r:embed="rId8"/>
                <a:stretch>
                  <a:fillRect b="-11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281B4A-67AE-4138-8881-9D6AE9F39939}"/>
                  </a:ext>
                </a:extLst>
              </p:cNvPr>
              <p:cNvSpPr txBox="1"/>
              <p:nvPr/>
            </p:nvSpPr>
            <p:spPr>
              <a:xfrm>
                <a:off x="1489587" y="4644076"/>
                <a:ext cx="11103970" cy="1303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Vậy: </a:t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sz="3200" b="1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a:rPr lang="en-US" sz="32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2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endParaRPr lang="en-US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8281B4A-67AE-4138-8881-9D6AE9F39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587" y="4644076"/>
                <a:ext cx="11103970" cy="1303434"/>
              </a:xfrm>
              <a:prstGeom prst="rect">
                <a:avLst/>
              </a:prstGeom>
              <a:blipFill>
                <a:blip r:embed="rId9"/>
                <a:stretch>
                  <a:fillRect l="-1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C9F2D1-7FE1-48F5-B398-5A57288EBD42}"/>
                  </a:ext>
                </a:extLst>
              </p:cNvPr>
              <p:cNvSpPr txBox="1"/>
              <p:nvPr/>
            </p:nvSpPr>
            <p:spPr>
              <a:xfrm>
                <a:off x="7819546" y="2997073"/>
                <a:ext cx="4270679" cy="887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 </a:t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C9F2D1-7FE1-48F5-B398-5A57288EB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546" y="2997073"/>
                <a:ext cx="4270679" cy="887166"/>
              </a:xfrm>
              <a:prstGeom prst="rect">
                <a:avLst/>
              </a:prstGeom>
              <a:blipFill>
                <a:blip r:embed="rId10"/>
                <a:stretch>
                  <a:fillRect l="-4429" b="-110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0027276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build="p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7"/>
          <p:cNvSpPr/>
          <p:nvPr/>
        </p:nvSpPr>
        <p:spPr>
          <a:xfrm>
            <a:off x="436097" y="803775"/>
            <a:ext cx="11507373" cy="5793973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64号-萌趣软糖体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F21309-19F5-460F-A3AC-278AE261C4F7}"/>
              </a:ext>
            </a:extLst>
          </p:cNvPr>
          <p:cNvGrpSpPr/>
          <p:nvPr/>
        </p:nvGrpSpPr>
        <p:grpSpPr>
          <a:xfrm>
            <a:off x="572942" y="32954"/>
            <a:ext cx="9671769" cy="879185"/>
            <a:chOff x="7277" y="6360"/>
            <a:chExt cx="15114" cy="2469"/>
          </a:xfrm>
          <a:solidFill>
            <a:srgbClr val="FFFF00"/>
          </a:solidFill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xmlns="" id="{E06B9A48-8549-4277-9B1F-576C1384B202}"/>
                </a:ext>
              </a:extLst>
            </p:cNvPr>
            <p:cNvSpPr/>
            <p:nvPr/>
          </p:nvSpPr>
          <p:spPr>
            <a:xfrm>
              <a:off x="9750" y="6443"/>
              <a:ext cx="12641" cy="2225"/>
            </a:xfrm>
            <a:prstGeom prst="flowChartAlternate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Cách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quy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đồng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mẫu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số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hai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phân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số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E268923-0061-D30E-9442-8AA0378C4AC3}"/>
                </a:ext>
              </a:extLst>
            </p:cNvPr>
            <p:cNvGrpSpPr/>
            <p:nvPr/>
          </p:nvGrpSpPr>
          <p:grpSpPr>
            <a:xfrm>
              <a:off x="7277" y="6360"/>
              <a:ext cx="2475" cy="2469"/>
              <a:chOff x="3879" y="484"/>
              <a:chExt cx="3441" cy="3383"/>
            </a:xfrm>
            <a:grpFill/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2A3D5B02-846F-EE38-3014-CC698E81DDE9}"/>
                  </a:ext>
                </a:extLst>
              </p:cNvPr>
              <p:cNvSpPr/>
              <p:nvPr/>
            </p:nvSpPr>
            <p:spPr>
              <a:xfrm>
                <a:off x="3879" y="484"/>
                <a:ext cx="3441" cy="338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2FE498C2-69AD-9304-9A16-2FD0F97A2D0F}"/>
                  </a:ext>
                </a:extLst>
              </p:cNvPr>
              <p:cNvPicPr/>
              <p:nvPr/>
            </p:nvPicPr>
            <p:blipFill>
              <a:blip r:embed="rId2" cstate="print"/>
              <a:srcRect l="10062" t="6494" r="2926" b="8123"/>
              <a:stretch>
                <a:fillRect/>
              </a:stretch>
            </p:blipFill>
            <p:spPr>
              <a:xfrm>
                <a:off x="3955" y="635"/>
                <a:ext cx="3279" cy="3053"/>
              </a:xfrm>
              <a:prstGeom prst="ellipse">
                <a:avLst/>
              </a:prstGeom>
              <a:grpFill/>
              <a:ln w="76200">
                <a:solidFill>
                  <a:schemeClr val="tx1">
                    <a:alpha val="0"/>
                  </a:schemeClr>
                </a:solidFill>
              </a:ln>
            </p:spPr>
          </p:pic>
        </p:grp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006E1663-2A9F-42A5-9D39-0B7776F8E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9539156"/>
              </p:ext>
            </p:extLst>
          </p:nvPr>
        </p:nvGraphicFramePr>
        <p:xfrm>
          <a:off x="436097" y="1653405"/>
          <a:ext cx="11319806" cy="414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xmlns="" id="{4335D4D0-BA52-4468-BBE9-BE565B5BC733}"/>
              </a:ext>
            </a:extLst>
          </p:cNvPr>
          <p:cNvSpPr/>
          <p:nvPr/>
        </p:nvSpPr>
        <p:spPr>
          <a:xfrm>
            <a:off x="436096" y="1704438"/>
            <a:ext cx="1856937" cy="172456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B9FEC96-BF60-40C6-9CD3-AC9016AC7FFB}"/>
              </a:ext>
            </a:extLst>
          </p:cNvPr>
          <p:cNvSpPr/>
          <p:nvPr/>
        </p:nvSpPr>
        <p:spPr>
          <a:xfrm>
            <a:off x="436096" y="3999224"/>
            <a:ext cx="1856937" cy="172456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 </a:t>
            </a:r>
          </a:p>
        </p:txBody>
      </p:sp>
    </p:spTree>
    <p:extLst>
      <p:ext uri="{BB962C8B-B14F-4D97-AF65-F5344CB8AC3E}">
        <p14:creationId xmlns:p14="http://schemas.microsoft.com/office/powerpoint/2010/main" xmlns="" val="27969218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1852B3-818D-4A57-B566-09D96F205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E91852B3-818D-4A57-B566-09D96F2050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60675F-2DFA-4501-86D4-3CC8B73E4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960675F-2DFA-4501-86D4-3CC8B73E4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C2878-92E7-42D2-B649-EAC8AF4F9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62DC2878-92E7-42D2-B649-EAC8AF4F94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FC7939-3AE1-4956-B219-33080A550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graphicEl>
                                              <a:dgm id="{8AFC7939-3AE1-4956-B219-33080A550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4A9830-3522-4CCB-BAF8-CEC0D1C3E172}"/>
              </a:ext>
            </a:extLst>
          </p:cNvPr>
          <p:cNvSpPr txBox="1"/>
          <p:nvPr/>
        </p:nvSpPr>
        <p:spPr>
          <a:xfrm>
            <a:off x="2225040" y="1125415"/>
            <a:ext cx="759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LUYỆN TẬP, THỰC HÀNH</a:t>
            </a:r>
          </a:p>
        </p:txBody>
      </p:sp>
    </p:spTree>
    <p:extLst>
      <p:ext uri="{BB962C8B-B14F-4D97-AF65-F5344CB8AC3E}">
        <p14:creationId xmlns:p14="http://schemas.microsoft.com/office/powerpoint/2010/main" xmlns="" val="2654556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660C6F6-0D2A-44C1-8F3A-0E8BD02BAB1D}"/>
              </a:ext>
            </a:extLst>
          </p:cNvPr>
          <p:cNvSpPr/>
          <p:nvPr/>
        </p:nvSpPr>
        <p:spPr>
          <a:xfrm>
            <a:off x="309489" y="295422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04EC0E-9C18-4D4B-A65E-68D2B4633BCB}"/>
              </a:ext>
            </a:extLst>
          </p:cNvPr>
          <p:cNvSpPr txBox="1"/>
          <p:nvPr/>
        </p:nvSpPr>
        <p:spPr>
          <a:xfrm>
            <a:off x="309489" y="218043"/>
            <a:ext cx="11573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2325D8-664C-4F7A-A488-0C6E619841FA}"/>
                  </a:ext>
                </a:extLst>
              </p:cNvPr>
              <p:cNvSpPr txBox="1"/>
              <p:nvPr/>
            </p:nvSpPr>
            <p:spPr>
              <a:xfrm>
                <a:off x="596704" y="107780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82325D8-664C-4F7A-A488-0C6E6198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4" y="1077809"/>
                <a:ext cx="3070277" cy="1054006"/>
              </a:xfrm>
              <a:prstGeom prst="rect">
                <a:avLst/>
              </a:prstGeom>
              <a:blipFill>
                <a:blip r:embed="rId2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6679AF7-4EDD-4260-A47B-6BF2FBFCF810}"/>
                  </a:ext>
                </a:extLst>
              </p:cNvPr>
              <p:cNvSpPr txBox="1"/>
              <p:nvPr/>
            </p:nvSpPr>
            <p:spPr>
              <a:xfrm>
                <a:off x="596703" y="3503397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64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6679AF7-4EDD-4260-A47B-6BF2FBFCF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3" y="3503397"/>
                <a:ext cx="3070277" cy="1054006"/>
              </a:xfrm>
              <a:prstGeom prst="rect">
                <a:avLst/>
              </a:prstGeom>
              <a:blipFill>
                <a:blip r:embed="rId3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29D4D0-51A2-48C7-A7AB-070ADA9BE771}"/>
                  </a:ext>
                </a:extLst>
              </p:cNvPr>
              <p:cNvSpPr txBox="1"/>
              <p:nvPr/>
            </p:nvSpPr>
            <p:spPr>
              <a:xfrm>
                <a:off x="6292952" y="1077809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29D4D0-51A2-48C7-A7AB-070ADA9B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952" y="1077809"/>
                <a:ext cx="3070277" cy="1054006"/>
              </a:xfrm>
              <a:prstGeom prst="rect">
                <a:avLst/>
              </a:prstGeom>
              <a:blipFill>
                <a:blip r:embed="rId4"/>
                <a:stretch>
                  <a:fillRect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D178A7-7900-4645-A29F-262FCE70A24F}"/>
                  </a:ext>
                </a:extLst>
              </p:cNvPr>
              <p:cNvSpPr txBox="1"/>
              <p:nvPr/>
            </p:nvSpPr>
            <p:spPr>
              <a:xfrm>
                <a:off x="6282404" y="3444962"/>
                <a:ext cx="3070277" cy="105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72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00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2D178A7-7900-4645-A29F-262FCE70A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404" y="3444962"/>
                <a:ext cx="3070277" cy="1054006"/>
              </a:xfrm>
              <a:prstGeom prst="rect">
                <a:avLst/>
              </a:prstGeom>
              <a:blipFill>
                <a:blip r:embed="rId5"/>
                <a:stretch>
                  <a:fillRect l="-2584" b="-8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B91EADF-C05B-4EEC-BD21-CA2BC6935937}"/>
              </a:ext>
            </a:extLst>
          </p:cNvPr>
          <p:cNvSpPr txBox="1"/>
          <p:nvPr/>
        </p:nvSpPr>
        <p:spPr>
          <a:xfrm>
            <a:off x="225075" y="2149761"/>
            <a:ext cx="566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chia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49338CB-CF0E-4D35-A94C-C3B445A67AC4}"/>
              </a:ext>
            </a:extLst>
          </p:cNvPr>
          <p:cNvSpPr txBox="1"/>
          <p:nvPr/>
        </p:nvSpPr>
        <p:spPr>
          <a:xfrm>
            <a:off x="211013" y="4887292"/>
            <a:ext cx="566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chia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F1DE2FF-EEE0-4F2E-A59B-8293A5322FD1}"/>
              </a:ext>
            </a:extLst>
          </p:cNvPr>
          <p:cNvSpPr txBox="1"/>
          <p:nvPr/>
        </p:nvSpPr>
        <p:spPr>
          <a:xfrm>
            <a:off x="6282404" y="2149760"/>
            <a:ext cx="5909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chia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B86C7E9-5B0D-4F39-A628-47897F02DE50}"/>
              </a:ext>
            </a:extLst>
          </p:cNvPr>
          <p:cNvSpPr txBox="1"/>
          <p:nvPr/>
        </p:nvSpPr>
        <p:spPr>
          <a:xfrm>
            <a:off x="6096000" y="4858075"/>
            <a:ext cx="6219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chia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MSC</a:t>
            </a:r>
          </a:p>
        </p:txBody>
      </p:sp>
    </p:spTree>
    <p:extLst>
      <p:ext uri="{BB962C8B-B14F-4D97-AF65-F5344CB8AC3E}">
        <p14:creationId xmlns:p14="http://schemas.microsoft.com/office/powerpoint/2010/main" xmlns="" val="288540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660C6F6-0D2A-44C1-8F3A-0E8BD02BAB1D}"/>
              </a:ext>
            </a:extLst>
          </p:cNvPr>
          <p:cNvSpPr/>
          <p:nvPr/>
        </p:nvSpPr>
        <p:spPr>
          <a:xfrm>
            <a:off x="309489" y="295422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04EC0E-9C18-4D4B-A65E-68D2B4633BCB}"/>
                  </a:ext>
                </a:extLst>
              </p:cNvPr>
              <p:cNvSpPr txBox="1"/>
              <p:nvPr/>
            </p:nvSpPr>
            <p:spPr>
              <a:xfrm>
                <a:off x="309489" y="218043"/>
                <a:ext cx="11573022" cy="160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2.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𝟒𝟐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a:rPr lang="en-US" sz="40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4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 hai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704EC0E-9C18-4D4B-A65E-68D2B4633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9" y="218043"/>
                <a:ext cx="11573022" cy="1606209"/>
              </a:xfrm>
              <a:prstGeom prst="rect">
                <a:avLst/>
              </a:prstGeom>
              <a:blipFill>
                <a:blip r:embed="rId2"/>
                <a:stretch>
                  <a:fillRect l="-1897" r="-316" b="-15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49338CB-CF0E-4D35-A94C-C3B445A67AC4}"/>
              </a:ext>
            </a:extLst>
          </p:cNvPr>
          <p:cNvSpPr txBox="1"/>
          <p:nvPr/>
        </p:nvSpPr>
        <p:spPr>
          <a:xfrm>
            <a:off x="309489" y="2059013"/>
            <a:ext cx="1157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MSC.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BE9CF9-1D34-493D-91F2-58B9DB2990BD}"/>
                  </a:ext>
                </a:extLst>
              </p:cNvPr>
              <p:cNvSpPr txBox="1"/>
              <p:nvPr/>
            </p:nvSpPr>
            <p:spPr>
              <a:xfrm>
                <a:off x="628169" y="3004623"/>
                <a:ext cx="4084508" cy="1284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600" dirty="0"/>
                  <a:t/>
                </a:r>
                <a:r>
                  <a:rPr lang="en-US" sz="5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 ×7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5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4BE9CF9-1D34-493D-91F2-58B9DB299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69" y="3004623"/>
                <a:ext cx="4084508" cy="1284519"/>
              </a:xfrm>
              <a:prstGeom prst="rect">
                <a:avLst/>
              </a:prstGeom>
              <a:blipFill>
                <a:blip r:embed="rId3"/>
                <a:stretch>
                  <a:fillRect b="-14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E03C1A-C673-4646-8EBB-1D2B9151BD8D}"/>
                  </a:ext>
                </a:extLst>
              </p:cNvPr>
              <p:cNvSpPr txBox="1"/>
              <p:nvPr/>
            </p:nvSpPr>
            <p:spPr>
              <a:xfrm>
                <a:off x="5525963" y="2929154"/>
                <a:ext cx="5543262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gi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nguy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</a:rPr>
                        <m:t>ố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0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42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0E03C1A-C673-4646-8EBB-1D2B9151B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963" y="2929154"/>
                <a:ext cx="5543262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5727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660C6F6-0D2A-44C1-8F3A-0E8BD02BAB1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A391A1F-243B-4AF1-9E8D-AEDABA3A3963}"/>
              </a:ext>
            </a:extLst>
          </p:cNvPr>
          <p:cNvSpPr/>
          <p:nvPr/>
        </p:nvSpPr>
        <p:spPr>
          <a:xfrm>
            <a:off x="594544" y="2032781"/>
            <a:ext cx="9385747" cy="173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91725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225040" y="78041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2" name="图片 1" descr="4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6360" y="5400675"/>
            <a:ext cx="1579595" cy="153225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86360" y="3711611"/>
            <a:ext cx="4718787" cy="3146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9BC15D-ACEB-84B3-AF14-300B62B4B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318" y="1006509"/>
            <a:ext cx="7791363" cy="2139881"/>
          </a:xfrm>
          <a:prstGeom prst="rect">
            <a:avLst/>
          </a:prstGeom>
        </p:spPr>
      </p:pic>
      <p:pic>
        <p:nvPicPr>
          <p:cNvPr id="5" name="图片 5" descr="千库网_人物儿童_元素编号13319176">
            <a:extLst>
              <a:ext uri="{FF2B5EF4-FFF2-40B4-BE49-F238E27FC236}">
                <a16:creationId xmlns:a16="http://schemas.microsoft.com/office/drawing/2014/main" xmlns="" id="{8368EC52-A5E3-272F-C5E3-A801F87B9A9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401459" y="2057399"/>
            <a:ext cx="3123610" cy="49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249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xmlns="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xmlns="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xmlns="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xmlns="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0CD36FD-A799-88AC-5D30-DEE016A86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606" y="1627346"/>
            <a:ext cx="7913212" cy="3499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BCFEFBF-0F77-7FAE-F8DD-2C55BC9A23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1" t="38800" r="76271" b="12201"/>
          <a:stretch/>
        </p:blipFill>
        <p:spPr>
          <a:xfrm>
            <a:off x="928121" y="3147009"/>
            <a:ext cx="2088232" cy="3322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9F0F2FD-BDFC-4C7E-9F34-32170F76A5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271" t="38800" b="15908"/>
          <a:stretch/>
        </p:blipFill>
        <p:spPr>
          <a:xfrm>
            <a:off x="9780994" y="3225346"/>
            <a:ext cx="2088231" cy="29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22514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527A8D-5D1E-4947-B734-91F754550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511"/>
            <a:ext cx="12192000" cy="6431082"/>
          </a:xfrm>
          <a:prstGeom prst="rect">
            <a:avLst/>
          </a:prstGeom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6893" y="4780052"/>
            <a:ext cx="1316761" cy="8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17592" y="4729634"/>
            <a:ext cx="1128653" cy="68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6658" y="3320258"/>
            <a:ext cx="1820584" cy="324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652029" y="3392587"/>
            <a:ext cx="2265956" cy="342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303" y="981924"/>
            <a:ext cx="2755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BẢO VỆ</a:t>
            </a:r>
          </a:p>
          <a:p>
            <a:pPr algn="ctr" defTabSz="1219170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0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951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5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4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52AC6A1D-20B3-492C-9E4F-68EA2C42B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34225" y="-319247"/>
            <a:ext cx="11984497" cy="626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2E29EA-438F-4E02-B5CC-CF591580B4C0}"/>
              </a:ext>
            </a:extLst>
          </p:cNvPr>
          <p:cNvSpPr txBox="1"/>
          <p:nvPr/>
        </p:nvSpPr>
        <p:spPr>
          <a:xfrm>
            <a:off x="2359170" y="2027120"/>
            <a:ext cx="7473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khỉ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chặn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phá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lâm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tặc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204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94342"/>
            <a:ext cx="12293600" cy="651691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628995" y="4020424"/>
            <a:ext cx="1713578" cy="26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035955" cy="46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008" y="4034971"/>
            <a:ext cx="1750312" cy="25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0929" y="4196945"/>
            <a:ext cx="1238996" cy="23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2754" y="4785048"/>
            <a:ext cx="1243109" cy="173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 xmlns="">
                  <a14:imgLayer r:embed="rId30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8889239" y="-231842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 xmlns="">
                  <a14:imgLayer r:embed="rId34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 xmlns="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 xmlns="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 xmlns="">
                  <a14:imgLayer r:embed="rId40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 xmlns="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2910" y="1238701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 xmlns="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365835" y="5755625"/>
            <a:ext cx="1570131" cy="24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 xmlns="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604881" y="6057087"/>
            <a:ext cx="1220477" cy="22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 xmlns="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6067074" y="5671541"/>
            <a:ext cx="1630653" cy="23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 xmlns="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963" y="4096012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90482" flipH="1">
            <a:off x="9390542" y="5823789"/>
            <a:ext cx="1149866" cy="16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hlinkClick r:id="rId16" action="ppaction://hlinksldjump"/>
          </p:cNvPr>
          <p:cNvSpPr/>
          <p:nvPr/>
        </p:nvSpPr>
        <p:spPr>
          <a:xfrm>
            <a:off x="1315739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0" name="Oval 39">
            <a:hlinkClick r:id="rId22" action="ppaction://hlinksldjump"/>
          </p:cNvPr>
          <p:cNvSpPr/>
          <p:nvPr/>
        </p:nvSpPr>
        <p:spPr>
          <a:xfrm>
            <a:off x="3473202" y="340854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41" name="Oval 40">
            <a:hlinkClick r:id="rId20" action="ppaction://hlinksldjump"/>
          </p:cNvPr>
          <p:cNvSpPr/>
          <p:nvPr/>
        </p:nvSpPr>
        <p:spPr>
          <a:xfrm>
            <a:off x="6591656" y="345571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2" name="Oval 41">
            <a:hlinkClick r:id="" action="ppaction://noaction"/>
          </p:cNvPr>
          <p:cNvSpPr/>
          <p:nvPr/>
        </p:nvSpPr>
        <p:spPr>
          <a:xfrm>
            <a:off x="9465321" y="34290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UTM Avo" panose="02040603050506020204" pitchFamily="18" charset="0"/>
              </a:rPr>
              <a:t>4</a:t>
            </a:r>
          </a:p>
        </p:txBody>
      </p:sp>
      <p:pic>
        <p:nvPicPr>
          <p:cNvPr id="38" name="Picture 2" descr="C:\Users\ADMIN\Desktop\Tai nguyen thiet ke tro choi\Bảng gỗ\Picture1 (2).png">
            <a:hlinkClick r:id="rId45" action="ppaction://hlinksldjump"/>
            <a:extLst>
              <a:ext uri="{FF2B5EF4-FFF2-40B4-BE49-F238E27FC236}">
                <a16:creationId xmlns:a16="http://schemas.microsoft.com/office/drawing/2014/main" xmlns="" id="{5D8D1541-935D-41DA-926E-93F95821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2494" y="5654275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4944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00091 0.53403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:a16="http://schemas.microsoft.com/office/drawing/2014/main" xmlns="" id="{11A657D8-5FBB-4BDC-99C8-9FAFE43A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78A9E3DD-64ED-4CD2-8EBF-0E793D26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81224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Lam tac\bg.jpg">
            <a:extLst>
              <a:ext uri="{FF2B5EF4-FFF2-40B4-BE49-F238E27FC236}">
                <a16:creationId xmlns:a16="http://schemas.microsoft.com/office/drawing/2014/main" xmlns="" id="{24D6F94C-0D07-493C-BB5F-6DF3F8A4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B16229A1-F999-40C9-BF03-D6E8D54E3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70671" y="-123134"/>
            <a:ext cx="10592972" cy="301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B42FD7-DC95-409F-B0AE-7D971066A0E3}"/>
              </a:ext>
            </a:extLst>
          </p:cNvPr>
          <p:cNvSpPr txBox="1"/>
          <p:nvPr/>
        </p:nvSpPr>
        <p:spPr>
          <a:xfrm>
            <a:off x="3212402" y="927333"/>
            <a:ext cx="5476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D4C0008-8F44-492A-BA57-E9F45F721F04}"/>
              </a:ext>
            </a:extLst>
          </p:cNvPr>
          <p:cNvSpPr txBox="1"/>
          <p:nvPr/>
        </p:nvSpPr>
        <p:spPr>
          <a:xfrm>
            <a:off x="1463040" y="3688454"/>
            <a:ext cx="9622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6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0876B273-8378-4794-A6E0-D9C8F9012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78557" y="5607256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2470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5228"/>
            <a:ext cx="12192000" cy="65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345F526A-E7F2-4D3B-80F7-C137B56D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7103" y="5572367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F54BD91-9744-4FA1-9086-50C697B2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97280" y="-31063"/>
            <a:ext cx="9326880" cy="30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B42FD7-DC95-409F-B0AE-7D971066A0E3}"/>
                  </a:ext>
                </a:extLst>
              </p:cNvPr>
              <p:cNvSpPr txBox="1"/>
              <p:nvPr/>
            </p:nvSpPr>
            <p:spPr>
              <a:xfrm>
                <a:off x="2278966" y="891639"/>
                <a:ext cx="711825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 </a:t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4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endPara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BB42FD7-DC95-409F-B0AE-7D971066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966" y="891639"/>
                <a:ext cx="7118252" cy="1070358"/>
              </a:xfrm>
              <a:prstGeom prst="rect">
                <a:avLst/>
              </a:prstGeom>
              <a:blipFill>
                <a:blip r:embed="rId6"/>
                <a:stretch>
                  <a:fillRect b="-7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4C0008-8F44-492A-BA57-E9F45F721F04}"/>
                  </a:ext>
                </a:extLst>
              </p:cNvPr>
              <p:cNvSpPr txBox="1"/>
              <p:nvPr/>
            </p:nvSpPr>
            <p:spPr>
              <a:xfrm>
                <a:off x="3207486" y="2884699"/>
                <a:ext cx="526121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7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7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endParaRPr lang="en-US" sz="7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4C0008-8F44-492A-BA57-E9F45F721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486" y="2884699"/>
                <a:ext cx="5261212" cy="1692771"/>
              </a:xfrm>
              <a:prstGeom prst="rect">
                <a:avLst/>
              </a:prstGeom>
              <a:blipFill>
                <a:blip r:embed="rId7"/>
                <a:stretch>
                  <a:fillRect b="-14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41792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6999"/>
            <a:ext cx="121920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B3019389-6D00-4313-BCC3-32A7CDEB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659453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Lam tac\bg.jpg">
            <a:extLst>
              <a:ext uri="{FF2B5EF4-FFF2-40B4-BE49-F238E27FC236}">
                <a16:creationId xmlns:a16="http://schemas.microsoft.com/office/drawing/2014/main" xmlns="" id="{0AF095AC-44BB-4D12-8035-2FC5A748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8771"/>
            <a:ext cx="12192000" cy="657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F7ED5391-77D5-41CB-BFBB-96A5D9257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361071" y="-562651"/>
            <a:ext cx="12839114" cy="38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1AA0DFD-DC0F-4ED2-B69D-B03DEEB4E575}"/>
                  </a:ext>
                </a:extLst>
              </p:cNvPr>
              <p:cNvSpPr txBox="1"/>
              <p:nvPr/>
            </p:nvSpPr>
            <p:spPr>
              <a:xfrm>
                <a:off x="1153553" y="469452"/>
                <a:ext cx="9777047" cy="1624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3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giản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4400" b="1" dirty="0">
                    <a:solidFill>
                      <a:schemeClr val="accent1">
                        <a:lumMod val="50000"/>
                      </a:schemeClr>
                    </a:solidFill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1AA0DFD-DC0F-4ED2-B69D-B03DEEB4E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553" y="469452"/>
                <a:ext cx="9777047" cy="1624355"/>
              </a:xfrm>
              <a:prstGeom prst="rect">
                <a:avLst/>
              </a:prstGeom>
              <a:blipFill>
                <a:blip r:embed="rId6"/>
                <a:stretch>
                  <a:fillRect t="-5639" r="-748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088E3F-011C-401E-A96C-42D59511ACE5}"/>
                  </a:ext>
                </a:extLst>
              </p:cNvPr>
              <p:cNvSpPr txBox="1"/>
              <p:nvPr/>
            </p:nvSpPr>
            <p:spPr>
              <a:xfrm>
                <a:off x="2329452" y="2872906"/>
                <a:ext cx="7251741" cy="1820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4088E3F-011C-401E-A96C-42D59511A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452" y="2872906"/>
                <a:ext cx="7251741" cy="18209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F4F008E3-775D-4431-80F6-929729668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6218" y="5485281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0218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759655" y="772703"/>
            <a:ext cx="1100093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Thứ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ngày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5 </a:t>
            </a:r>
            <a:r>
              <a:rPr lang="en-US" sz="3600" dirty="0" err="1" smtClean="0">
                <a:solidFill>
                  <a:srgbClr val="002060"/>
                </a:solidFill>
              </a:rPr>
              <a:t>tháng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2 </a:t>
            </a:r>
            <a:r>
              <a:rPr lang="en-US" sz="3600" dirty="0" err="1" smtClean="0">
                <a:solidFill>
                  <a:srgbClr val="002060"/>
                </a:solidFill>
              </a:rPr>
              <a:t>năm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2024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AC481E-5826-7B1B-75C0-A8F4B5873016}"/>
              </a:ext>
            </a:extLst>
          </p:cNvPr>
          <p:cNvSpPr txBox="1"/>
          <p:nvPr/>
        </p:nvSpPr>
        <p:spPr>
          <a:xfrm>
            <a:off x="1280160" y="2506405"/>
            <a:ext cx="9959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</a:rPr>
              <a:t>Bài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</a:rPr>
              <a:t>60:Quy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đồng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mẫu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số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các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phân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</a:rPr>
              <a:t>số</a:t>
            </a:r>
            <a:r>
              <a:rPr lang="en-US" sz="6000" b="1" dirty="0" smtClean="0">
                <a:solidFill>
                  <a:srgbClr val="7030A0"/>
                </a:solidFill>
              </a:rPr>
              <a:t> (</a:t>
            </a:r>
            <a:r>
              <a:rPr lang="en-US" sz="6000" b="1" dirty="0" err="1" smtClean="0">
                <a:solidFill>
                  <a:srgbClr val="7030A0"/>
                </a:solidFill>
              </a:rPr>
              <a:t>Tiết</a:t>
            </a:r>
            <a:r>
              <a:rPr lang="en-US" sz="6000" b="1" dirty="0" smtClean="0">
                <a:solidFill>
                  <a:srgbClr val="7030A0"/>
                </a:solidFill>
              </a:rPr>
              <a:t> 1)</a:t>
            </a:r>
            <a:endParaRPr lang="vi-VN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1999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4977</TotalTime>
  <Words>287</Words>
  <Application>Microsoft Office PowerPoint</Application>
  <PresentationFormat>Custom</PresentationFormat>
  <Paragraphs>62</Paragraphs>
  <Slides>20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Huyền Giáp Thu</dc:creator>
  <cp:lastModifiedBy>Mcom</cp:lastModifiedBy>
  <cp:revision>42</cp:revision>
  <dcterms:created xsi:type="dcterms:W3CDTF">2023-08-28T02:48:48Z</dcterms:created>
  <dcterms:modified xsi:type="dcterms:W3CDTF">2025-04-21T14:39:03Z</dcterms:modified>
</cp:coreProperties>
</file>