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8" r:id="rId3"/>
    <p:sldId id="269" r:id="rId4"/>
    <p:sldId id="270" r:id="rId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EDB3"/>
    <a:srgbClr val="FFD8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53" autoAdjust="0"/>
    <p:restoredTop sz="94660"/>
  </p:normalViewPr>
  <p:slideViewPr>
    <p:cSldViewPr>
      <p:cViewPr varScale="1">
        <p:scale>
          <a:sx n="55" d="100"/>
          <a:sy n="55" d="100"/>
        </p:scale>
        <p:origin x="-582" y="-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577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39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013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5298245" cy="920745"/>
            <a:chOff x="4586762" y="398606"/>
            <a:chExt cx="5208845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5208845" cy="748525"/>
              <a:chOff x="4586762" y="398606"/>
              <a:chExt cx="5208845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5208845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7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27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9 </a:t>
                </a:r>
                <a:r>
                  <a:rPr lang="en-US" sz="27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7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27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7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612168" y="943309"/>
            <a:ext cx="8912574" cy="524216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ÔN TẬP VỀ HÌNH HỌC VÀ ĐO LƯỜNG (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1701225"/>
            <a:ext cx="4272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9583" y="2423858"/>
            <a:ext cx="522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7861" y="3072825"/>
            <a:ext cx="1375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7861" y="3785373"/>
            <a:ext cx="930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1697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40663" y="477214"/>
            <a:ext cx="1178656" cy="507831"/>
            <a:chOff x="7216804" y="734286"/>
            <a:chExt cx="1158768" cy="412844"/>
          </a:xfrm>
        </p:grpSpPr>
        <p:sp>
          <p:nvSpPr>
            <p:cNvPr id="6" name="TextBox 5"/>
            <p:cNvSpPr txBox="1"/>
            <p:nvPr/>
          </p:nvSpPr>
          <p:spPr>
            <a:xfrm>
              <a:off x="7216804" y="734286"/>
              <a:ext cx="1158768" cy="412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7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612168" y="943309"/>
            <a:ext cx="8912574" cy="524216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ÔN TẬP VỀ HÌNH HỌC VÀ ĐO LƯỜNG (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1701225"/>
            <a:ext cx="15572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8123" y="5634095"/>
            <a:ext cx="1091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6410" t="36695" r="59491" b="47350"/>
          <a:stretch/>
        </p:blipFill>
        <p:spPr bwMode="auto">
          <a:xfrm>
            <a:off x="2651919" y="2519700"/>
            <a:ext cx="11430000" cy="2814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119" y="6524802"/>
            <a:ext cx="7772400" cy="2390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6519" y="0"/>
            <a:ext cx="52982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9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586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40663" y="477214"/>
            <a:ext cx="1178656" cy="507831"/>
            <a:chOff x="7216804" y="734286"/>
            <a:chExt cx="1158768" cy="412844"/>
          </a:xfrm>
        </p:grpSpPr>
        <p:sp>
          <p:nvSpPr>
            <p:cNvPr id="6" name="TextBox 5"/>
            <p:cNvSpPr txBox="1"/>
            <p:nvPr/>
          </p:nvSpPr>
          <p:spPr>
            <a:xfrm>
              <a:off x="7216804" y="734286"/>
              <a:ext cx="1158768" cy="412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7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612168" y="943309"/>
            <a:ext cx="8912574" cy="524216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ÔN TẬP VỀ HÌNH HỌC VÀ ĐO LƯỜNG (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5815" y="1835654"/>
            <a:ext cx="13660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5815" y="6969878"/>
            <a:ext cx="1375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hình trên đều có 6 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mặt.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để sơn hết các mặt của từng khối hình đó 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40812" t="63058" r="47222" b="26115"/>
          <a:stretch/>
        </p:blipFill>
        <p:spPr bwMode="auto">
          <a:xfrm>
            <a:off x="8233983" y="3505200"/>
            <a:ext cx="5810965" cy="2934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119" y="0"/>
            <a:ext cx="52982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9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158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40663" y="477214"/>
            <a:ext cx="1178656" cy="507831"/>
            <a:chOff x="7216804" y="734286"/>
            <a:chExt cx="1158768" cy="412844"/>
          </a:xfrm>
        </p:grpSpPr>
        <p:sp>
          <p:nvSpPr>
            <p:cNvPr id="6" name="TextBox 5"/>
            <p:cNvSpPr txBox="1"/>
            <p:nvPr/>
          </p:nvSpPr>
          <p:spPr>
            <a:xfrm>
              <a:off x="7216804" y="734286"/>
              <a:ext cx="1158768" cy="412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7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612168" y="943309"/>
            <a:ext cx="8912574" cy="524216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ÔN TẬP VỀ HÌNH HỌC VÀ ĐO LƯỜNG (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1701225"/>
            <a:ext cx="8081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mõi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6681" y="6155878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22329" t="75973" r="49359" b="6363"/>
          <a:stretch/>
        </p:blipFill>
        <p:spPr bwMode="auto">
          <a:xfrm>
            <a:off x="2651919" y="2294612"/>
            <a:ext cx="11811000" cy="3572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42720" y="6161782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25</a:t>
            </a:r>
            <a:r>
              <a:rPr lang="en-US" sz="32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85920" y="6172200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40</a:t>
            </a:r>
            <a:r>
              <a:rPr lang="en-US" sz="32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48320" y="6172200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22</a:t>
            </a:r>
            <a:r>
              <a:rPr lang="en-US" sz="32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6519" y="0"/>
            <a:ext cx="52982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9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937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298</Words>
  <Application>Microsoft Office PowerPoint</Application>
  <PresentationFormat>Custom</PresentationFormat>
  <Paragraphs>34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238</cp:revision>
  <dcterms:created xsi:type="dcterms:W3CDTF">2023-03-12T09:05:59Z</dcterms:created>
  <dcterms:modified xsi:type="dcterms:W3CDTF">2025-04-21T13:32:39Z</dcterms:modified>
</cp:coreProperties>
</file>