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61" r:id="rId3"/>
    <p:sldId id="259" r:id="rId4"/>
    <p:sldId id="262" r:id="rId5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570" y="-84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82EB5-FAE3-41F0-B5CD-C7C886B6167A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48E19-2A20-4731-8C78-9FEC8FD41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86466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48E19-2A20-4731-8C78-9FEC8FD4197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25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48E19-2A20-4731-8C78-9FEC8FD41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25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49300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61124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1377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7365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5215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4141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0704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6102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6136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66068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329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3353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665480" y="64301"/>
            <a:ext cx="6048451" cy="900730"/>
            <a:chOff x="4586762" y="398606"/>
            <a:chExt cx="4737764" cy="732254"/>
          </a:xfrm>
        </p:grpSpPr>
        <p:sp>
          <p:nvSpPr>
            <p:cNvPr id="5" name="TextBox 4"/>
            <p:cNvSpPr txBox="1"/>
            <p:nvPr/>
          </p:nvSpPr>
          <p:spPr>
            <a:xfrm>
              <a:off x="4586762" y="398606"/>
              <a:ext cx="4737764" cy="4753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32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32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ngày</a:t>
              </a:r>
              <a:r>
                <a:rPr lang="en-US" sz="32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9 </a:t>
              </a:r>
              <a:r>
                <a:rPr lang="en-US" sz="3200" b="1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tháng</a:t>
              </a:r>
              <a:r>
                <a:rPr lang="en-US" sz="32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9 </a:t>
              </a:r>
              <a:r>
                <a:rPr lang="en-US" sz="3200" b="1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năm</a:t>
              </a:r>
              <a:r>
                <a:rPr lang="en-US" sz="32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2024</a:t>
              </a:r>
              <a:endPara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710168" y="718016"/>
              <a:ext cx="906742" cy="412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700" b="1" u="sng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  <a:endParaRPr lang="en-US" sz="27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1800708" y="943309"/>
            <a:ext cx="12653663" cy="554993"/>
          </a:xfrm>
          <a:prstGeom prst="rect">
            <a:avLst/>
          </a:prstGeom>
          <a:noFill/>
        </p:spPr>
        <p:txBody>
          <a:bodyPr wrap="none" lIns="92427" tIns="46213" rIns="92427" bIns="46213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spcBef>
                <a:spcPts val="2431"/>
              </a:spcBef>
              <a:defRPr/>
            </a:pPr>
            <a:r>
              <a:rPr lang="en-US" sz="3000" b="1" u="sng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b="1" u="sng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0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VỀ SỐ VÀ PHÉP TÍNH TRONG PHẠM VI 100 000 (</a:t>
            </a:r>
            <a:r>
              <a:rPr lang="en-US" sz="3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80319" y="1498302"/>
            <a:ext cx="72065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it-IT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 chơi “Ai nhanh, ai đúng”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83863" y="2551573"/>
            <a:ext cx="12635190" cy="218521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30 820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12 315.</a:t>
            </a:r>
          </a:p>
          <a:p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2, chia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96704" y="5001812"/>
            <a:ext cx="10887917" cy="113877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“Ai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30391" y="6163683"/>
            <a:ext cx="13238734" cy="11387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vi-VN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Các nhóm thi đua trình bày. Nhóm nào xong trước và đúng kết quả được xếp vị trí nhất, nhì, ba,...</a:t>
            </a:r>
            <a:endParaRPr lang="en-US" sz="3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69703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4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665480" y="64301"/>
            <a:ext cx="5134739" cy="920745"/>
            <a:chOff x="4586762" y="398606"/>
            <a:chExt cx="5048099" cy="748525"/>
          </a:xfrm>
        </p:grpSpPr>
        <p:sp>
          <p:nvSpPr>
            <p:cNvPr id="5" name="TextBox 4"/>
            <p:cNvSpPr txBox="1"/>
            <p:nvPr/>
          </p:nvSpPr>
          <p:spPr>
            <a:xfrm>
              <a:off x="4586762" y="398606"/>
              <a:ext cx="5048099" cy="412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700" b="1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27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700" b="1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7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700" b="1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ngày</a:t>
              </a:r>
              <a:r>
                <a:rPr lang="en-US" sz="27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9 </a:t>
              </a:r>
              <a:r>
                <a:rPr lang="en-US" sz="2700" b="1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tháng</a:t>
              </a:r>
              <a:r>
                <a:rPr lang="en-US" sz="27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9 </a:t>
              </a:r>
              <a:r>
                <a:rPr lang="en-US" sz="2700" b="1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năm</a:t>
              </a:r>
              <a:r>
                <a:rPr lang="en-US" sz="27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2024</a:t>
              </a:r>
              <a:endParaRPr lang="en-US" sz="27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216806" y="734287"/>
              <a:ext cx="906742" cy="412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700" b="1" u="sng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  <a:endParaRPr lang="en-US" sz="27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1800708" y="943309"/>
            <a:ext cx="12653663" cy="554993"/>
          </a:xfrm>
          <a:prstGeom prst="rect">
            <a:avLst/>
          </a:prstGeom>
          <a:noFill/>
        </p:spPr>
        <p:txBody>
          <a:bodyPr wrap="none" lIns="92427" tIns="46213" rIns="92427" bIns="46213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spcBef>
                <a:spcPts val="2431"/>
              </a:spcBef>
              <a:defRPr/>
            </a:pPr>
            <a:r>
              <a:rPr lang="en-US" sz="3000" b="1" u="sng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b="1" u="sng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0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VỀ SỐ VÀ PHÉP TÍNH TRONG PHẠM VI 100 000 (</a:t>
            </a:r>
            <a:r>
              <a:rPr lang="en-US" sz="3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80319" y="1792069"/>
            <a:ext cx="2569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2. a)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88453" y="3680420"/>
            <a:ext cx="14136971" cy="6155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26 358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04180" y="6896453"/>
            <a:ext cx="8367689" cy="6155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47406" y="4375742"/>
            <a:ext cx="6671913" cy="6155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26 358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338" y="1885912"/>
            <a:ext cx="10363200" cy="171473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</p:pic>
      <p:sp>
        <p:nvSpPr>
          <p:cNvPr id="20" name="TextBox 19"/>
          <p:cNvSpPr txBox="1"/>
          <p:nvPr/>
        </p:nvSpPr>
        <p:spPr>
          <a:xfrm>
            <a:off x="1847406" y="5014387"/>
            <a:ext cx="6905401" cy="6155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26 358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847406" y="5623237"/>
            <a:ext cx="6905401" cy="6155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26 358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835373" y="6242429"/>
            <a:ext cx="7848601" cy="6155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26 358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243219" y="4420995"/>
            <a:ext cx="12573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26 360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243219" y="5052858"/>
            <a:ext cx="12573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243219" y="5690832"/>
            <a:ext cx="12573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000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509919" y="6280900"/>
            <a:ext cx="12573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30 000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 rot="353638">
            <a:off x="6061391" y="2781743"/>
            <a:ext cx="1291259" cy="53860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nl-N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450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767219" y="2831210"/>
            <a:ext cx="1257300" cy="53860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nl-N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850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94719" y="7696200"/>
            <a:ext cx="1524000" cy="53860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29 999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952265" y="7662672"/>
            <a:ext cx="1524000" cy="53860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90 000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688024" y="7662820"/>
            <a:ext cx="1524000" cy="53860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20 990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423783" y="7690991"/>
            <a:ext cx="1524000" cy="53860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29 909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653152" y="8351947"/>
            <a:ext cx="1524000" cy="53860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29 999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425896" y="8408585"/>
            <a:ext cx="1524000" cy="53860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90 000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348996" y="8366209"/>
            <a:ext cx="1524000" cy="53860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20 990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976989" y="8351947"/>
            <a:ext cx="1524000" cy="53860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29 909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30396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  <p:bldP spid="28" grpId="0" animBg="1"/>
      <p:bldP spid="20" grpId="0" animBg="1"/>
      <p:bldP spid="29" grpId="0" animBg="1"/>
      <p:bldP spid="30" grpId="0" animBg="1"/>
      <p:bldP spid="12" grpId="0"/>
      <p:bldP spid="31" grpId="0"/>
      <p:bldP spid="32" grpId="0"/>
      <p:bldP spid="33" grpId="0"/>
      <p:bldP spid="34" grpId="0" animBg="1"/>
      <p:bldP spid="35" grpId="0" animBg="1"/>
      <p:bldP spid="13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665480" y="64301"/>
            <a:ext cx="5134739" cy="920745"/>
            <a:chOff x="4586762" y="398606"/>
            <a:chExt cx="5048099" cy="748525"/>
          </a:xfrm>
        </p:grpSpPr>
        <p:sp>
          <p:nvSpPr>
            <p:cNvPr id="5" name="TextBox 4"/>
            <p:cNvSpPr txBox="1"/>
            <p:nvPr/>
          </p:nvSpPr>
          <p:spPr>
            <a:xfrm>
              <a:off x="4586762" y="398606"/>
              <a:ext cx="5048099" cy="412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700" b="1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27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700" b="1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7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700" b="1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ngày</a:t>
              </a:r>
              <a:r>
                <a:rPr lang="en-US" sz="27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9 </a:t>
              </a:r>
              <a:r>
                <a:rPr lang="en-US" sz="2700" b="1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tháng</a:t>
              </a:r>
              <a:r>
                <a:rPr lang="en-US" sz="27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9 </a:t>
              </a:r>
              <a:r>
                <a:rPr lang="en-US" sz="2700" b="1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năm</a:t>
              </a:r>
              <a:r>
                <a:rPr lang="en-US" sz="27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2024</a:t>
              </a:r>
              <a:endParaRPr lang="en-US" sz="27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216806" y="734287"/>
              <a:ext cx="906742" cy="412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700" b="1" u="sng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  <a:endParaRPr lang="en-US" sz="27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1800708" y="943309"/>
            <a:ext cx="12653663" cy="554993"/>
          </a:xfrm>
          <a:prstGeom prst="rect">
            <a:avLst/>
          </a:prstGeom>
          <a:noFill/>
        </p:spPr>
        <p:txBody>
          <a:bodyPr wrap="none" lIns="92427" tIns="46213" rIns="92427" bIns="46213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spcBef>
                <a:spcPts val="2431"/>
              </a:spcBef>
              <a:defRPr/>
            </a:pPr>
            <a:r>
              <a:rPr lang="en-US" sz="3000" b="1" u="sng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b="1" u="sng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0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VỀ SỐ VÀ PHÉP TÍNH TRONG PHẠM VI 100 000 (</a:t>
            </a:r>
            <a:r>
              <a:rPr lang="en-US" sz="3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23286" y="1944469"/>
            <a:ext cx="5145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41136" y="2760049"/>
            <a:ext cx="35509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27 369 + 34 425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8391" y="2798731"/>
            <a:ext cx="34990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90 714 – 61 533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509919" y="2798731"/>
            <a:ext cx="2364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15 273 x 3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466282" y="2800170"/>
            <a:ext cx="22509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36 472 : 4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0" y="0"/>
            <a:ext cx="1627663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>
            <a:off x="2575719" y="3752577"/>
            <a:ext cx="1897023" cy="1482093"/>
            <a:chOff x="8714673" y="1905000"/>
            <a:chExt cx="1897023" cy="1482093"/>
          </a:xfrm>
        </p:grpSpPr>
        <p:sp>
          <p:nvSpPr>
            <p:cNvPr id="59" name="TextBox 58"/>
            <p:cNvSpPr txBox="1"/>
            <p:nvPr/>
          </p:nvSpPr>
          <p:spPr>
            <a:xfrm>
              <a:off x="9016387" y="1905000"/>
              <a:ext cx="159530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40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27 369</a:t>
              </a:r>
              <a:endPara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9008477" y="2625093"/>
              <a:ext cx="159530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40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34 425</a:t>
              </a:r>
              <a:endPara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8714673" y="2243554"/>
              <a:ext cx="48442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en-US" sz="400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8956887" y="3387093"/>
              <a:ext cx="1570532" cy="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TextBox 62"/>
          <p:cNvSpPr txBox="1"/>
          <p:nvPr/>
        </p:nvSpPr>
        <p:spPr>
          <a:xfrm>
            <a:off x="3997423" y="5311914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695173" y="5311914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430460" y="5311914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109119" y="5306582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804352" y="5334000"/>
            <a:ext cx="380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6309519" y="3733800"/>
            <a:ext cx="1897023" cy="1482093"/>
            <a:chOff x="8714673" y="1905000"/>
            <a:chExt cx="1897023" cy="1482093"/>
          </a:xfrm>
        </p:grpSpPr>
        <p:sp>
          <p:nvSpPr>
            <p:cNvPr id="69" name="TextBox 68"/>
            <p:cNvSpPr txBox="1"/>
            <p:nvPr/>
          </p:nvSpPr>
          <p:spPr>
            <a:xfrm>
              <a:off x="9016387" y="1905000"/>
              <a:ext cx="159530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40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90 714</a:t>
              </a:r>
              <a:endPara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9008477" y="2625093"/>
              <a:ext cx="159530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40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61 533</a:t>
              </a:r>
              <a:endPara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8714673" y="2243554"/>
              <a:ext cx="35618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-</a:t>
              </a:r>
              <a:endParaRPr lang="en-US" sz="400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2" name="Straight Connector 71"/>
            <p:cNvCxnSpPr/>
            <p:nvPr/>
          </p:nvCxnSpPr>
          <p:spPr>
            <a:xfrm>
              <a:off x="8956887" y="3387093"/>
              <a:ext cx="1570532" cy="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3" name="TextBox 72"/>
          <p:cNvSpPr txBox="1"/>
          <p:nvPr/>
        </p:nvSpPr>
        <p:spPr>
          <a:xfrm>
            <a:off x="6565375" y="5293137"/>
            <a:ext cx="15953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29 181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9823798" y="3676377"/>
            <a:ext cx="1654809" cy="1482093"/>
            <a:chOff x="8956887" y="1905000"/>
            <a:chExt cx="1654809" cy="1482093"/>
          </a:xfrm>
        </p:grpSpPr>
        <p:sp>
          <p:nvSpPr>
            <p:cNvPr id="75" name="TextBox 74"/>
            <p:cNvSpPr txBox="1"/>
            <p:nvPr/>
          </p:nvSpPr>
          <p:spPr>
            <a:xfrm>
              <a:off x="9016387" y="1905000"/>
              <a:ext cx="159530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40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15 273</a:t>
              </a:r>
              <a:endPara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0162640" y="2625093"/>
              <a:ext cx="44114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40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8964966" y="237086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x</a:t>
              </a:r>
              <a:endParaRPr lang="en-US" sz="360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8956887" y="3387093"/>
              <a:ext cx="1570532" cy="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9" name="TextBox 78"/>
          <p:cNvSpPr txBox="1"/>
          <p:nvPr/>
        </p:nvSpPr>
        <p:spPr>
          <a:xfrm>
            <a:off x="9854343" y="5235714"/>
            <a:ext cx="15953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="" xmlns:a16="http://schemas.microsoft.com/office/drawing/2014/main" id="{C4F6D663-C0F7-4B3A-A758-40E9A6BE67A5}"/>
              </a:ext>
            </a:extLst>
          </p:cNvPr>
          <p:cNvSpPr txBox="1"/>
          <p:nvPr/>
        </p:nvSpPr>
        <p:spPr>
          <a:xfrm>
            <a:off x="12581634" y="4065634"/>
            <a:ext cx="30304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36 472      4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 flipV="1">
            <a:off x="14241483" y="4103005"/>
            <a:ext cx="18872" cy="2964415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14382981" y="4822607"/>
            <a:ext cx="4302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3267102" y="4764305"/>
            <a:ext cx="5100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3315616" y="5385449"/>
            <a:ext cx="4615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4907439" y="4823177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3529151" y="5943600"/>
            <a:ext cx="400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3548519" y="5388114"/>
            <a:ext cx="400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5169789" y="4823177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3807518" y="5943600"/>
            <a:ext cx="274401" cy="708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3764928" y="6477000"/>
            <a:ext cx="3931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2878773" y="4769388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4647413" y="4822607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98" name="Straight Connector 97"/>
          <p:cNvCxnSpPr/>
          <p:nvPr/>
        </p:nvCxnSpPr>
        <p:spPr>
          <a:xfrm>
            <a:off x="14241483" y="4781420"/>
            <a:ext cx="1570532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9967025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65" grpId="0"/>
      <p:bldP spid="66" grpId="0"/>
      <p:bldP spid="67" grpId="0"/>
      <p:bldP spid="73" grpId="0"/>
      <p:bldP spid="79" grpId="0"/>
      <p:bldP spid="84" grpId="0"/>
      <p:bldP spid="86" grpId="0"/>
      <p:bldP spid="87" grpId="0"/>
      <p:bldP spid="88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665480" y="64301"/>
            <a:ext cx="5134739" cy="920745"/>
            <a:chOff x="4586762" y="398606"/>
            <a:chExt cx="5048099" cy="748525"/>
          </a:xfrm>
        </p:grpSpPr>
        <p:sp>
          <p:nvSpPr>
            <p:cNvPr id="5" name="TextBox 4"/>
            <p:cNvSpPr txBox="1"/>
            <p:nvPr/>
          </p:nvSpPr>
          <p:spPr>
            <a:xfrm>
              <a:off x="4586762" y="398606"/>
              <a:ext cx="5048099" cy="412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700" b="1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27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700" b="1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7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700" b="1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ngày</a:t>
              </a:r>
              <a:r>
                <a:rPr lang="en-US" sz="27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9 </a:t>
              </a:r>
              <a:r>
                <a:rPr lang="en-US" sz="2700" b="1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tháng</a:t>
              </a:r>
              <a:r>
                <a:rPr lang="en-US" sz="27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9 </a:t>
              </a:r>
              <a:r>
                <a:rPr lang="en-US" sz="2700" b="1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năm</a:t>
              </a:r>
              <a:r>
                <a:rPr lang="en-US" sz="27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2024</a:t>
              </a:r>
              <a:endParaRPr lang="en-US" sz="27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216806" y="734287"/>
              <a:ext cx="906742" cy="412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700" b="1" u="sng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  <a:endParaRPr lang="en-US" sz="27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1800708" y="943309"/>
            <a:ext cx="12653663" cy="554993"/>
          </a:xfrm>
          <a:prstGeom prst="rect">
            <a:avLst/>
          </a:prstGeom>
          <a:noFill/>
        </p:spPr>
        <p:txBody>
          <a:bodyPr wrap="none" lIns="92427" tIns="46213" rIns="92427" bIns="46213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spcBef>
                <a:spcPts val="2431"/>
              </a:spcBef>
              <a:defRPr/>
            </a:pPr>
            <a:r>
              <a:rPr lang="en-US" sz="3000" b="1" u="sng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b="1" u="sng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0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VỀ SỐ VÀ PHÉP TÍNH TRONG PHẠM VI 100 000 (</a:t>
            </a:r>
            <a:r>
              <a:rPr lang="en-US" sz="3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8319" y="1981200"/>
            <a:ext cx="14382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4.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925906" y="1981640"/>
            <a:ext cx="136038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điểm cao nhất trong trò chơi tung bóng vào lưới hiện nay là 25 928 điểm. Kiên còn thiếu 2 718 điểm nữa là bằng số điểm đó. Hỏi Kiên đang có bao nhiêu điểm.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41099" y="4288202"/>
            <a:ext cx="68210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nl-NL" sz="4000" b="1" u="sng" dirty="0">
                <a:solidFill>
                  <a:srgbClr val="FF33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Tóm tắt</a:t>
            </a:r>
            <a:r>
              <a:rPr lang="nl-NL" sz="4000" dirty="0">
                <a:solidFill>
                  <a:srgbClr val="FF33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4000" dirty="0">
              <a:solidFill>
                <a:srgbClr val="FF33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dirty="0" smtClean="0">
                <a:solidFill>
                  <a:srgbClr val="FF33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 </a:t>
            </a:r>
            <a:r>
              <a:rPr lang="nl-NL" sz="4000" dirty="0">
                <a:solidFill>
                  <a:srgbClr val="FF33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 cao nhất: 25 928 </a:t>
            </a:r>
            <a:r>
              <a:rPr lang="nl-NL" sz="4000" dirty="0" smtClean="0">
                <a:solidFill>
                  <a:srgbClr val="FF33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endParaRPr lang="en-US" sz="4000" dirty="0">
              <a:solidFill>
                <a:srgbClr val="FF33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dirty="0" smtClean="0">
                <a:solidFill>
                  <a:srgbClr val="FF33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 </a:t>
            </a:r>
            <a:r>
              <a:rPr lang="nl-NL" sz="4000" dirty="0">
                <a:solidFill>
                  <a:srgbClr val="FF33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 Kiên thiếu: 2 718 </a:t>
            </a:r>
            <a:r>
              <a:rPr lang="nl-NL" sz="4000" dirty="0" smtClean="0">
                <a:solidFill>
                  <a:srgbClr val="FF33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endParaRPr lang="en-US" sz="4000" dirty="0">
              <a:solidFill>
                <a:srgbClr val="FF33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dirty="0" smtClean="0">
                <a:solidFill>
                  <a:srgbClr val="FF33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Kiên đang có:  </a:t>
            </a:r>
            <a:r>
              <a:rPr lang="nl-NL" sz="4000" dirty="0">
                <a:solidFill>
                  <a:srgbClr val="FF33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điểm.</a:t>
            </a:r>
            <a:endParaRPr lang="en-US" sz="4000" dirty="0">
              <a:solidFill>
                <a:srgbClr val="FF3399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475386" y="4403970"/>
            <a:ext cx="735913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nl-NL" sz="4000" b="1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giải:</a:t>
            </a:r>
            <a:endParaRPr lang="en-US" sz="4000" b="1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 điểm Kiên đang có là: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25 928 – 2 7 1 8 = 23 210 (điểm)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nl-NL" sz="40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Đáp </a:t>
            </a:r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số: 23 210 điểm</a:t>
            </a:r>
            <a:endParaRPr lang="en-US" sz="40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8475386" y="4114800"/>
            <a:ext cx="0" cy="487680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28714353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</TotalTime>
  <Words>493</Words>
  <Application>Microsoft Office PowerPoint</Application>
  <PresentationFormat>Custom</PresentationFormat>
  <Paragraphs>86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128</cp:revision>
  <dcterms:created xsi:type="dcterms:W3CDTF">2023-03-12T09:05:59Z</dcterms:created>
  <dcterms:modified xsi:type="dcterms:W3CDTF">2025-04-21T13:33:05Z</dcterms:modified>
</cp:coreProperties>
</file>