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59" r:id="rId4"/>
    <p:sldId id="262" r:id="rId5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570" y="-8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2EB5-FAE3-41F0-B5CD-C7C886B6167A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8E19-2A20-4731-8C78-9FEC8FD41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646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2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2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30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1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37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736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2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414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70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610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613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06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32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335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65480" y="64301"/>
            <a:ext cx="6048451" cy="900730"/>
            <a:chOff x="4586762" y="398606"/>
            <a:chExt cx="4737764" cy="732254"/>
          </a:xfrm>
        </p:grpSpPr>
        <p:sp>
          <p:nvSpPr>
            <p:cNvPr id="5" name="TextBox 4"/>
            <p:cNvSpPr txBox="1"/>
            <p:nvPr/>
          </p:nvSpPr>
          <p:spPr>
            <a:xfrm>
              <a:off x="4586762" y="398606"/>
              <a:ext cx="4737764" cy="4753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32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32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32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32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32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32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2024</a:t>
              </a:r>
              <a:endPara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10168" y="718016"/>
              <a:ext cx="906742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u="sng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7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800708" y="943309"/>
            <a:ext cx="12653663" cy="554993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en-US" sz="3000" b="1" u="sng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VỀ SỐ VÀ PHÉP TÍNH TRONG PHẠM VI 100 000 (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0319" y="1498302"/>
            <a:ext cx="7206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“Ai nhanh, ai đúng”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863" y="2551573"/>
            <a:ext cx="12635190" cy="218521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30 820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12 315.</a:t>
            </a:r>
          </a:p>
          <a:p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chia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96704" y="5001812"/>
            <a:ext cx="10887917" cy="113877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“Ai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0391" y="6163683"/>
            <a:ext cx="13238734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nhóm thi đua trình bày. Nhóm nào xong trước và đúng kết quả được xếp vị trí nhất, nhì, ba,...</a:t>
            </a:r>
            <a:endParaRPr lang="en-US" sz="3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69703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65480" y="64301"/>
            <a:ext cx="5134739" cy="920745"/>
            <a:chOff x="4586762" y="398606"/>
            <a:chExt cx="5048099" cy="748525"/>
          </a:xfrm>
        </p:grpSpPr>
        <p:sp>
          <p:nvSpPr>
            <p:cNvPr id="5" name="TextBox 4"/>
            <p:cNvSpPr txBox="1"/>
            <p:nvPr/>
          </p:nvSpPr>
          <p:spPr>
            <a:xfrm>
              <a:off x="4586762" y="398606"/>
              <a:ext cx="5048099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2024</a:t>
              </a:r>
              <a:endParaRPr 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16806" y="734287"/>
              <a:ext cx="906742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u="sng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7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800708" y="943309"/>
            <a:ext cx="12653663" cy="554993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en-US" sz="3000" b="1" u="sng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VỀ SỐ VÀ PHÉP TÍNH TRONG PHẠM VI 100 000 (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0319" y="1792069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a)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88453" y="3680420"/>
            <a:ext cx="14136971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26 358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4180" y="6896453"/>
            <a:ext cx="8367689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47406" y="4375742"/>
            <a:ext cx="6671913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26 358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38" y="1885912"/>
            <a:ext cx="10363200" cy="17147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20" name="TextBox 19"/>
          <p:cNvSpPr txBox="1"/>
          <p:nvPr/>
        </p:nvSpPr>
        <p:spPr>
          <a:xfrm>
            <a:off x="1847406" y="5014387"/>
            <a:ext cx="6905401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26 358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47406" y="5623237"/>
            <a:ext cx="6905401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26 358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35373" y="6242429"/>
            <a:ext cx="7848601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26 358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43219" y="4420995"/>
            <a:ext cx="1257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26 360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43219" y="5052858"/>
            <a:ext cx="1257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43219" y="5690832"/>
            <a:ext cx="1257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09919" y="6280900"/>
            <a:ext cx="12573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30 000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53638">
            <a:off x="6061391" y="2781743"/>
            <a:ext cx="1291259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nl-N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67219" y="2831210"/>
            <a:ext cx="12573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nl-N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4719" y="7696200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29 999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52265" y="7662672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90 000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88024" y="7662820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20 990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23783" y="7690991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29 909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3152" y="8351947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29 999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25896" y="8408585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90 000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48996" y="8366209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20 990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76989" y="8351947"/>
            <a:ext cx="1524000" cy="538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29 909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3039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20" grpId="0" animBg="1"/>
      <p:bldP spid="29" grpId="0" animBg="1"/>
      <p:bldP spid="30" grpId="0" animBg="1"/>
      <p:bldP spid="12" grpId="0"/>
      <p:bldP spid="31" grpId="0"/>
      <p:bldP spid="32" grpId="0"/>
      <p:bldP spid="33" grpId="0"/>
      <p:bldP spid="34" grpId="0" animBg="1"/>
      <p:bldP spid="35" grpId="0" animBg="1"/>
      <p:bldP spid="1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65480" y="64301"/>
            <a:ext cx="5134739" cy="920745"/>
            <a:chOff x="4586762" y="398606"/>
            <a:chExt cx="5048099" cy="748525"/>
          </a:xfrm>
        </p:grpSpPr>
        <p:sp>
          <p:nvSpPr>
            <p:cNvPr id="5" name="TextBox 4"/>
            <p:cNvSpPr txBox="1"/>
            <p:nvPr/>
          </p:nvSpPr>
          <p:spPr>
            <a:xfrm>
              <a:off x="4586762" y="398606"/>
              <a:ext cx="5048099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2024</a:t>
              </a:r>
              <a:endParaRPr 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16806" y="734287"/>
              <a:ext cx="906742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u="sng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7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800708" y="943309"/>
            <a:ext cx="12653663" cy="554993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en-US" sz="3000" b="1" u="sng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VỀ SỐ VÀ PHÉP TÍNH TRONG PHẠM VI 100 000 (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3286" y="1944469"/>
            <a:ext cx="5145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41136" y="2760049"/>
            <a:ext cx="35509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27 369 + 34 425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8391" y="2798731"/>
            <a:ext cx="3499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90 714 – 61 533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09919" y="2798731"/>
            <a:ext cx="2364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15 273 x 3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66282" y="2800170"/>
            <a:ext cx="22509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36 472 : 4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162766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575719" y="3752577"/>
            <a:ext cx="1897023" cy="1482093"/>
            <a:chOff x="8714673" y="1905000"/>
            <a:chExt cx="1897023" cy="1482093"/>
          </a:xfrm>
        </p:grpSpPr>
        <p:sp>
          <p:nvSpPr>
            <p:cNvPr id="59" name="TextBox 58"/>
            <p:cNvSpPr txBox="1"/>
            <p:nvPr/>
          </p:nvSpPr>
          <p:spPr>
            <a:xfrm>
              <a:off x="9016387" y="190500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27 369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008477" y="2625093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34 425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714673" y="2243554"/>
              <a:ext cx="4844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en-US" sz="400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8956887" y="3387093"/>
              <a:ext cx="157053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3997423" y="53119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95173" y="53119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30460" y="53119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09119" y="530658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04352" y="5334000"/>
            <a:ext cx="38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309519" y="3733800"/>
            <a:ext cx="1897023" cy="1482093"/>
            <a:chOff x="8714673" y="1905000"/>
            <a:chExt cx="1897023" cy="1482093"/>
          </a:xfrm>
        </p:grpSpPr>
        <p:sp>
          <p:nvSpPr>
            <p:cNvPr id="69" name="TextBox 68"/>
            <p:cNvSpPr txBox="1"/>
            <p:nvPr/>
          </p:nvSpPr>
          <p:spPr>
            <a:xfrm>
              <a:off x="9016387" y="190500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90 714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008477" y="2625093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61 533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714673" y="2243554"/>
              <a:ext cx="3561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en-US" sz="400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8956887" y="3387093"/>
              <a:ext cx="157053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6565375" y="5293137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29 181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9823798" y="3676377"/>
            <a:ext cx="1654809" cy="1482093"/>
            <a:chOff x="8956887" y="1905000"/>
            <a:chExt cx="1654809" cy="1482093"/>
          </a:xfrm>
        </p:grpSpPr>
        <p:sp>
          <p:nvSpPr>
            <p:cNvPr id="75" name="TextBox 74"/>
            <p:cNvSpPr txBox="1"/>
            <p:nvPr/>
          </p:nvSpPr>
          <p:spPr>
            <a:xfrm>
              <a:off x="9016387" y="1905000"/>
              <a:ext cx="15953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15 273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0162640" y="2625093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964966" y="237086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lang="en-US" sz="360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8956887" y="3387093"/>
              <a:ext cx="157053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9854343" y="5235714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C4F6D663-C0F7-4B3A-A758-40E9A6BE67A5}"/>
              </a:ext>
            </a:extLst>
          </p:cNvPr>
          <p:cNvSpPr txBox="1"/>
          <p:nvPr/>
        </p:nvSpPr>
        <p:spPr>
          <a:xfrm>
            <a:off x="12581634" y="4065634"/>
            <a:ext cx="3030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36 472      4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14241483" y="4103005"/>
            <a:ext cx="18872" cy="296441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4382981" y="4822607"/>
            <a:ext cx="430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67102" y="4764305"/>
            <a:ext cx="510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3315616" y="5385449"/>
            <a:ext cx="461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4907439" y="482317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3529151" y="5943600"/>
            <a:ext cx="400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548519" y="5388114"/>
            <a:ext cx="400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5169789" y="482317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807518" y="5943600"/>
            <a:ext cx="274401" cy="70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764928" y="6477000"/>
            <a:ext cx="393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878773" y="476938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647413" y="482260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14241483" y="4781420"/>
            <a:ext cx="1570532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967025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73" grpId="0"/>
      <p:bldP spid="79" grpId="0"/>
      <p:bldP spid="84" grpId="0"/>
      <p:bldP spid="86" grpId="0"/>
      <p:bldP spid="87" grpId="0"/>
      <p:bldP spid="88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65480" y="64301"/>
            <a:ext cx="5134739" cy="920745"/>
            <a:chOff x="4586762" y="398606"/>
            <a:chExt cx="5048099" cy="748525"/>
          </a:xfrm>
        </p:grpSpPr>
        <p:sp>
          <p:nvSpPr>
            <p:cNvPr id="5" name="TextBox 4"/>
            <p:cNvSpPr txBox="1"/>
            <p:nvPr/>
          </p:nvSpPr>
          <p:spPr>
            <a:xfrm>
              <a:off x="4586762" y="398606"/>
              <a:ext cx="5048099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700" b="1" dirty="0" err="1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700" b="1" dirty="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2024</a:t>
              </a:r>
              <a:endParaRPr lang="en-US" sz="2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16806" y="734287"/>
              <a:ext cx="906742" cy="4128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700" b="1" u="sng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7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800708" y="943309"/>
            <a:ext cx="12653663" cy="554993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en-US" sz="3000" b="1" u="sng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u="sng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VỀ SỐ VÀ PHÉP TÍNH TRONG PHẠM VI 100 000 (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319" y="1981200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25906" y="1981640"/>
            <a:ext cx="13603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điểm cao nhất trong trò chơi tung bóng vào lưới hiện nay là 25 928 điểm. Kiên còn thiếu 2 718 điểm nữa là bằng số điểm đó. Hỏi Kiên đang có bao nhiêu điểm.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1099" y="4288202"/>
            <a:ext cx="68210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l-NL" sz="4000" b="1" u="sng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Tóm tắt</a:t>
            </a:r>
            <a:r>
              <a:rPr lang="nl-NL" sz="4000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000" dirty="0">
              <a:solidFill>
                <a:srgbClr val="FF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</a:t>
            </a:r>
            <a:r>
              <a:rPr lang="nl-NL" sz="4000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 cao nhất: 25 928 </a:t>
            </a:r>
            <a:r>
              <a:rPr lang="nl-NL" sz="4000" dirty="0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endParaRPr lang="en-US" sz="4000" dirty="0">
              <a:solidFill>
                <a:srgbClr val="FF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</a:t>
            </a:r>
            <a:r>
              <a:rPr lang="nl-NL" sz="4000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 Kiên thiếu: 2 718 </a:t>
            </a:r>
            <a:r>
              <a:rPr lang="nl-NL" sz="4000" dirty="0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endParaRPr lang="en-US" sz="4000" dirty="0">
              <a:solidFill>
                <a:srgbClr val="FF33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Kiên đang có:  </a:t>
            </a:r>
            <a:r>
              <a:rPr lang="nl-NL" sz="4000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điểm.</a:t>
            </a:r>
            <a:endParaRPr lang="en-US" sz="4000" dirty="0">
              <a:solidFill>
                <a:srgbClr val="FF33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75386" y="4403970"/>
            <a:ext cx="73591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giải:</a:t>
            </a:r>
            <a:endParaRPr lang="en-US" sz="40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điểm Kiên đang có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25 928 – 2 7 1 8 = 23 210 (điểm)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Đáp 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số: 23 210 điểm</a:t>
            </a:r>
            <a:endParaRPr lang="en-US" sz="40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8475386" y="4114800"/>
            <a:ext cx="0" cy="4876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87143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493</Words>
  <Application>Microsoft Office PowerPoint</Application>
  <PresentationFormat>Custom</PresentationFormat>
  <Paragraphs>86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128</cp:revision>
  <dcterms:created xsi:type="dcterms:W3CDTF">2023-03-12T09:05:59Z</dcterms:created>
  <dcterms:modified xsi:type="dcterms:W3CDTF">2025-04-21T13:33:05Z</dcterms:modified>
</cp:coreProperties>
</file>