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71" r:id="rId3"/>
    <p:sldId id="270" r:id="rId4"/>
    <p:sldId id="272" r:id="rId5"/>
    <p:sldId id="266" r:id="rId6"/>
    <p:sldId id="273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FFEDB3"/>
    <a:srgbClr val="FFD85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253" autoAdjust="0"/>
    <p:restoredTop sz="94660"/>
  </p:normalViewPr>
  <p:slideViewPr>
    <p:cSldViewPr>
      <p:cViewPr varScale="1">
        <p:scale>
          <a:sx n="55" d="100"/>
          <a:sy n="55" d="100"/>
        </p:scale>
        <p:origin x="-582" y="-84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82EB5-FAE3-41F0-B5CD-C7C886B6167A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48E19-2A20-4731-8C78-9FEC8FD41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6466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25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6241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25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8136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25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48E19-2A20-4731-8C78-9FEC8FD41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15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300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112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377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736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21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14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070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610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613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606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329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AF170-4D71-4C5F-9ACA-B2E7201C87F2}" type="datetimeFigureOut">
              <a:rPr lang="en-US" smtClean="0"/>
              <a:pPr/>
              <a:t>21/4/2025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6805-A47B-4B35-A708-86C3E0204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335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665480" y="64301"/>
            <a:ext cx="5500224" cy="920745"/>
            <a:chOff x="4586762" y="398606"/>
            <a:chExt cx="5407417" cy="748525"/>
          </a:xfrm>
        </p:grpSpPr>
        <p:grpSp>
          <p:nvGrpSpPr>
            <p:cNvPr id="3" name="Group 2"/>
            <p:cNvGrpSpPr/>
            <p:nvPr/>
          </p:nvGrpSpPr>
          <p:grpSpPr>
            <a:xfrm>
              <a:off x="4586762" y="398606"/>
              <a:ext cx="5407417" cy="748525"/>
              <a:chOff x="4586762" y="398606"/>
              <a:chExt cx="5407417" cy="74852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86762" y="398606"/>
                <a:ext cx="5407417" cy="412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700" b="1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700" b="1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700" b="1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12 </a:t>
                </a:r>
                <a:r>
                  <a:rPr lang="en-US" sz="2700" b="1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9 </a:t>
                </a:r>
                <a:r>
                  <a:rPr lang="en-US" sz="2700" b="1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700" b="1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2024</a:t>
                </a:r>
                <a:endParaRPr lang="en-US" sz="27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216806" y="734287"/>
                <a:ext cx="1158768" cy="4128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7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7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351747" y="1078444"/>
              <a:ext cx="96250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2450345" y="943309"/>
            <a:ext cx="10954159" cy="524216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03: ÔN TẬP VỀ MỘT SỐ YẾU TỐ THỐNG KÊ XÁC XUẤT (T1)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80319" y="1524000"/>
            <a:ext cx="1000145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4F6D663-C0F7-4B3A-A758-40E9A6BE67A5}"/>
              </a:ext>
            </a:extLst>
          </p:cNvPr>
          <p:cNvSpPr txBox="1"/>
          <p:nvPr/>
        </p:nvSpPr>
        <p:spPr>
          <a:xfrm>
            <a:off x="585688" y="2798055"/>
            <a:ext cx="81595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Trong ngày thứ Bảy:</a:t>
            </a: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a) Cửa hàng bán được những loại cây nào?</a:t>
            </a: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b) Cửa hàng bán được bao nhiêu cây xương rồng?</a:t>
            </a: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c) Loại cây nào cửa hàng bán được nhiều nhất?</a:t>
            </a: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d) Cửa hàng bán được số cây hoa nhài gấp mấy lần số cây hoa ly?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7919" y="2438400"/>
            <a:ext cx="69342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6970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50345" y="943309"/>
            <a:ext cx="10954159" cy="524216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03: ÔN TẬP VỀ MỘT SỐ YẾU TỐ THỐNG KÊ XÁC XUẤT (T1)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80319" y="1524000"/>
            <a:ext cx="1000145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4F6D663-C0F7-4B3A-A758-40E9A6BE67A5}"/>
              </a:ext>
            </a:extLst>
          </p:cNvPr>
          <p:cNvSpPr txBox="1"/>
          <p:nvPr/>
        </p:nvSpPr>
        <p:spPr>
          <a:xfrm>
            <a:off x="585688" y="2798055"/>
            <a:ext cx="81595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Trong ngày thứ Bảy:</a:t>
            </a: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a) Cửa hàng bán được những loại 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rồng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nhài</a:t>
            </a:r>
            <a:endParaRPr lang="vi-VN" sz="34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b) Cửa hàng bán được 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cây </a:t>
            </a:r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xương 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rồng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4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c) Loại 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cây </a:t>
            </a:r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cửa hàng bán được nhiều 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endParaRPr lang="vi-VN" sz="34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d) Cửa hàng bán được số cây hoa nhài gấp </a:t>
            </a:r>
            <a:r>
              <a:rPr lang="en-US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4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lần số cây hoa </a:t>
            </a:r>
            <a:r>
              <a:rPr lang="vi-VN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ly</a:t>
            </a:r>
            <a:r>
              <a:rPr lang="en-US" sz="34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4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7919" y="2438400"/>
            <a:ext cx="6934200" cy="64008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65480" y="64301"/>
            <a:ext cx="5500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pPr algn="ctr"/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7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040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50345" y="943309"/>
            <a:ext cx="10954159" cy="524216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03: ÔN TẬP VỀ MỘT SỐ YẾU TỐ THỐNG KÊ XÁC XUẤT (T1)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84609CEE-B2F0-4D07-865B-682004A06F4D}"/>
              </a:ext>
            </a:extLst>
          </p:cNvPr>
          <p:cNvSpPr txBox="1"/>
          <p:nvPr/>
        </p:nvSpPr>
        <p:spPr>
          <a:xfrm>
            <a:off x="899318" y="1604258"/>
            <a:ext cx="14706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2.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học sinh đi xe buýt đến trường ở lớp 4C của một trường tiểu học được ghi lại như sau: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6BE0892D-0454-491F-AA40-1200CEE9C4CA}"/>
              </a:ext>
            </a:extLst>
          </p:cNvPr>
          <p:cNvSpPr txBox="1"/>
          <p:nvPr/>
        </p:nvSpPr>
        <p:spPr>
          <a:xfrm>
            <a:off x="1356519" y="5334427"/>
            <a:ext cx="14630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Quan sát bảng số liệu thống kê trên: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a) Trả lời các câu hỏi: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 Thứ Hai có bao nhiêu học sinh đi xe buýt đến trường?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 Ngày nào có nhiều học sinh đi xe buýt đến trường nhất? Ngày nào có ít học sinh đi xe buýt đến trường nhất?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b) Em hãy đặt thêm câu hỏi từ thông tin có được trong bảng số liệu thống kê trên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118" y="2728387"/>
            <a:ext cx="11049000" cy="262128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665480" y="64301"/>
            <a:ext cx="5500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pPr algn="ctr"/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7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4995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450345" y="943309"/>
            <a:ext cx="10954159" cy="524216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03: ÔN TẬP VỀ MỘT SỐ YẾU TỐ THỐNG KÊ XÁC XUẤT (T1)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84609CEE-B2F0-4D07-865B-682004A06F4D}"/>
              </a:ext>
            </a:extLst>
          </p:cNvPr>
          <p:cNvSpPr txBox="1"/>
          <p:nvPr/>
        </p:nvSpPr>
        <p:spPr>
          <a:xfrm>
            <a:off x="899318" y="1604258"/>
            <a:ext cx="14706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2.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học sinh đi xe buýt đến trường ở lớp 4C của một trường tiểu học được ghi lại như sau: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6BE0892D-0454-491F-AA40-1200CEE9C4CA}"/>
              </a:ext>
            </a:extLst>
          </p:cNvPr>
          <p:cNvSpPr txBox="1"/>
          <p:nvPr/>
        </p:nvSpPr>
        <p:spPr>
          <a:xfrm>
            <a:off x="1356519" y="5334427"/>
            <a:ext cx="1463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Quan sát bảng số liệu thống kê trên: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Thứ Hai có 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sinh đi xe buýt đến 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 Ngày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nhiều học sinh đi xe buýt đến trường 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Ngày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áu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 ít học sinh đi xe buýt đến trường 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ặt 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thêm câu hỏi từ thông tin có được trong bảng số liệu thống </a:t>
            </a:r>
            <a:r>
              <a:rPr lang="vi-VN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kê.</a:t>
            </a:r>
            <a:endParaRPr lang="vi-VN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8118" y="2728387"/>
            <a:ext cx="11049000" cy="262128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450345" y="8501478"/>
            <a:ext cx="81375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3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3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5480" y="64301"/>
            <a:ext cx="5500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pPr algn="ctr"/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7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4904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1738" y="1510277"/>
            <a:ext cx="146304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Thảo được phân công ghi lại nhiệt độ vào lúc 10 giờ sáng của tất cả các ngày trong một tuần như ở bảng sau: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4F6D663-C0F7-4B3A-A758-40E9A6BE67A5}"/>
              </a:ext>
            </a:extLst>
          </p:cNvPr>
          <p:cNvSpPr txBox="1"/>
          <p:nvPr/>
        </p:nvSpPr>
        <p:spPr>
          <a:xfrm>
            <a:off x="1677232" y="5644896"/>
            <a:ext cx="135594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C.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C?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C?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50345" y="943309"/>
            <a:ext cx="10954159" cy="524216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03: ÔN TẬP VỀ MỘT SỐ YẾU TỐ THỐNG KÊ XÁC XUẤT (T1)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319" y="2649050"/>
            <a:ext cx="11048999" cy="29897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65480" y="64301"/>
            <a:ext cx="5500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pPr algn="ctr"/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7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78539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41738" y="1510277"/>
            <a:ext cx="1463040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Thảo được phân công ghi lại nhiệt độ vào lúc 10 giờ sáng của tất cả các ngày trong một tuần như ở bảng sau: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C4F6D663-C0F7-4B3A-A758-40E9A6BE67A5}"/>
              </a:ext>
            </a:extLst>
          </p:cNvPr>
          <p:cNvSpPr txBox="1"/>
          <p:nvPr/>
        </p:nvSpPr>
        <p:spPr>
          <a:xfrm>
            <a:off x="1677232" y="4977384"/>
            <a:ext cx="1355941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C.</a:t>
            </a:r>
          </a:p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en-US" sz="2800" b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hận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 smtClean="0"/>
              <a:t>    </a:t>
            </a: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450345" y="943309"/>
            <a:ext cx="10954159" cy="524216"/>
          </a:xfrm>
          <a:prstGeom prst="rect">
            <a:avLst/>
          </a:prstGeom>
          <a:noFill/>
        </p:spPr>
        <p:txBody>
          <a:bodyPr wrap="none" lIns="92427" tIns="46213" rIns="92427" bIns="46213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2431"/>
              </a:spcBef>
              <a:defRPr/>
            </a:pP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03: ÔN TẬP VỀ MỘT SỐ YẾU TỐ THỐNG KÊ XÁC XUẤT (T1)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5319" y="2649050"/>
            <a:ext cx="11048999" cy="23039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90319" y="0"/>
            <a:ext cx="55002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7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</a:p>
          <a:p>
            <a:pPr algn="ctr"/>
            <a:r>
              <a:rPr lang="en-US" sz="27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7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9049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2878</TotalTime>
  <Words>798</Words>
  <Application>Microsoft Office PowerPoint</Application>
  <PresentationFormat>Custom</PresentationFormat>
  <Paragraphs>66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321</cp:revision>
  <dcterms:created xsi:type="dcterms:W3CDTF">2023-03-12T09:05:59Z</dcterms:created>
  <dcterms:modified xsi:type="dcterms:W3CDTF">2025-04-21T13:29:41Z</dcterms:modified>
</cp:coreProperties>
</file>