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</p:sldMasterIdLst>
  <p:notesMasterIdLst>
    <p:notesMasterId r:id="rId20"/>
  </p:notesMasterIdLst>
  <p:sldIdLst>
    <p:sldId id="427" r:id="rId8"/>
    <p:sldId id="430" r:id="rId9"/>
    <p:sldId id="464" r:id="rId10"/>
    <p:sldId id="453" r:id="rId11"/>
    <p:sldId id="454" r:id="rId12"/>
    <p:sldId id="459" r:id="rId13"/>
    <p:sldId id="462" r:id="rId14"/>
    <p:sldId id="461" r:id="rId15"/>
    <p:sldId id="460" r:id="rId16"/>
    <p:sldId id="463" r:id="rId17"/>
    <p:sldId id="438" r:id="rId18"/>
    <p:sldId id="431" r:id="rId19"/>
  </p:sldIdLst>
  <p:sldSz cx="16276638" cy="9144000"/>
  <p:notesSz cx="6858000" cy="9144000"/>
  <p:custDataLst>
    <p:tags r:id="rId2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BCE292"/>
    <a:srgbClr val="6DD9FF"/>
    <a:srgbClr val="3333FF"/>
    <a:srgbClr val="FFE07D"/>
    <a:srgbClr val="FF7C80"/>
    <a:srgbClr val="FF0066"/>
    <a:srgbClr val="FF6600"/>
    <a:srgbClr val="6600CC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912" autoAdjust="0"/>
    <p:restoredTop sz="99232" autoAdjust="0"/>
  </p:normalViewPr>
  <p:slideViewPr>
    <p:cSldViewPr>
      <p:cViewPr varScale="1">
        <p:scale>
          <a:sx n="54" d="100"/>
          <a:sy n="54" d="100"/>
        </p:scale>
        <p:origin x="-564" y="-10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067895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813834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0888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54254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2093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9789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23033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86743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47780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2283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2606691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37948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09990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93338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12297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86042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9262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89833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15970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32773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010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5459216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40094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65223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50987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66159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64096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30919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87553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44883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15065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7896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9317564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95712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47699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58239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24638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87781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64096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30919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87553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44883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1506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2312869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78969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95712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47699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58239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24638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877811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64096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30919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87553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4488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63149732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150658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789693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95712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47699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58239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246381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877811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640962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309191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8755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76872940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44883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150658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789693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957122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476993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582391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246381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8778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8497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1640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7970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7970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7970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7970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8.xml"/><Relationship Id="rId6" Type="http://schemas.microsoft.com/office/2007/relationships/hdphoto" Target="../media/hdphoto11.wdp"/><Relationship Id="rId5" Type="http://schemas.openxmlformats.org/officeDocument/2006/relationships/image" Target="../media/image22.png"/><Relationship Id="rId4" Type="http://schemas.microsoft.com/office/2007/relationships/hdphoto" Target="../media/hdphoto8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Cau%20hoi/Cau%204.pptx" TargetMode="External"/><Relationship Id="rId13" Type="http://schemas.openxmlformats.org/officeDocument/2006/relationships/image" Target="../media/image27.jpeg"/><Relationship Id="rId18" Type="http://schemas.openxmlformats.org/officeDocument/2006/relationships/hyperlink" Target="Cau%20hoi/Cau%207.pptx" TargetMode="External"/><Relationship Id="rId3" Type="http://schemas.openxmlformats.org/officeDocument/2006/relationships/image" Target="../media/image6.jpeg"/><Relationship Id="rId21" Type="http://schemas.openxmlformats.org/officeDocument/2006/relationships/image" Target="../media/image31.jpeg"/><Relationship Id="rId7" Type="http://schemas.openxmlformats.org/officeDocument/2006/relationships/image" Target="../media/image24.jpeg"/><Relationship Id="rId12" Type="http://schemas.openxmlformats.org/officeDocument/2006/relationships/hyperlink" Target="Cau%20hoi/Cau%2010.pptx" TargetMode="External"/><Relationship Id="rId17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6" Type="http://schemas.openxmlformats.org/officeDocument/2006/relationships/hyperlink" Target="Cau%20hoi/Cau%205.pptx" TargetMode="External"/><Relationship Id="rId20" Type="http://schemas.openxmlformats.org/officeDocument/2006/relationships/hyperlink" Target="Cau%20hoi/Cau%208.ppt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Cau%20hoi/Cau%201.pptx" TargetMode="External"/><Relationship Id="rId11" Type="http://schemas.openxmlformats.org/officeDocument/2006/relationships/image" Target="../media/image26.jpeg"/><Relationship Id="rId5" Type="http://schemas.openxmlformats.org/officeDocument/2006/relationships/image" Target="../media/image23.jpeg"/><Relationship Id="rId15" Type="http://schemas.openxmlformats.org/officeDocument/2006/relationships/image" Target="../media/image28.jpeg"/><Relationship Id="rId23" Type="http://schemas.openxmlformats.org/officeDocument/2006/relationships/image" Target="../media/image32.jpeg"/><Relationship Id="rId10" Type="http://schemas.openxmlformats.org/officeDocument/2006/relationships/hyperlink" Target="Cau%20hoi/Cau%206.pptx" TargetMode="External"/><Relationship Id="rId19" Type="http://schemas.openxmlformats.org/officeDocument/2006/relationships/image" Target="../media/image30.jpeg"/><Relationship Id="rId4" Type="http://schemas.openxmlformats.org/officeDocument/2006/relationships/hyperlink" Target="Cau%20hoi/Cau%202.pptx" TargetMode="External"/><Relationship Id="rId9" Type="http://schemas.openxmlformats.org/officeDocument/2006/relationships/image" Target="../media/image25.jpeg"/><Relationship Id="rId14" Type="http://schemas.openxmlformats.org/officeDocument/2006/relationships/hyperlink" Target="Cau%20hoi/Cau%203.pptx" TargetMode="External"/><Relationship Id="rId22" Type="http://schemas.openxmlformats.org/officeDocument/2006/relationships/hyperlink" Target="Cau%20hoi/Cau%209.pptx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hdphoto" Target="../media/hdphoto6.wdp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12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microsoft.com/office/2007/relationships/hdphoto" Target="../media/hdphoto5.wdp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microsoft.com/office/2007/relationships/hdphoto" Target="../media/hdphoto3.wdp"/><Relationship Id="rId9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7.xml"/><Relationship Id="rId6" Type="http://schemas.microsoft.com/office/2007/relationships/hdphoto" Target="../media/hdphoto8.wdp"/><Relationship Id="rId5" Type="http://schemas.openxmlformats.org/officeDocument/2006/relationships/image" Target="../media/image18.png"/><Relationship Id="rId4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6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9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5.xml"/><Relationship Id="rId4" Type="http://schemas.microsoft.com/office/2007/relationships/hdphoto" Target="../media/hdphoto10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197197" y="2667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 err="1">
                <a:solidFill>
                  <a:srgbClr val="FF0066"/>
                </a:solidFill>
                <a:latin typeface="Times New Roman" pitchFamily="18" charset="0"/>
              </a:rPr>
              <a:t>TRƯỜNG</a:t>
            </a: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500" b="1" dirty="0" err="1">
                <a:solidFill>
                  <a:srgbClr val="FF0066"/>
                </a:solidFill>
                <a:latin typeface="Times New Roman" pitchFamily="18" charset="0"/>
              </a:rPr>
              <a:t>TIỂU</a:t>
            </a: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500" b="1" dirty="0" err="1">
                <a:solidFill>
                  <a:srgbClr val="FF0066"/>
                </a:solidFill>
                <a:latin typeface="Times New Roman" pitchFamily="18" charset="0"/>
              </a:rPr>
              <a:t>HỌC</a:t>
            </a: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FF0066"/>
                </a:solidFill>
                <a:latin typeface="Times New Roman" pitchFamily="18" charset="0"/>
              </a:rPr>
              <a:t>CHIỀNG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SƠN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1508919" y="3962400"/>
            <a:ext cx="12656582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4: SỬ DỤNG MÁY THU THANH (T4)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53772" y="8001000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 dirty="0" err="1">
                <a:solidFill>
                  <a:srgbClr val="0000CC"/>
                </a:solidFill>
                <a:latin typeface="Times New Roman" pitchFamily="18" charset="0"/>
              </a:rPr>
              <a:t>Giáo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00CC"/>
                </a:solidFill>
                <a:latin typeface="Times New Roman" pitchFamily="18" charset="0"/>
              </a:rPr>
              <a:t>viên</a:t>
            </a:r>
            <a:r>
              <a:rPr lang="en-US" altLang="en-US" sz="2800" b="1" i="1" dirty="0" smtClean="0">
                <a:solidFill>
                  <a:srgbClr val="0000CC"/>
                </a:solidFill>
                <a:latin typeface="Times New Roman" pitchFamily="18" charset="0"/>
              </a:rPr>
              <a:t>: </a:t>
            </a:r>
            <a:r>
              <a:rPr lang="en-US" altLang="en-US" sz="2800" b="1" i="1" dirty="0" err="1" smtClean="0">
                <a:solidFill>
                  <a:srgbClr val="0000CC"/>
                </a:solidFill>
                <a:latin typeface="Times New Roman" pitchFamily="18" charset="0"/>
              </a:rPr>
              <a:t>TRẦN</a:t>
            </a:r>
            <a:r>
              <a:rPr lang="en-US" altLang="en-US" sz="2800" b="1" i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00CC"/>
                </a:solidFill>
                <a:latin typeface="Times New Roman" pitchFamily="18" charset="0"/>
              </a:rPr>
              <a:t>THỊ</a:t>
            </a:r>
            <a:r>
              <a:rPr lang="en-US" altLang="en-US" sz="2800" b="1" i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00CC"/>
                </a:solidFill>
                <a:latin typeface="Times New Roman" pitchFamily="18" charset="0"/>
              </a:rPr>
              <a:t>THÚY</a:t>
            </a:r>
            <a:endParaRPr lang="en-US" altLang="en-US" sz="2800" b="1" i="1" dirty="0">
              <a:solidFill>
                <a:srgbClr val="0000CC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800" b="1" i="1" dirty="0" err="1">
                <a:solidFill>
                  <a:srgbClr val="0000CC"/>
                </a:solidFill>
                <a:latin typeface="Times New Roman" pitchFamily="18" charset="0"/>
              </a:rPr>
              <a:t>Lớp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itchFamily="18" charset="0"/>
              </a:rPr>
              <a:t>:  </a:t>
            </a:r>
            <a:r>
              <a:rPr lang="en-US" altLang="en-US" sz="2800" b="1" i="1" dirty="0" smtClean="0">
                <a:solidFill>
                  <a:srgbClr val="0000CC"/>
                </a:solidFill>
                <a:latin typeface="Times New Roman" pitchFamily="18" charset="0"/>
              </a:rPr>
              <a:t>3 </a:t>
            </a:r>
            <a:r>
              <a:rPr lang="en-US" altLang="en-US" sz="2800" b="1" i="1" dirty="0" err="1" smtClean="0">
                <a:solidFill>
                  <a:srgbClr val="0000CC"/>
                </a:solidFill>
                <a:latin typeface="Times New Roman" pitchFamily="18" charset="0"/>
              </a:rPr>
              <a:t>Chiềng</a:t>
            </a:r>
            <a:r>
              <a:rPr lang="en-US" altLang="en-US" sz="2800" b="1" i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00CC"/>
                </a:solidFill>
                <a:latin typeface="Times New Roman" pitchFamily="18" charset="0"/>
              </a:rPr>
              <a:t>Ve</a:t>
            </a:r>
            <a:endParaRPr lang="en-US" altLang="en-US" sz="2800" b="1" i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5056" y="570587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548732" y="2304871"/>
            <a:ext cx="13676187" cy="1200329"/>
            <a:chOff x="1083915" y="2533471"/>
            <a:chExt cx="13988604" cy="1200329"/>
          </a:xfrm>
        </p:grpSpPr>
        <p:sp>
          <p:nvSpPr>
            <p:cNvPr id="18" name="Rectangle 17"/>
            <p:cNvSpPr/>
            <p:nvPr/>
          </p:nvSpPr>
          <p:spPr>
            <a:xfrm>
              <a:off x="2238723" y="2533471"/>
              <a:ext cx="12833796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hãy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chia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sẻ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chương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phát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thanh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yêu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thích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ghi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lại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ở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bảng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dưới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đây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9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ackgroundRemoval t="0" b="100000" l="0" r="100000">
                          <a14:foregroundMark x1="13821" y1="19807" x2="42683" y2="21256"/>
                          <a14:foregroundMark x1="42683" y1="21256" x2="76423" y2="54106"/>
                          <a14:foregroundMark x1="76423" y1="54106" x2="84959" y2="58454"/>
                          <a14:foregroundMark x1="84959" y1="58454" x2="78862" y2="42512"/>
                          <a14:foregroundMark x1="78862" y1="42512" x2="33333" y2="9662"/>
                          <a14:foregroundMark x1="33333" y1="9662" x2="10163" y2="3140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3915" y="2581360"/>
              <a:ext cx="1154808" cy="9717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6" name="Group 25"/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4: SỬ DỤNG MÁY THU THANH (T4)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601914" y="1524000"/>
            <a:ext cx="12403806" cy="646331"/>
            <a:chOff x="1508918" y="1888664"/>
            <a:chExt cx="11050663" cy="646331"/>
          </a:xfrm>
        </p:grpSpPr>
        <p:sp>
          <p:nvSpPr>
            <p:cNvPr id="22" name="Rectangle 21"/>
            <p:cNvSpPr/>
            <p:nvPr/>
          </p:nvSpPr>
          <p:spPr>
            <a:xfrm>
              <a:off x="1508918" y="1888664"/>
              <a:ext cx="1105066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Vận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1673234" y="2519755"/>
              <a:ext cx="206100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4" name="Rectangle 33"/>
          <p:cNvSpPr/>
          <p:nvPr/>
        </p:nvSpPr>
        <p:spPr>
          <a:xfrm>
            <a:off x="2728119" y="8204988"/>
            <a:ext cx="132380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07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1619" y="3467100"/>
            <a:ext cx="8153400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9666939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Rectangle 95"/>
          <p:cNvSpPr>
            <a:spLocks noChangeArrowheads="1"/>
          </p:cNvSpPr>
          <p:nvPr/>
        </p:nvSpPr>
        <p:spPr bwMode="auto">
          <a:xfrm>
            <a:off x="4709319" y="1219200"/>
            <a:ext cx="6629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TÂY DU KÍ</a:t>
            </a:r>
            <a:endParaRPr lang="en-GB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" name="Picture 2" descr="3 tài tử đóng Đường Tăng trong Tây du ký phiên bản 1986. Ảnh: NSCC.">
            <a:hlinkClick r:id="rId4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554" t="50000" r="33215" b="6576"/>
          <a:stretch/>
        </p:blipFill>
        <p:spPr bwMode="auto">
          <a:xfrm>
            <a:off x="6961732" y="2201357"/>
            <a:ext cx="2210029" cy="204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Nhân vật hư cấu Tôn Ngộ Không">
            <a:hlinkClick r:id="rId6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310" b="7814"/>
          <a:stretch/>
        </p:blipFill>
        <p:spPr bwMode="auto">
          <a:xfrm>
            <a:off x="1427038" y="2232181"/>
            <a:ext cx="2107266" cy="198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Những phiên bản Trư Bát Giới đáng yêu nhất trong lịch sử Tây Du Ký -  VietNamNet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29132" y="2263003"/>
            <a:ext cx="2090987" cy="198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8" descr="Hình ảnh đẹp và hiếm về Sa Tăng, Trư Bát Giới - Giáo dục Việt Nam">
            <a:hlinkClick r:id="rId10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" b="23314"/>
          <a:stretch/>
        </p:blipFill>
        <p:spPr bwMode="auto">
          <a:xfrm>
            <a:off x="4158285" y="5507471"/>
            <a:ext cx="1965247" cy="191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hật tổ 'Tây du ký' 1986: Luôn được 'cúng' trái cây, càng già càng giống  Phật">
            <a:hlinkClick r:id="rId1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8285" y="2230864"/>
            <a:ext cx="2193847" cy="198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Diễn viên đóng Ngọc Hoàng của 'Tây du ký' bị in ảnh trên tiền âm phủ">
            <a:hlinkClick r:id="rId14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96531" y="2200382"/>
            <a:ext cx="2209800" cy="204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Ly kỳ chuyện &quot;Quan Âm&quot; (Tây Du Ký) được người dân quỳ lạy như &quot;Bồ Tát sống&quot;  và sự thật về cuộc sống độc thân tuổi 78">
            <a:hlinkClick r:id="rId16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7310"/>
          <a:stretch/>
        </p:blipFill>
        <p:spPr bwMode="auto">
          <a:xfrm>
            <a:off x="1427038" y="5476991"/>
            <a:ext cx="2107266" cy="191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Yêu quái tàn ác nhất, máu lạnh nhất trong Tây Du Ký, 100 Bạch Cốt Tinh gộp  lại cũng &quot;không có cửa&quot;">
            <a:hlinkClick r:id="rId18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61732" y="5507471"/>
            <a:ext cx="2210029" cy="191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Tống Tổ Nhi - &quot;Na Tra&quot; xinh nhất showbiz, mới 19 tuổi và đẹp không góc chết">
            <a:hlinkClick r:id="rId20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0922"/>
          <a:stretch/>
        </p:blipFill>
        <p:spPr bwMode="auto">
          <a:xfrm>
            <a:off x="9796531" y="5507471"/>
            <a:ext cx="2209641" cy="195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Diễn viên đóng Phật Di Lặc trong 'Tây du ký' qua đời - VnExpress Giải trí">
            <a:hlinkClick r:id="rId22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236"/>
          <a:stretch/>
        </p:blipFill>
        <p:spPr bwMode="auto">
          <a:xfrm>
            <a:off x="12798970" y="5476991"/>
            <a:ext cx="2121149" cy="199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347279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10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10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000" tmFilter="0, 0; .2, .5; .8, .5; 1, 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500" autoRev="1" fill="hold"/>
                                        <p:tgtEl>
                                          <p:spTgt spid="20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10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50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10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000" tmFilter="0, 0; .2, .5; .8, .5; 1, 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500" autoRev="1" fill="hold"/>
                                        <p:tgtEl>
                                          <p:spTgt spid="20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10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50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10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3000" tmFilter="0, 0; .2, .5; .8, .5; 1, 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500" autoRev="1" fill="hold"/>
                                        <p:tgtEl>
                                          <p:spTgt spid="20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10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30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150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10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3000" tmFilter="0, 0; .2, .5; .8, .5; 1, 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500" autoRev="1" fill="hold"/>
                                        <p:tgtEl>
                                          <p:spTgt spid="20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10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3000" tmFilter="0, 0; .2, .5; .8, .5; 1, 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1500" autoRev="1" fill="hold"/>
                                        <p:tgtEl>
                                          <p:spTgt spid="20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10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3000" tmFilter="0, 0; .2, .5; .8, .5; 1, 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1500" autoRev="1" fill="hold"/>
                                        <p:tgtEl>
                                          <p:spTgt spid="20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0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0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3052919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64118" y="-20425"/>
            <a:ext cx="5878532" cy="994830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</a:t>
                </a:r>
                <a:r>
                  <a:rPr kumimoji="0" lang="en-US" sz="3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</a:t>
                </a:r>
                <a:r>
                  <a:rPr kumimoji="0" lang="en-US" sz="3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ngày</a:t>
                </a:r>
                <a:r>
                  <a:rPr kumimoji="0" lang="en-US" sz="3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3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tháng</a:t>
                </a:r>
                <a:r>
                  <a:rPr kumimoji="0" lang="en-US" sz="3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3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năm</a:t>
                </a:r>
                <a:r>
                  <a:rPr kumimoji="0" lang="en-US" sz="3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…….</a:t>
                </a:r>
                <a:endPara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CÔNG NGHỆ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663932" y="1338953"/>
            <a:ext cx="10674787" cy="677108"/>
            <a:chOff x="1508918" y="1888664"/>
            <a:chExt cx="8408911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408911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1. 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Chọn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kênh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điều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chỉnh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âm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lượng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thu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thanh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810297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213519" y="2111012"/>
            <a:ext cx="158040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Dựa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hình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tên,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901" t="40734" r="65022" b="40558"/>
          <a:stretch/>
        </p:blipFill>
        <p:spPr bwMode="auto">
          <a:xfrm>
            <a:off x="325263" y="3258479"/>
            <a:ext cx="726456" cy="3828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808" t="69998" r="64901" b="12186"/>
          <a:stretch/>
        </p:blipFill>
        <p:spPr bwMode="auto">
          <a:xfrm>
            <a:off x="6685471" y="4290287"/>
            <a:ext cx="891912" cy="3800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777192" y="4261032"/>
            <a:ext cx="49989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Bật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hoặc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tắt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máy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thu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thanh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103810" y="5643240"/>
            <a:ext cx="35919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Chọn AM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hoặc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FM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75808" y="6895403"/>
            <a:ext cx="550991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Điều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tang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268542" y="6640188"/>
            <a:ext cx="49047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Thu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tín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hiệu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truyền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thanh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283623" y="3867611"/>
            <a:ext cx="49051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Dò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tìm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kênh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phát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thanh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169115" y="8153236"/>
            <a:ext cx="64885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Hiển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thị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kênh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phát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thanh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thu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được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347431" y="5215137"/>
            <a:ext cx="3457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Phát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ra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âm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thanh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071900" y="3500307"/>
            <a:ext cx="3670120" cy="6529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tắc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nguồn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1071900" y="4926981"/>
            <a:ext cx="5086562" cy="6529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tắc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chuyển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chế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1087263" y="6313722"/>
            <a:ext cx="4636266" cy="6529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Núm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chỉnh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âm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7544487" y="4569067"/>
            <a:ext cx="1239564" cy="6529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Loa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7574078" y="5908090"/>
            <a:ext cx="1850670" cy="6529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7549645" y="7381425"/>
            <a:ext cx="3408911" cy="6529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Bảng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hiển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thị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2" name="Text Box 14"/>
          <p:cNvSpPr txBox="1">
            <a:spLocks noChangeArrowheads="1"/>
          </p:cNvSpPr>
          <p:nvPr/>
        </p:nvSpPr>
        <p:spPr bwMode="auto">
          <a:xfrm>
            <a:off x="4671874" y="941040"/>
            <a:ext cx="706302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4: SỬ DỤNG MÁY THU THANH (T4)</a:t>
            </a:r>
          </a:p>
        </p:txBody>
      </p: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387" b="99420" l="2632" r="100000">
                        <a14:foregroundMark x1="35855" y1="6190" x2="44298" y2="16828"/>
                        <a14:foregroundMark x1="39254" y1="6576" x2="34211" y2="6576"/>
                        <a14:foregroundMark x1="83224" y1="3288" x2="74342" y2="20696"/>
                        <a14:foregroundMark x1="82895" y1="8511" x2="84868" y2="6190"/>
                        <a14:foregroundMark x1="94846" y1="39265" x2="98355" y2="36750"/>
                        <a14:foregroundMark x1="77851" y1="37718" x2="95614" y2="38298"/>
                        <a14:foregroundMark x1="78289" y1="58221" x2="91338" y2="57253"/>
                        <a14:foregroundMark x1="91338" y1="57640" x2="94079" y2="57640"/>
                        <a14:foregroundMark x1="74781" y1="76596" x2="87171" y2="86267"/>
                        <a14:foregroundMark x1="16118" y1="96518" x2="87500" y2="97485"/>
                        <a14:foregroundMark x1="14583" y1="93617" x2="14583" y2="93617"/>
                        <a14:foregroundMark x1="14583" y1="93617" x2="87500" y2="94971"/>
                        <a14:foregroundMark x1="83224" y1="97485" x2="89035" y2="97485"/>
                        <a14:foregroundMark x1="6908" y1="79110" x2="21930" y2="75048"/>
                        <a14:foregroundMark x1="5702" y1="34236" x2="19956" y2="43133"/>
                        <a14:foregroundMark x1="8443" y1="74662" x2="5373" y2="78143"/>
                        <a14:foregroundMark x1="70504" y1="47389" x2="72039" y2="52224"/>
                        <a14:foregroundMark x1="68640" y1="61509" x2="69737" y2="74081"/>
                        <a14:backgroundMark x1="40789" y1="16828" x2="42763" y2="16828"/>
                        <a14:backgroundMark x1="52741" y1="20696" x2="74781" y2="11412"/>
                        <a14:backgroundMark x1="79825" y1="42553" x2="99890" y2="44101"/>
                        <a14:backgroundMark x1="13048" y1="82012" x2="16886" y2="84333"/>
                        <a14:backgroundMark x1="17654" y1="88781" x2="81689" y2="90135"/>
                        <a14:backgroundMark x1="17325" y1="39265" x2="20395" y2="42166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92846" y="3313232"/>
            <a:ext cx="5624463" cy="3619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901" t="61644" r="64888" b="33970"/>
          <a:stretch/>
        </p:blipFill>
        <p:spPr bwMode="auto">
          <a:xfrm>
            <a:off x="6769873" y="3118249"/>
            <a:ext cx="804205" cy="9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Rounded Rectangle 51"/>
          <p:cNvSpPr/>
          <p:nvPr/>
        </p:nvSpPr>
        <p:spPr>
          <a:xfrm>
            <a:off x="7574078" y="3191587"/>
            <a:ext cx="3360046" cy="6529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Núm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dò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kênh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745292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2" grpId="0" animBg="1"/>
      <p:bldP spid="41" grpId="0" animBg="1"/>
      <p:bldP spid="42" grpId="0" animBg="1"/>
      <p:bldP spid="43" grpId="0" animBg="1"/>
      <p:bldP spid="45" grpId="0" animBg="1"/>
      <p:bldP spid="46" grpId="0" animBg="1"/>
      <p:bldP spid="5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4: SỬ DỤNG MÁY THU THANH (T4)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601914" y="1676400"/>
            <a:ext cx="12403806" cy="646331"/>
            <a:chOff x="1508918" y="1888664"/>
            <a:chExt cx="11050663" cy="646331"/>
          </a:xfrm>
        </p:grpSpPr>
        <p:sp>
          <p:nvSpPr>
            <p:cNvPr id="22" name="Rectangle 21"/>
            <p:cNvSpPr/>
            <p:nvPr/>
          </p:nvSpPr>
          <p:spPr>
            <a:xfrm>
              <a:off x="1508918" y="1888664"/>
              <a:ext cx="1105066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kênh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điều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chỉnh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âm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lượng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thu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thanh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1673234" y="2519755"/>
              <a:ext cx="925705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Rectangle 31"/>
          <p:cNvSpPr/>
          <p:nvPr/>
        </p:nvSpPr>
        <p:spPr>
          <a:xfrm>
            <a:off x="1508919" y="2609671"/>
            <a:ext cx="13238036" cy="5352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? Để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Để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Núm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(VOLUME)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?Để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được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kênh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lnSpc>
                <a:spcPct val="120000"/>
              </a:lnSpc>
            </a:pP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Để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được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kênh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Núm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kênh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(TUNING)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508919" y="5562600"/>
            <a:ext cx="132380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141082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4: SỬ DỤNG MÁY THU THANH (T4)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1601914" y="1676400"/>
            <a:ext cx="12403806" cy="646331"/>
            <a:chOff x="1508918" y="1888664"/>
            <a:chExt cx="11050663" cy="646331"/>
          </a:xfrm>
        </p:grpSpPr>
        <p:sp>
          <p:nvSpPr>
            <p:cNvPr id="43" name="Rectangle 42"/>
            <p:cNvSpPr/>
            <p:nvPr/>
          </p:nvSpPr>
          <p:spPr>
            <a:xfrm>
              <a:off x="1508918" y="1888664"/>
              <a:ext cx="1105066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kênh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điều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chỉnh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âm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lượng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thu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thanh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1673234" y="2519755"/>
              <a:ext cx="925705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1914" y="2448948"/>
            <a:ext cx="4225496" cy="1319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86350" y="3894377"/>
            <a:ext cx="1380360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Khi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>
              <a:lnSpc>
                <a:spcPct val="120000"/>
              </a:lnSpc>
            </a:pP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885809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15081" y="6400800"/>
            <a:ext cx="5791200" cy="2743200"/>
            <a:chOff x="-15081" y="6477000"/>
            <a:chExt cx="5791200" cy="2743200"/>
          </a:xfrm>
        </p:grpSpPr>
        <p:pic>
          <p:nvPicPr>
            <p:cNvPr id="8198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081" y="6477000"/>
              <a:ext cx="5791200" cy="25354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289719" y="8573869"/>
              <a:ext cx="22860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 An</a:t>
              </a:r>
              <a:endPara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91977" y="3429000"/>
            <a:ext cx="3884661" cy="305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6" name="Group 25"/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4: SỬ DỤNG MÁY THU THANH (T4)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601914" y="1542871"/>
            <a:ext cx="12403806" cy="646331"/>
            <a:chOff x="1508918" y="1888664"/>
            <a:chExt cx="11050663" cy="646331"/>
          </a:xfrm>
        </p:grpSpPr>
        <p:sp>
          <p:nvSpPr>
            <p:cNvPr id="22" name="Rectangle 21"/>
            <p:cNvSpPr/>
            <p:nvPr/>
          </p:nvSpPr>
          <p:spPr>
            <a:xfrm>
              <a:off x="1508918" y="1888664"/>
              <a:ext cx="1105066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1673234" y="2519755"/>
              <a:ext cx="220711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Rectangle 31"/>
          <p:cNvSpPr/>
          <p:nvPr/>
        </p:nvSpPr>
        <p:spPr>
          <a:xfrm>
            <a:off x="1661318" y="2228671"/>
            <a:ext cx="138883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25148" y="3458852"/>
            <a:ext cx="3890064" cy="3050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3723" y="3458853"/>
            <a:ext cx="3884660" cy="296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0553701" y="6629400"/>
            <a:ext cx="5722937" cy="2514600"/>
            <a:chOff x="10553701" y="6771671"/>
            <a:chExt cx="5722937" cy="2514600"/>
          </a:xfrm>
        </p:grpSpPr>
        <p:pic>
          <p:nvPicPr>
            <p:cNvPr id="8199" name="Picture 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 xmlns="">
                    <a14:imgLayer r:embed="rId9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53701" y="6771671"/>
              <a:ext cx="5722937" cy="2372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14843919" y="8639940"/>
              <a:ext cx="1411414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Bình</a:t>
              </a:r>
              <a:endPara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0" b="100000" l="0" r="100000">
                        <a14:foregroundMark x1="7639" y1="12987" x2="94861" y2="88831"/>
                        <a14:foregroundMark x1="94861" y1="88831" x2="833" y2="90649"/>
                        <a14:foregroundMark x1="833" y1="90649" x2="1250" y2="1299"/>
                        <a14:foregroundMark x1="1250" y1="1299" x2="96250" y2="779"/>
                        <a14:foregroundMark x1="92361" y1="77143" x2="95278" y2="4675"/>
                        <a14:foregroundMark x1="95278" y1="4675" x2="98750" y2="66234"/>
                        <a14:foregroundMark x1="39444" y1="14805" x2="80139" y2="32987"/>
                        <a14:foregroundMark x1="80139" y1="32987" x2="36528" y2="33506"/>
                        <a14:foregroundMark x1="36528" y1="33506" x2="34583" y2="97662"/>
                        <a14:foregroundMark x1="36528" y1="95325" x2="87500" y2="97143"/>
                        <a14:foregroundMark x1="8194" y1="90130" x2="29167" y2="94545"/>
                        <a14:foregroundMark x1="29167" y1="94545" x2="8611" y2="91429"/>
                        <a14:backgroundMark x1="3750" y1="92727" x2="30139" y2="989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895" y="3458853"/>
            <a:ext cx="3890063" cy="296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6248122" y="6634099"/>
            <a:ext cx="4078809" cy="2732203"/>
            <a:chOff x="6248122" y="6634099"/>
            <a:chExt cx="4078809" cy="2732203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38" name="Rounded Rectangle 37"/>
            <p:cNvSpPr/>
            <p:nvPr/>
          </p:nvSpPr>
          <p:spPr>
            <a:xfrm>
              <a:off x="6248122" y="6634099"/>
              <a:ext cx="2488899" cy="1548586"/>
            </a:xfrm>
            <a:prstGeom prst="roundRect">
              <a:avLst>
                <a:gd name="adj" fmla="val 38714"/>
              </a:avLst>
            </a:prstGeom>
            <a:solidFill>
              <a:srgbClr val="00B05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3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Bình</a:t>
              </a:r>
              <a:endPara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36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nói</a:t>
              </a:r>
              <a:r>
                <a:rPr lang="en-US" sz="3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đúng</a:t>
              </a:r>
              <a:r>
                <a:rPr lang="en-US" sz="3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8208" name="Picture 1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 xmlns="">
                    <a14:imgLayer r:embed="rId13">
                      <a14:imgEffect>
                        <a14:backgroundRemoval t="6846" b="89976" l="0" r="98886">
                          <a14:foregroundMark x1="36971" y1="20538" x2="36526" y2="23472"/>
                          <a14:foregroundMark x1="51225" y1="17604" x2="56125" y2="1858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8183" y="6999068"/>
              <a:ext cx="2598748" cy="2367234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85098382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Mối quan hệ giữa học và hành (21 mẫu) - Văn 8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545" b="100000" l="286" r="100000">
                        <a14:foregroundMark x1="61857" y1="30518" x2="70571" y2="29700"/>
                        <a14:foregroundMark x1="68571" y1="54223" x2="68857" y2="59946"/>
                        <a14:foregroundMark x1="69143" y1="60490" x2="64429" y2="73297"/>
                        <a14:foregroundMark x1="64429" y1="73297" x2="60286" y2="71935"/>
                        <a14:foregroundMark x1="63714" y1="91553" x2="72857" y2="96458"/>
                        <a14:foregroundMark x1="72857" y1="96458" x2="81286" y2="94823"/>
                        <a14:foregroundMark x1="81286" y1="94823" x2="90857" y2="70572"/>
                        <a14:foregroundMark x1="90857" y1="70572" x2="91571" y2="77384"/>
                        <a14:foregroundMark x1="91571" y1="77384" x2="92000" y2="81471"/>
                        <a14:foregroundMark x1="91714" y1="82289" x2="91714" y2="85286"/>
                        <a14:foregroundMark x1="91714" y1="85286" x2="92000" y2="67030"/>
                        <a14:foregroundMark x1="92000" y1="67030" x2="92714" y2="73297"/>
                        <a14:backgroundMark x1="26857" y1="77929" x2="29571" y2="787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8693" y="4122202"/>
            <a:ext cx="7859252" cy="412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/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4: SỬ DỤNG MÁY THU THANH (T4)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548732" y="2533471"/>
            <a:ext cx="13676187" cy="1200329"/>
            <a:chOff x="1083915" y="2533471"/>
            <a:chExt cx="13988604" cy="1200329"/>
          </a:xfrm>
        </p:grpSpPr>
        <p:sp>
          <p:nvSpPr>
            <p:cNvPr id="32" name="Rectangle 31"/>
            <p:cNvSpPr/>
            <p:nvPr/>
          </p:nvSpPr>
          <p:spPr>
            <a:xfrm>
              <a:off x="2238723" y="2533471"/>
              <a:ext cx="12833796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cùng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hành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bật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thu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thanh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kênh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phát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thanh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điều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chỉnh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tắt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thu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thanh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8200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backgroundRemoval t="0" b="100000" l="0" r="100000">
                          <a14:foregroundMark x1="13821" y1="19807" x2="42683" y2="21256"/>
                          <a14:foregroundMark x1="42683" y1="21256" x2="76423" y2="54106"/>
                          <a14:foregroundMark x1="76423" y1="54106" x2="84959" y2="58454"/>
                          <a14:foregroundMark x1="84959" y1="58454" x2="78862" y2="42512"/>
                          <a14:foregroundMark x1="78862" y1="42512" x2="33333" y2="9662"/>
                          <a14:foregroundMark x1="33333" y1="9662" x2="10163" y2="3140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3915" y="2581360"/>
              <a:ext cx="1154808" cy="9717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3" name="Group 32"/>
          <p:cNvGrpSpPr/>
          <p:nvPr/>
        </p:nvGrpSpPr>
        <p:grpSpPr>
          <a:xfrm>
            <a:off x="1601914" y="1542871"/>
            <a:ext cx="12403806" cy="646331"/>
            <a:chOff x="1508918" y="1888664"/>
            <a:chExt cx="11050663" cy="646331"/>
          </a:xfrm>
        </p:grpSpPr>
        <p:sp>
          <p:nvSpPr>
            <p:cNvPr id="35" name="Rectangle 34"/>
            <p:cNvSpPr/>
            <p:nvPr/>
          </p:nvSpPr>
          <p:spPr>
            <a:xfrm>
              <a:off x="1508918" y="1888664"/>
              <a:ext cx="1105066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1673234" y="2519755"/>
              <a:ext cx="233255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8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222" b="100000" l="0" r="995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7119" y="6614505"/>
            <a:ext cx="2408032" cy="2300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9666939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4: SỬ DỤNG MÁY THU THANH (T4)</a:t>
            </a:r>
          </a:p>
        </p:txBody>
      </p:sp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99778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80788" y="2943225"/>
            <a:ext cx="4495800" cy="429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6350" y="2743200"/>
            <a:ext cx="4225496" cy="1319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6" name="Group 35"/>
          <p:cNvGrpSpPr/>
          <p:nvPr/>
        </p:nvGrpSpPr>
        <p:grpSpPr>
          <a:xfrm>
            <a:off x="1601914" y="1868269"/>
            <a:ext cx="12403806" cy="646331"/>
            <a:chOff x="1508918" y="1888664"/>
            <a:chExt cx="11050663" cy="646331"/>
          </a:xfrm>
        </p:grpSpPr>
        <p:sp>
          <p:nvSpPr>
            <p:cNvPr id="38" name="Rectangle 37"/>
            <p:cNvSpPr/>
            <p:nvPr/>
          </p:nvSpPr>
          <p:spPr>
            <a:xfrm>
              <a:off x="1508918" y="1888664"/>
              <a:ext cx="1105066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1673234" y="2519755"/>
              <a:ext cx="233255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975519" y="4062412"/>
            <a:ext cx="10668000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có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ăng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ten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ăng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ten để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được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4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666939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508919" y="2252592"/>
            <a:ext cx="13506450" cy="6739008"/>
          </a:xfrm>
          <a:custGeom>
            <a:avLst/>
            <a:gdLst>
              <a:gd name="connsiteX0" fmla="*/ 0 w 12219370"/>
              <a:gd name="connsiteY0" fmla="*/ 355650 h 6019800"/>
              <a:gd name="connsiteX1" fmla="*/ 355650 w 12219370"/>
              <a:gd name="connsiteY1" fmla="*/ 0 h 6019800"/>
              <a:gd name="connsiteX2" fmla="*/ 11863720 w 12219370"/>
              <a:gd name="connsiteY2" fmla="*/ 0 h 6019800"/>
              <a:gd name="connsiteX3" fmla="*/ 12219370 w 12219370"/>
              <a:gd name="connsiteY3" fmla="*/ 355650 h 6019800"/>
              <a:gd name="connsiteX4" fmla="*/ 12219370 w 12219370"/>
              <a:gd name="connsiteY4" fmla="*/ 5664150 h 6019800"/>
              <a:gd name="connsiteX5" fmla="*/ 11863720 w 12219370"/>
              <a:gd name="connsiteY5" fmla="*/ 6019800 h 6019800"/>
              <a:gd name="connsiteX6" fmla="*/ 355650 w 12219370"/>
              <a:gd name="connsiteY6" fmla="*/ 6019800 h 6019800"/>
              <a:gd name="connsiteX7" fmla="*/ 0 w 12219370"/>
              <a:gd name="connsiteY7" fmla="*/ 5664150 h 6019800"/>
              <a:gd name="connsiteX8" fmla="*/ 0 w 12219370"/>
              <a:gd name="connsiteY8" fmla="*/ 355650 h 6019800"/>
              <a:gd name="connsiteX0" fmla="*/ 0 w 12238420"/>
              <a:gd name="connsiteY0" fmla="*/ 355650 h 6019800"/>
              <a:gd name="connsiteX1" fmla="*/ 355650 w 12238420"/>
              <a:gd name="connsiteY1" fmla="*/ 0 h 6019800"/>
              <a:gd name="connsiteX2" fmla="*/ 11863720 w 12238420"/>
              <a:gd name="connsiteY2" fmla="*/ 0 h 6019800"/>
              <a:gd name="connsiteX3" fmla="*/ 12238420 w 12238420"/>
              <a:gd name="connsiteY3" fmla="*/ 755700 h 6019800"/>
              <a:gd name="connsiteX4" fmla="*/ 12219370 w 12238420"/>
              <a:gd name="connsiteY4" fmla="*/ 5664150 h 6019800"/>
              <a:gd name="connsiteX5" fmla="*/ 11863720 w 12238420"/>
              <a:gd name="connsiteY5" fmla="*/ 6019800 h 6019800"/>
              <a:gd name="connsiteX6" fmla="*/ 355650 w 12238420"/>
              <a:gd name="connsiteY6" fmla="*/ 6019800 h 6019800"/>
              <a:gd name="connsiteX7" fmla="*/ 0 w 12238420"/>
              <a:gd name="connsiteY7" fmla="*/ 5664150 h 6019800"/>
              <a:gd name="connsiteX8" fmla="*/ 0 w 12238420"/>
              <a:gd name="connsiteY8" fmla="*/ 355650 h 6019800"/>
              <a:gd name="connsiteX0" fmla="*/ 0 w 12238420"/>
              <a:gd name="connsiteY0" fmla="*/ 355650 h 6019800"/>
              <a:gd name="connsiteX1" fmla="*/ 355650 w 12238420"/>
              <a:gd name="connsiteY1" fmla="*/ 0 h 6019800"/>
              <a:gd name="connsiteX2" fmla="*/ 11863720 w 12238420"/>
              <a:gd name="connsiteY2" fmla="*/ 457200 h 6019800"/>
              <a:gd name="connsiteX3" fmla="*/ 12238420 w 12238420"/>
              <a:gd name="connsiteY3" fmla="*/ 755700 h 6019800"/>
              <a:gd name="connsiteX4" fmla="*/ 12219370 w 12238420"/>
              <a:gd name="connsiteY4" fmla="*/ 5664150 h 6019800"/>
              <a:gd name="connsiteX5" fmla="*/ 11863720 w 12238420"/>
              <a:gd name="connsiteY5" fmla="*/ 6019800 h 6019800"/>
              <a:gd name="connsiteX6" fmla="*/ 355650 w 12238420"/>
              <a:gd name="connsiteY6" fmla="*/ 6019800 h 6019800"/>
              <a:gd name="connsiteX7" fmla="*/ 0 w 12238420"/>
              <a:gd name="connsiteY7" fmla="*/ 5664150 h 6019800"/>
              <a:gd name="connsiteX8" fmla="*/ 0 w 12238420"/>
              <a:gd name="connsiteY8" fmla="*/ 355650 h 6019800"/>
              <a:gd name="connsiteX0" fmla="*/ 0 w 12238420"/>
              <a:gd name="connsiteY0" fmla="*/ 355650 h 6019800"/>
              <a:gd name="connsiteX1" fmla="*/ 355650 w 12238420"/>
              <a:gd name="connsiteY1" fmla="*/ 0 h 6019800"/>
              <a:gd name="connsiteX2" fmla="*/ 11863720 w 12238420"/>
              <a:gd name="connsiteY2" fmla="*/ 457200 h 6019800"/>
              <a:gd name="connsiteX3" fmla="*/ 12238420 w 12238420"/>
              <a:gd name="connsiteY3" fmla="*/ 755700 h 6019800"/>
              <a:gd name="connsiteX4" fmla="*/ 12219370 w 12238420"/>
              <a:gd name="connsiteY4" fmla="*/ 5664150 h 6019800"/>
              <a:gd name="connsiteX5" fmla="*/ 11863720 w 12238420"/>
              <a:gd name="connsiteY5" fmla="*/ 6019800 h 6019800"/>
              <a:gd name="connsiteX6" fmla="*/ 355650 w 12238420"/>
              <a:gd name="connsiteY6" fmla="*/ 6019800 h 6019800"/>
              <a:gd name="connsiteX7" fmla="*/ 0 w 12238420"/>
              <a:gd name="connsiteY7" fmla="*/ 5664150 h 6019800"/>
              <a:gd name="connsiteX8" fmla="*/ 0 w 12238420"/>
              <a:gd name="connsiteY8" fmla="*/ 355650 h 6019800"/>
              <a:gd name="connsiteX0" fmla="*/ 0 w 12238420"/>
              <a:gd name="connsiteY0" fmla="*/ 356848 h 6020998"/>
              <a:gd name="connsiteX1" fmla="*/ 355650 w 12238420"/>
              <a:gd name="connsiteY1" fmla="*/ 1198 h 6020998"/>
              <a:gd name="connsiteX2" fmla="*/ 5052600 w 12238420"/>
              <a:gd name="connsiteY2" fmla="*/ 248848 h 6020998"/>
              <a:gd name="connsiteX3" fmla="*/ 11863720 w 12238420"/>
              <a:gd name="connsiteY3" fmla="*/ 458398 h 6020998"/>
              <a:gd name="connsiteX4" fmla="*/ 12238420 w 12238420"/>
              <a:gd name="connsiteY4" fmla="*/ 756898 h 6020998"/>
              <a:gd name="connsiteX5" fmla="*/ 12219370 w 12238420"/>
              <a:gd name="connsiteY5" fmla="*/ 5665348 h 6020998"/>
              <a:gd name="connsiteX6" fmla="*/ 11863720 w 12238420"/>
              <a:gd name="connsiteY6" fmla="*/ 6020998 h 6020998"/>
              <a:gd name="connsiteX7" fmla="*/ 355650 w 12238420"/>
              <a:gd name="connsiteY7" fmla="*/ 6020998 h 6020998"/>
              <a:gd name="connsiteX8" fmla="*/ 0 w 12238420"/>
              <a:gd name="connsiteY8" fmla="*/ 5665348 h 6020998"/>
              <a:gd name="connsiteX9" fmla="*/ 0 w 12238420"/>
              <a:gd name="connsiteY9" fmla="*/ 356848 h 6020998"/>
              <a:gd name="connsiteX0" fmla="*/ 0 w 12238420"/>
              <a:gd name="connsiteY0" fmla="*/ 489276 h 6153426"/>
              <a:gd name="connsiteX1" fmla="*/ 355650 w 12238420"/>
              <a:gd name="connsiteY1" fmla="*/ 133626 h 6153426"/>
              <a:gd name="connsiteX2" fmla="*/ 4919250 w 12238420"/>
              <a:gd name="connsiteY2" fmla="*/ 19326 h 6153426"/>
              <a:gd name="connsiteX3" fmla="*/ 11863720 w 12238420"/>
              <a:gd name="connsiteY3" fmla="*/ 590826 h 6153426"/>
              <a:gd name="connsiteX4" fmla="*/ 12238420 w 12238420"/>
              <a:gd name="connsiteY4" fmla="*/ 889326 h 6153426"/>
              <a:gd name="connsiteX5" fmla="*/ 12219370 w 12238420"/>
              <a:gd name="connsiteY5" fmla="*/ 5797776 h 6153426"/>
              <a:gd name="connsiteX6" fmla="*/ 11863720 w 12238420"/>
              <a:gd name="connsiteY6" fmla="*/ 6153426 h 6153426"/>
              <a:gd name="connsiteX7" fmla="*/ 355650 w 12238420"/>
              <a:gd name="connsiteY7" fmla="*/ 6153426 h 6153426"/>
              <a:gd name="connsiteX8" fmla="*/ 0 w 12238420"/>
              <a:gd name="connsiteY8" fmla="*/ 5797776 h 6153426"/>
              <a:gd name="connsiteX9" fmla="*/ 0 w 12238420"/>
              <a:gd name="connsiteY9" fmla="*/ 489276 h 6153426"/>
              <a:gd name="connsiteX0" fmla="*/ 0 w 12238420"/>
              <a:gd name="connsiteY0" fmla="*/ 515183 h 6179333"/>
              <a:gd name="connsiteX1" fmla="*/ 336600 w 12238420"/>
              <a:gd name="connsiteY1" fmla="*/ 26183 h 6179333"/>
              <a:gd name="connsiteX2" fmla="*/ 4919250 w 12238420"/>
              <a:gd name="connsiteY2" fmla="*/ 45233 h 6179333"/>
              <a:gd name="connsiteX3" fmla="*/ 11863720 w 12238420"/>
              <a:gd name="connsiteY3" fmla="*/ 616733 h 6179333"/>
              <a:gd name="connsiteX4" fmla="*/ 12238420 w 12238420"/>
              <a:gd name="connsiteY4" fmla="*/ 915233 h 6179333"/>
              <a:gd name="connsiteX5" fmla="*/ 12219370 w 12238420"/>
              <a:gd name="connsiteY5" fmla="*/ 5823683 h 6179333"/>
              <a:gd name="connsiteX6" fmla="*/ 11863720 w 12238420"/>
              <a:gd name="connsiteY6" fmla="*/ 6179333 h 6179333"/>
              <a:gd name="connsiteX7" fmla="*/ 355650 w 12238420"/>
              <a:gd name="connsiteY7" fmla="*/ 6179333 h 6179333"/>
              <a:gd name="connsiteX8" fmla="*/ 0 w 12238420"/>
              <a:gd name="connsiteY8" fmla="*/ 5823683 h 6179333"/>
              <a:gd name="connsiteX9" fmla="*/ 0 w 12238420"/>
              <a:gd name="connsiteY9" fmla="*/ 515183 h 6179333"/>
              <a:gd name="connsiteX0" fmla="*/ 0 w 12238420"/>
              <a:gd name="connsiteY0" fmla="*/ 381833 h 6179333"/>
              <a:gd name="connsiteX1" fmla="*/ 336600 w 12238420"/>
              <a:gd name="connsiteY1" fmla="*/ 26183 h 6179333"/>
              <a:gd name="connsiteX2" fmla="*/ 4919250 w 12238420"/>
              <a:gd name="connsiteY2" fmla="*/ 45233 h 6179333"/>
              <a:gd name="connsiteX3" fmla="*/ 11863720 w 12238420"/>
              <a:gd name="connsiteY3" fmla="*/ 616733 h 6179333"/>
              <a:gd name="connsiteX4" fmla="*/ 12238420 w 12238420"/>
              <a:gd name="connsiteY4" fmla="*/ 915233 h 6179333"/>
              <a:gd name="connsiteX5" fmla="*/ 12219370 w 12238420"/>
              <a:gd name="connsiteY5" fmla="*/ 5823683 h 6179333"/>
              <a:gd name="connsiteX6" fmla="*/ 11863720 w 12238420"/>
              <a:gd name="connsiteY6" fmla="*/ 6179333 h 6179333"/>
              <a:gd name="connsiteX7" fmla="*/ 355650 w 12238420"/>
              <a:gd name="connsiteY7" fmla="*/ 6179333 h 6179333"/>
              <a:gd name="connsiteX8" fmla="*/ 0 w 12238420"/>
              <a:gd name="connsiteY8" fmla="*/ 5823683 h 6179333"/>
              <a:gd name="connsiteX9" fmla="*/ 0 w 12238420"/>
              <a:gd name="connsiteY9" fmla="*/ 381833 h 6179333"/>
              <a:gd name="connsiteX0" fmla="*/ 0 w 12238420"/>
              <a:gd name="connsiteY0" fmla="*/ 422695 h 6220195"/>
              <a:gd name="connsiteX1" fmla="*/ 336600 w 12238420"/>
              <a:gd name="connsiteY1" fmla="*/ 67045 h 6220195"/>
              <a:gd name="connsiteX2" fmla="*/ 4919250 w 12238420"/>
              <a:gd name="connsiteY2" fmla="*/ 28945 h 6220195"/>
              <a:gd name="connsiteX3" fmla="*/ 11863720 w 12238420"/>
              <a:gd name="connsiteY3" fmla="*/ 657595 h 6220195"/>
              <a:gd name="connsiteX4" fmla="*/ 12238420 w 12238420"/>
              <a:gd name="connsiteY4" fmla="*/ 956095 h 6220195"/>
              <a:gd name="connsiteX5" fmla="*/ 12219370 w 12238420"/>
              <a:gd name="connsiteY5" fmla="*/ 5864545 h 6220195"/>
              <a:gd name="connsiteX6" fmla="*/ 11863720 w 12238420"/>
              <a:gd name="connsiteY6" fmla="*/ 6220195 h 6220195"/>
              <a:gd name="connsiteX7" fmla="*/ 355650 w 12238420"/>
              <a:gd name="connsiteY7" fmla="*/ 6220195 h 6220195"/>
              <a:gd name="connsiteX8" fmla="*/ 0 w 12238420"/>
              <a:gd name="connsiteY8" fmla="*/ 5864545 h 6220195"/>
              <a:gd name="connsiteX9" fmla="*/ 0 w 12238420"/>
              <a:gd name="connsiteY9" fmla="*/ 422695 h 6220195"/>
              <a:gd name="connsiteX0" fmla="*/ 0 w 12238420"/>
              <a:gd name="connsiteY0" fmla="*/ 393750 h 6191250"/>
              <a:gd name="connsiteX1" fmla="*/ 336600 w 12238420"/>
              <a:gd name="connsiteY1" fmla="*/ 38100 h 6191250"/>
              <a:gd name="connsiteX2" fmla="*/ 4919250 w 12238420"/>
              <a:gd name="connsiteY2" fmla="*/ 0 h 6191250"/>
              <a:gd name="connsiteX3" fmla="*/ 11863720 w 12238420"/>
              <a:gd name="connsiteY3" fmla="*/ 628650 h 6191250"/>
              <a:gd name="connsiteX4" fmla="*/ 12238420 w 12238420"/>
              <a:gd name="connsiteY4" fmla="*/ 927150 h 6191250"/>
              <a:gd name="connsiteX5" fmla="*/ 12219370 w 12238420"/>
              <a:gd name="connsiteY5" fmla="*/ 5835600 h 6191250"/>
              <a:gd name="connsiteX6" fmla="*/ 11863720 w 12238420"/>
              <a:gd name="connsiteY6" fmla="*/ 6191250 h 6191250"/>
              <a:gd name="connsiteX7" fmla="*/ 355650 w 12238420"/>
              <a:gd name="connsiteY7" fmla="*/ 6191250 h 6191250"/>
              <a:gd name="connsiteX8" fmla="*/ 0 w 12238420"/>
              <a:gd name="connsiteY8" fmla="*/ 5835600 h 6191250"/>
              <a:gd name="connsiteX9" fmla="*/ 0 w 12238420"/>
              <a:gd name="connsiteY9" fmla="*/ 393750 h 6191250"/>
              <a:gd name="connsiteX0" fmla="*/ 0 w 12257470"/>
              <a:gd name="connsiteY0" fmla="*/ 260400 h 6191250"/>
              <a:gd name="connsiteX1" fmla="*/ 355650 w 12257470"/>
              <a:gd name="connsiteY1" fmla="*/ 38100 h 6191250"/>
              <a:gd name="connsiteX2" fmla="*/ 4938300 w 12257470"/>
              <a:gd name="connsiteY2" fmla="*/ 0 h 6191250"/>
              <a:gd name="connsiteX3" fmla="*/ 11882770 w 12257470"/>
              <a:gd name="connsiteY3" fmla="*/ 628650 h 6191250"/>
              <a:gd name="connsiteX4" fmla="*/ 12257470 w 12257470"/>
              <a:gd name="connsiteY4" fmla="*/ 927150 h 6191250"/>
              <a:gd name="connsiteX5" fmla="*/ 12238420 w 12257470"/>
              <a:gd name="connsiteY5" fmla="*/ 5835600 h 6191250"/>
              <a:gd name="connsiteX6" fmla="*/ 11882770 w 12257470"/>
              <a:gd name="connsiteY6" fmla="*/ 6191250 h 6191250"/>
              <a:gd name="connsiteX7" fmla="*/ 374700 w 12257470"/>
              <a:gd name="connsiteY7" fmla="*/ 6191250 h 6191250"/>
              <a:gd name="connsiteX8" fmla="*/ 19050 w 12257470"/>
              <a:gd name="connsiteY8" fmla="*/ 5835600 h 6191250"/>
              <a:gd name="connsiteX9" fmla="*/ 0 w 12257470"/>
              <a:gd name="connsiteY9" fmla="*/ 260400 h 6191250"/>
              <a:gd name="connsiteX0" fmla="*/ 0 w 12257470"/>
              <a:gd name="connsiteY0" fmla="*/ 376383 h 6307233"/>
              <a:gd name="connsiteX1" fmla="*/ 317550 w 12257470"/>
              <a:gd name="connsiteY1" fmla="*/ 1683 h 6307233"/>
              <a:gd name="connsiteX2" fmla="*/ 4938300 w 12257470"/>
              <a:gd name="connsiteY2" fmla="*/ 115983 h 6307233"/>
              <a:gd name="connsiteX3" fmla="*/ 11882770 w 12257470"/>
              <a:gd name="connsiteY3" fmla="*/ 744633 h 6307233"/>
              <a:gd name="connsiteX4" fmla="*/ 12257470 w 12257470"/>
              <a:gd name="connsiteY4" fmla="*/ 1043133 h 6307233"/>
              <a:gd name="connsiteX5" fmla="*/ 12238420 w 12257470"/>
              <a:gd name="connsiteY5" fmla="*/ 5951583 h 6307233"/>
              <a:gd name="connsiteX6" fmla="*/ 11882770 w 12257470"/>
              <a:gd name="connsiteY6" fmla="*/ 6307233 h 6307233"/>
              <a:gd name="connsiteX7" fmla="*/ 374700 w 12257470"/>
              <a:gd name="connsiteY7" fmla="*/ 6307233 h 6307233"/>
              <a:gd name="connsiteX8" fmla="*/ 19050 w 12257470"/>
              <a:gd name="connsiteY8" fmla="*/ 5951583 h 6307233"/>
              <a:gd name="connsiteX9" fmla="*/ 0 w 12257470"/>
              <a:gd name="connsiteY9" fmla="*/ 376383 h 6307233"/>
              <a:gd name="connsiteX0" fmla="*/ 0 w 12257470"/>
              <a:gd name="connsiteY0" fmla="*/ 378260 h 6309110"/>
              <a:gd name="connsiteX1" fmla="*/ 317550 w 12257470"/>
              <a:gd name="connsiteY1" fmla="*/ 3560 h 6309110"/>
              <a:gd name="connsiteX2" fmla="*/ 4919250 w 12257470"/>
              <a:gd name="connsiteY2" fmla="*/ 41660 h 6309110"/>
              <a:gd name="connsiteX3" fmla="*/ 11882770 w 12257470"/>
              <a:gd name="connsiteY3" fmla="*/ 746510 h 6309110"/>
              <a:gd name="connsiteX4" fmla="*/ 12257470 w 12257470"/>
              <a:gd name="connsiteY4" fmla="*/ 1045010 h 6309110"/>
              <a:gd name="connsiteX5" fmla="*/ 12238420 w 12257470"/>
              <a:gd name="connsiteY5" fmla="*/ 5953460 h 6309110"/>
              <a:gd name="connsiteX6" fmla="*/ 11882770 w 12257470"/>
              <a:gd name="connsiteY6" fmla="*/ 6309110 h 6309110"/>
              <a:gd name="connsiteX7" fmla="*/ 374700 w 12257470"/>
              <a:gd name="connsiteY7" fmla="*/ 6309110 h 6309110"/>
              <a:gd name="connsiteX8" fmla="*/ 19050 w 12257470"/>
              <a:gd name="connsiteY8" fmla="*/ 5953460 h 6309110"/>
              <a:gd name="connsiteX9" fmla="*/ 0 w 12257470"/>
              <a:gd name="connsiteY9" fmla="*/ 378260 h 6309110"/>
              <a:gd name="connsiteX0" fmla="*/ 0 w 12257470"/>
              <a:gd name="connsiteY0" fmla="*/ 393750 h 6324600"/>
              <a:gd name="connsiteX1" fmla="*/ 317550 w 12257470"/>
              <a:gd name="connsiteY1" fmla="*/ 19050 h 6324600"/>
              <a:gd name="connsiteX2" fmla="*/ 4957350 w 12257470"/>
              <a:gd name="connsiteY2" fmla="*/ 0 h 6324600"/>
              <a:gd name="connsiteX3" fmla="*/ 11882770 w 12257470"/>
              <a:gd name="connsiteY3" fmla="*/ 762000 h 6324600"/>
              <a:gd name="connsiteX4" fmla="*/ 12257470 w 12257470"/>
              <a:gd name="connsiteY4" fmla="*/ 1060500 h 6324600"/>
              <a:gd name="connsiteX5" fmla="*/ 12238420 w 12257470"/>
              <a:gd name="connsiteY5" fmla="*/ 5968950 h 6324600"/>
              <a:gd name="connsiteX6" fmla="*/ 11882770 w 12257470"/>
              <a:gd name="connsiteY6" fmla="*/ 6324600 h 6324600"/>
              <a:gd name="connsiteX7" fmla="*/ 374700 w 12257470"/>
              <a:gd name="connsiteY7" fmla="*/ 6324600 h 6324600"/>
              <a:gd name="connsiteX8" fmla="*/ 19050 w 12257470"/>
              <a:gd name="connsiteY8" fmla="*/ 5968950 h 6324600"/>
              <a:gd name="connsiteX9" fmla="*/ 0 w 12257470"/>
              <a:gd name="connsiteY9" fmla="*/ 393750 h 6324600"/>
              <a:gd name="connsiteX0" fmla="*/ 0 w 12257470"/>
              <a:gd name="connsiteY0" fmla="*/ 393750 h 6324600"/>
              <a:gd name="connsiteX1" fmla="*/ 317550 w 12257470"/>
              <a:gd name="connsiteY1" fmla="*/ 19050 h 6324600"/>
              <a:gd name="connsiteX2" fmla="*/ 4957350 w 12257470"/>
              <a:gd name="connsiteY2" fmla="*/ 0 h 6324600"/>
              <a:gd name="connsiteX3" fmla="*/ 5615781 w 12257470"/>
              <a:gd name="connsiteY3" fmla="*/ 57151 h 6324600"/>
              <a:gd name="connsiteX4" fmla="*/ 11882770 w 12257470"/>
              <a:gd name="connsiteY4" fmla="*/ 762000 h 6324600"/>
              <a:gd name="connsiteX5" fmla="*/ 12257470 w 12257470"/>
              <a:gd name="connsiteY5" fmla="*/ 1060500 h 6324600"/>
              <a:gd name="connsiteX6" fmla="*/ 12238420 w 12257470"/>
              <a:gd name="connsiteY6" fmla="*/ 5968950 h 6324600"/>
              <a:gd name="connsiteX7" fmla="*/ 11882770 w 12257470"/>
              <a:gd name="connsiteY7" fmla="*/ 6324600 h 6324600"/>
              <a:gd name="connsiteX8" fmla="*/ 374700 w 12257470"/>
              <a:gd name="connsiteY8" fmla="*/ 6324600 h 6324600"/>
              <a:gd name="connsiteX9" fmla="*/ 19050 w 12257470"/>
              <a:gd name="connsiteY9" fmla="*/ 5968950 h 6324600"/>
              <a:gd name="connsiteX10" fmla="*/ 0 w 12257470"/>
              <a:gd name="connsiteY10" fmla="*/ 393750 h 6324600"/>
              <a:gd name="connsiteX0" fmla="*/ 0 w 12257470"/>
              <a:gd name="connsiteY0" fmla="*/ 393750 h 6324600"/>
              <a:gd name="connsiteX1" fmla="*/ 317550 w 12257470"/>
              <a:gd name="connsiteY1" fmla="*/ 19050 h 6324600"/>
              <a:gd name="connsiteX2" fmla="*/ 4957350 w 12257470"/>
              <a:gd name="connsiteY2" fmla="*/ 0 h 6324600"/>
              <a:gd name="connsiteX3" fmla="*/ 5177631 w 12257470"/>
              <a:gd name="connsiteY3" fmla="*/ 209551 h 6324600"/>
              <a:gd name="connsiteX4" fmla="*/ 11882770 w 12257470"/>
              <a:gd name="connsiteY4" fmla="*/ 762000 h 6324600"/>
              <a:gd name="connsiteX5" fmla="*/ 12257470 w 12257470"/>
              <a:gd name="connsiteY5" fmla="*/ 1060500 h 6324600"/>
              <a:gd name="connsiteX6" fmla="*/ 12238420 w 12257470"/>
              <a:gd name="connsiteY6" fmla="*/ 5968950 h 6324600"/>
              <a:gd name="connsiteX7" fmla="*/ 11882770 w 12257470"/>
              <a:gd name="connsiteY7" fmla="*/ 6324600 h 6324600"/>
              <a:gd name="connsiteX8" fmla="*/ 374700 w 12257470"/>
              <a:gd name="connsiteY8" fmla="*/ 6324600 h 6324600"/>
              <a:gd name="connsiteX9" fmla="*/ 19050 w 12257470"/>
              <a:gd name="connsiteY9" fmla="*/ 5968950 h 6324600"/>
              <a:gd name="connsiteX10" fmla="*/ 0 w 12257470"/>
              <a:gd name="connsiteY10" fmla="*/ 393750 h 6324600"/>
              <a:gd name="connsiteX0" fmla="*/ 0 w 12257470"/>
              <a:gd name="connsiteY0" fmla="*/ 393750 h 6324600"/>
              <a:gd name="connsiteX1" fmla="*/ 317550 w 12257470"/>
              <a:gd name="connsiteY1" fmla="*/ 19050 h 6324600"/>
              <a:gd name="connsiteX2" fmla="*/ 4957350 w 12257470"/>
              <a:gd name="connsiteY2" fmla="*/ 0 h 6324600"/>
              <a:gd name="connsiteX3" fmla="*/ 5177631 w 12257470"/>
              <a:gd name="connsiteY3" fmla="*/ 209551 h 6324600"/>
              <a:gd name="connsiteX4" fmla="*/ 5672931 w 12257470"/>
              <a:gd name="connsiteY4" fmla="*/ 266701 h 6324600"/>
              <a:gd name="connsiteX5" fmla="*/ 11882770 w 12257470"/>
              <a:gd name="connsiteY5" fmla="*/ 762000 h 6324600"/>
              <a:gd name="connsiteX6" fmla="*/ 12257470 w 12257470"/>
              <a:gd name="connsiteY6" fmla="*/ 1060500 h 6324600"/>
              <a:gd name="connsiteX7" fmla="*/ 12238420 w 12257470"/>
              <a:gd name="connsiteY7" fmla="*/ 5968950 h 6324600"/>
              <a:gd name="connsiteX8" fmla="*/ 11882770 w 12257470"/>
              <a:gd name="connsiteY8" fmla="*/ 6324600 h 6324600"/>
              <a:gd name="connsiteX9" fmla="*/ 374700 w 12257470"/>
              <a:gd name="connsiteY9" fmla="*/ 6324600 h 6324600"/>
              <a:gd name="connsiteX10" fmla="*/ 19050 w 12257470"/>
              <a:gd name="connsiteY10" fmla="*/ 5968950 h 6324600"/>
              <a:gd name="connsiteX11" fmla="*/ 0 w 12257470"/>
              <a:gd name="connsiteY11" fmla="*/ 393750 h 6324600"/>
              <a:gd name="connsiteX0" fmla="*/ 0 w 12257470"/>
              <a:gd name="connsiteY0" fmla="*/ 393750 h 6324600"/>
              <a:gd name="connsiteX1" fmla="*/ 317550 w 12257470"/>
              <a:gd name="connsiteY1" fmla="*/ 19050 h 6324600"/>
              <a:gd name="connsiteX2" fmla="*/ 4957350 w 12257470"/>
              <a:gd name="connsiteY2" fmla="*/ 0 h 6324600"/>
              <a:gd name="connsiteX3" fmla="*/ 5177631 w 12257470"/>
              <a:gd name="connsiteY3" fmla="*/ 209551 h 6324600"/>
              <a:gd name="connsiteX4" fmla="*/ 5653881 w 12257470"/>
              <a:gd name="connsiteY4" fmla="*/ 628651 h 6324600"/>
              <a:gd name="connsiteX5" fmla="*/ 11882770 w 12257470"/>
              <a:gd name="connsiteY5" fmla="*/ 762000 h 6324600"/>
              <a:gd name="connsiteX6" fmla="*/ 12257470 w 12257470"/>
              <a:gd name="connsiteY6" fmla="*/ 1060500 h 6324600"/>
              <a:gd name="connsiteX7" fmla="*/ 12238420 w 12257470"/>
              <a:gd name="connsiteY7" fmla="*/ 5968950 h 6324600"/>
              <a:gd name="connsiteX8" fmla="*/ 11882770 w 12257470"/>
              <a:gd name="connsiteY8" fmla="*/ 6324600 h 6324600"/>
              <a:gd name="connsiteX9" fmla="*/ 374700 w 12257470"/>
              <a:gd name="connsiteY9" fmla="*/ 6324600 h 6324600"/>
              <a:gd name="connsiteX10" fmla="*/ 19050 w 12257470"/>
              <a:gd name="connsiteY10" fmla="*/ 5968950 h 6324600"/>
              <a:gd name="connsiteX11" fmla="*/ 0 w 12257470"/>
              <a:gd name="connsiteY11" fmla="*/ 393750 h 6324600"/>
              <a:gd name="connsiteX0" fmla="*/ 0 w 12257470"/>
              <a:gd name="connsiteY0" fmla="*/ 393750 h 6324600"/>
              <a:gd name="connsiteX1" fmla="*/ 317550 w 12257470"/>
              <a:gd name="connsiteY1" fmla="*/ 19050 h 6324600"/>
              <a:gd name="connsiteX2" fmla="*/ 4957350 w 12257470"/>
              <a:gd name="connsiteY2" fmla="*/ 0 h 6324600"/>
              <a:gd name="connsiteX3" fmla="*/ 5177631 w 12257470"/>
              <a:gd name="connsiteY3" fmla="*/ 209551 h 6324600"/>
              <a:gd name="connsiteX4" fmla="*/ 5653881 w 12257470"/>
              <a:gd name="connsiteY4" fmla="*/ 628651 h 6324600"/>
              <a:gd name="connsiteX5" fmla="*/ 11882770 w 12257470"/>
              <a:gd name="connsiteY5" fmla="*/ 762000 h 6324600"/>
              <a:gd name="connsiteX6" fmla="*/ 12257470 w 12257470"/>
              <a:gd name="connsiteY6" fmla="*/ 1060500 h 6324600"/>
              <a:gd name="connsiteX7" fmla="*/ 12238420 w 12257470"/>
              <a:gd name="connsiteY7" fmla="*/ 5968950 h 6324600"/>
              <a:gd name="connsiteX8" fmla="*/ 11882770 w 12257470"/>
              <a:gd name="connsiteY8" fmla="*/ 6324600 h 6324600"/>
              <a:gd name="connsiteX9" fmla="*/ 374700 w 12257470"/>
              <a:gd name="connsiteY9" fmla="*/ 6324600 h 6324600"/>
              <a:gd name="connsiteX10" fmla="*/ 19050 w 12257470"/>
              <a:gd name="connsiteY10" fmla="*/ 5968950 h 6324600"/>
              <a:gd name="connsiteX11" fmla="*/ 0 w 12257470"/>
              <a:gd name="connsiteY11" fmla="*/ 393750 h 6324600"/>
              <a:gd name="connsiteX0" fmla="*/ 0 w 12257470"/>
              <a:gd name="connsiteY0" fmla="*/ 393750 h 6324600"/>
              <a:gd name="connsiteX1" fmla="*/ 317550 w 12257470"/>
              <a:gd name="connsiteY1" fmla="*/ 19050 h 6324600"/>
              <a:gd name="connsiteX2" fmla="*/ 4957350 w 12257470"/>
              <a:gd name="connsiteY2" fmla="*/ 0 h 6324600"/>
              <a:gd name="connsiteX3" fmla="*/ 5177631 w 12257470"/>
              <a:gd name="connsiteY3" fmla="*/ 209551 h 6324600"/>
              <a:gd name="connsiteX4" fmla="*/ 5653881 w 12257470"/>
              <a:gd name="connsiteY4" fmla="*/ 628651 h 6324600"/>
              <a:gd name="connsiteX5" fmla="*/ 11882770 w 12257470"/>
              <a:gd name="connsiteY5" fmla="*/ 762000 h 6324600"/>
              <a:gd name="connsiteX6" fmla="*/ 12257470 w 12257470"/>
              <a:gd name="connsiteY6" fmla="*/ 1060500 h 6324600"/>
              <a:gd name="connsiteX7" fmla="*/ 12238420 w 12257470"/>
              <a:gd name="connsiteY7" fmla="*/ 5968950 h 6324600"/>
              <a:gd name="connsiteX8" fmla="*/ 11882770 w 12257470"/>
              <a:gd name="connsiteY8" fmla="*/ 6324600 h 6324600"/>
              <a:gd name="connsiteX9" fmla="*/ 374700 w 12257470"/>
              <a:gd name="connsiteY9" fmla="*/ 6324600 h 6324600"/>
              <a:gd name="connsiteX10" fmla="*/ 19050 w 12257470"/>
              <a:gd name="connsiteY10" fmla="*/ 5968950 h 6324600"/>
              <a:gd name="connsiteX11" fmla="*/ 0 w 12257470"/>
              <a:gd name="connsiteY11" fmla="*/ 393750 h 6324600"/>
              <a:gd name="connsiteX0" fmla="*/ 0 w 12257470"/>
              <a:gd name="connsiteY0" fmla="*/ 393750 h 6324600"/>
              <a:gd name="connsiteX1" fmla="*/ 317550 w 12257470"/>
              <a:gd name="connsiteY1" fmla="*/ 19050 h 6324600"/>
              <a:gd name="connsiteX2" fmla="*/ 4957350 w 12257470"/>
              <a:gd name="connsiteY2" fmla="*/ 0 h 6324600"/>
              <a:gd name="connsiteX3" fmla="*/ 5177631 w 12257470"/>
              <a:gd name="connsiteY3" fmla="*/ 209551 h 6324600"/>
              <a:gd name="connsiteX4" fmla="*/ 5653881 w 12257470"/>
              <a:gd name="connsiteY4" fmla="*/ 628651 h 6324600"/>
              <a:gd name="connsiteX5" fmla="*/ 11882770 w 12257470"/>
              <a:gd name="connsiteY5" fmla="*/ 762000 h 6324600"/>
              <a:gd name="connsiteX6" fmla="*/ 12257470 w 12257470"/>
              <a:gd name="connsiteY6" fmla="*/ 1060500 h 6324600"/>
              <a:gd name="connsiteX7" fmla="*/ 12238420 w 12257470"/>
              <a:gd name="connsiteY7" fmla="*/ 5968950 h 6324600"/>
              <a:gd name="connsiteX8" fmla="*/ 11882770 w 12257470"/>
              <a:gd name="connsiteY8" fmla="*/ 6324600 h 6324600"/>
              <a:gd name="connsiteX9" fmla="*/ 374700 w 12257470"/>
              <a:gd name="connsiteY9" fmla="*/ 6324600 h 6324600"/>
              <a:gd name="connsiteX10" fmla="*/ 19050 w 12257470"/>
              <a:gd name="connsiteY10" fmla="*/ 5968950 h 6324600"/>
              <a:gd name="connsiteX11" fmla="*/ 0 w 12257470"/>
              <a:gd name="connsiteY11" fmla="*/ 393750 h 6324600"/>
              <a:gd name="connsiteX0" fmla="*/ 0 w 12257470"/>
              <a:gd name="connsiteY0" fmla="*/ 393750 h 6324600"/>
              <a:gd name="connsiteX1" fmla="*/ 317550 w 12257470"/>
              <a:gd name="connsiteY1" fmla="*/ 19050 h 6324600"/>
              <a:gd name="connsiteX2" fmla="*/ 4957350 w 12257470"/>
              <a:gd name="connsiteY2" fmla="*/ 0 h 6324600"/>
              <a:gd name="connsiteX3" fmla="*/ 5177631 w 12257470"/>
              <a:gd name="connsiteY3" fmla="*/ 209551 h 6324600"/>
              <a:gd name="connsiteX4" fmla="*/ 5653881 w 12257470"/>
              <a:gd name="connsiteY4" fmla="*/ 628651 h 6324600"/>
              <a:gd name="connsiteX5" fmla="*/ 11882770 w 12257470"/>
              <a:gd name="connsiteY5" fmla="*/ 762000 h 6324600"/>
              <a:gd name="connsiteX6" fmla="*/ 12257470 w 12257470"/>
              <a:gd name="connsiteY6" fmla="*/ 1060500 h 6324600"/>
              <a:gd name="connsiteX7" fmla="*/ 12238420 w 12257470"/>
              <a:gd name="connsiteY7" fmla="*/ 5968950 h 6324600"/>
              <a:gd name="connsiteX8" fmla="*/ 11882770 w 12257470"/>
              <a:gd name="connsiteY8" fmla="*/ 6324600 h 6324600"/>
              <a:gd name="connsiteX9" fmla="*/ 374700 w 12257470"/>
              <a:gd name="connsiteY9" fmla="*/ 6324600 h 6324600"/>
              <a:gd name="connsiteX10" fmla="*/ 19050 w 12257470"/>
              <a:gd name="connsiteY10" fmla="*/ 5968950 h 6324600"/>
              <a:gd name="connsiteX11" fmla="*/ 0 w 12257470"/>
              <a:gd name="connsiteY11" fmla="*/ 393750 h 6324600"/>
              <a:gd name="connsiteX0" fmla="*/ 0 w 12257470"/>
              <a:gd name="connsiteY0" fmla="*/ 393750 h 6324600"/>
              <a:gd name="connsiteX1" fmla="*/ 317550 w 12257470"/>
              <a:gd name="connsiteY1" fmla="*/ 19050 h 6324600"/>
              <a:gd name="connsiteX2" fmla="*/ 4957350 w 12257470"/>
              <a:gd name="connsiteY2" fmla="*/ 0 h 6324600"/>
              <a:gd name="connsiteX3" fmla="*/ 5230794 w 12257470"/>
              <a:gd name="connsiteY3" fmla="*/ 188286 h 6324600"/>
              <a:gd name="connsiteX4" fmla="*/ 5653881 w 12257470"/>
              <a:gd name="connsiteY4" fmla="*/ 628651 h 6324600"/>
              <a:gd name="connsiteX5" fmla="*/ 11882770 w 12257470"/>
              <a:gd name="connsiteY5" fmla="*/ 762000 h 6324600"/>
              <a:gd name="connsiteX6" fmla="*/ 12257470 w 12257470"/>
              <a:gd name="connsiteY6" fmla="*/ 1060500 h 6324600"/>
              <a:gd name="connsiteX7" fmla="*/ 12238420 w 12257470"/>
              <a:gd name="connsiteY7" fmla="*/ 5968950 h 6324600"/>
              <a:gd name="connsiteX8" fmla="*/ 11882770 w 12257470"/>
              <a:gd name="connsiteY8" fmla="*/ 6324600 h 6324600"/>
              <a:gd name="connsiteX9" fmla="*/ 374700 w 12257470"/>
              <a:gd name="connsiteY9" fmla="*/ 6324600 h 6324600"/>
              <a:gd name="connsiteX10" fmla="*/ 19050 w 12257470"/>
              <a:gd name="connsiteY10" fmla="*/ 5968950 h 6324600"/>
              <a:gd name="connsiteX11" fmla="*/ 0 w 12257470"/>
              <a:gd name="connsiteY11" fmla="*/ 393750 h 6324600"/>
              <a:gd name="connsiteX0" fmla="*/ 0 w 12257470"/>
              <a:gd name="connsiteY0" fmla="*/ 393750 h 6324600"/>
              <a:gd name="connsiteX1" fmla="*/ 317550 w 12257470"/>
              <a:gd name="connsiteY1" fmla="*/ 19050 h 6324600"/>
              <a:gd name="connsiteX2" fmla="*/ 4957350 w 12257470"/>
              <a:gd name="connsiteY2" fmla="*/ 0 h 6324600"/>
              <a:gd name="connsiteX3" fmla="*/ 5230794 w 12257470"/>
              <a:gd name="connsiteY3" fmla="*/ 188286 h 6324600"/>
              <a:gd name="connsiteX4" fmla="*/ 5653881 w 12257470"/>
              <a:gd name="connsiteY4" fmla="*/ 628651 h 6324600"/>
              <a:gd name="connsiteX5" fmla="*/ 11882770 w 12257470"/>
              <a:gd name="connsiteY5" fmla="*/ 762000 h 6324600"/>
              <a:gd name="connsiteX6" fmla="*/ 12257470 w 12257470"/>
              <a:gd name="connsiteY6" fmla="*/ 1060500 h 6324600"/>
              <a:gd name="connsiteX7" fmla="*/ 12238420 w 12257470"/>
              <a:gd name="connsiteY7" fmla="*/ 5968950 h 6324600"/>
              <a:gd name="connsiteX8" fmla="*/ 11882770 w 12257470"/>
              <a:gd name="connsiteY8" fmla="*/ 6324600 h 6324600"/>
              <a:gd name="connsiteX9" fmla="*/ 374700 w 12257470"/>
              <a:gd name="connsiteY9" fmla="*/ 6324600 h 6324600"/>
              <a:gd name="connsiteX10" fmla="*/ 19050 w 12257470"/>
              <a:gd name="connsiteY10" fmla="*/ 5968950 h 6324600"/>
              <a:gd name="connsiteX11" fmla="*/ 0 w 12257470"/>
              <a:gd name="connsiteY11" fmla="*/ 393750 h 6324600"/>
              <a:gd name="connsiteX0" fmla="*/ 0 w 12257470"/>
              <a:gd name="connsiteY0" fmla="*/ 393750 h 6324600"/>
              <a:gd name="connsiteX1" fmla="*/ 317550 w 12257470"/>
              <a:gd name="connsiteY1" fmla="*/ 19050 h 6324600"/>
              <a:gd name="connsiteX2" fmla="*/ 4957350 w 12257470"/>
              <a:gd name="connsiteY2" fmla="*/ 0 h 6324600"/>
              <a:gd name="connsiteX3" fmla="*/ 5230794 w 12257470"/>
              <a:gd name="connsiteY3" fmla="*/ 188286 h 6324600"/>
              <a:gd name="connsiteX4" fmla="*/ 5653881 w 12257470"/>
              <a:gd name="connsiteY4" fmla="*/ 628651 h 6324600"/>
              <a:gd name="connsiteX5" fmla="*/ 11882770 w 12257470"/>
              <a:gd name="connsiteY5" fmla="*/ 762000 h 6324600"/>
              <a:gd name="connsiteX6" fmla="*/ 12257470 w 12257470"/>
              <a:gd name="connsiteY6" fmla="*/ 1060500 h 6324600"/>
              <a:gd name="connsiteX7" fmla="*/ 12238420 w 12257470"/>
              <a:gd name="connsiteY7" fmla="*/ 5968950 h 6324600"/>
              <a:gd name="connsiteX8" fmla="*/ 11882770 w 12257470"/>
              <a:gd name="connsiteY8" fmla="*/ 6324600 h 6324600"/>
              <a:gd name="connsiteX9" fmla="*/ 374700 w 12257470"/>
              <a:gd name="connsiteY9" fmla="*/ 6324600 h 6324600"/>
              <a:gd name="connsiteX10" fmla="*/ 19050 w 12257470"/>
              <a:gd name="connsiteY10" fmla="*/ 5968950 h 6324600"/>
              <a:gd name="connsiteX11" fmla="*/ 0 w 12257470"/>
              <a:gd name="connsiteY11" fmla="*/ 393750 h 6324600"/>
              <a:gd name="connsiteX0" fmla="*/ 0 w 12257470"/>
              <a:gd name="connsiteY0" fmla="*/ 393750 h 6324600"/>
              <a:gd name="connsiteX1" fmla="*/ 317550 w 12257470"/>
              <a:gd name="connsiteY1" fmla="*/ 19050 h 6324600"/>
              <a:gd name="connsiteX2" fmla="*/ 4957350 w 12257470"/>
              <a:gd name="connsiteY2" fmla="*/ 0 h 6324600"/>
              <a:gd name="connsiteX3" fmla="*/ 5230794 w 12257470"/>
              <a:gd name="connsiteY3" fmla="*/ 188286 h 6324600"/>
              <a:gd name="connsiteX4" fmla="*/ 5494393 w 12257470"/>
              <a:gd name="connsiteY4" fmla="*/ 575488 h 6324600"/>
              <a:gd name="connsiteX5" fmla="*/ 11882770 w 12257470"/>
              <a:gd name="connsiteY5" fmla="*/ 762000 h 6324600"/>
              <a:gd name="connsiteX6" fmla="*/ 12257470 w 12257470"/>
              <a:gd name="connsiteY6" fmla="*/ 1060500 h 6324600"/>
              <a:gd name="connsiteX7" fmla="*/ 12238420 w 12257470"/>
              <a:gd name="connsiteY7" fmla="*/ 5968950 h 6324600"/>
              <a:gd name="connsiteX8" fmla="*/ 11882770 w 12257470"/>
              <a:gd name="connsiteY8" fmla="*/ 6324600 h 6324600"/>
              <a:gd name="connsiteX9" fmla="*/ 374700 w 12257470"/>
              <a:gd name="connsiteY9" fmla="*/ 6324600 h 6324600"/>
              <a:gd name="connsiteX10" fmla="*/ 19050 w 12257470"/>
              <a:gd name="connsiteY10" fmla="*/ 5968950 h 6324600"/>
              <a:gd name="connsiteX11" fmla="*/ 0 w 12257470"/>
              <a:gd name="connsiteY11" fmla="*/ 393750 h 6324600"/>
              <a:gd name="connsiteX0" fmla="*/ 0 w 12257470"/>
              <a:gd name="connsiteY0" fmla="*/ 393750 h 6324600"/>
              <a:gd name="connsiteX1" fmla="*/ 317550 w 12257470"/>
              <a:gd name="connsiteY1" fmla="*/ 19050 h 6324600"/>
              <a:gd name="connsiteX2" fmla="*/ 4957350 w 12257470"/>
              <a:gd name="connsiteY2" fmla="*/ 0 h 6324600"/>
              <a:gd name="connsiteX3" fmla="*/ 5230794 w 12257470"/>
              <a:gd name="connsiteY3" fmla="*/ 188286 h 6324600"/>
              <a:gd name="connsiteX4" fmla="*/ 5494393 w 12257470"/>
              <a:gd name="connsiteY4" fmla="*/ 575488 h 6324600"/>
              <a:gd name="connsiteX5" fmla="*/ 11882770 w 12257470"/>
              <a:gd name="connsiteY5" fmla="*/ 762000 h 6324600"/>
              <a:gd name="connsiteX6" fmla="*/ 12257470 w 12257470"/>
              <a:gd name="connsiteY6" fmla="*/ 1060500 h 6324600"/>
              <a:gd name="connsiteX7" fmla="*/ 12238420 w 12257470"/>
              <a:gd name="connsiteY7" fmla="*/ 5968950 h 6324600"/>
              <a:gd name="connsiteX8" fmla="*/ 11882770 w 12257470"/>
              <a:gd name="connsiteY8" fmla="*/ 6324600 h 6324600"/>
              <a:gd name="connsiteX9" fmla="*/ 374700 w 12257470"/>
              <a:gd name="connsiteY9" fmla="*/ 6324600 h 6324600"/>
              <a:gd name="connsiteX10" fmla="*/ 19050 w 12257470"/>
              <a:gd name="connsiteY10" fmla="*/ 5968950 h 6324600"/>
              <a:gd name="connsiteX11" fmla="*/ 0 w 12257470"/>
              <a:gd name="connsiteY11" fmla="*/ 393750 h 6324600"/>
              <a:gd name="connsiteX0" fmla="*/ 0 w 12257470"/>
              <a:gd name="connsiteY0" fmla="*/ 393750 h 6324600"/>
              <a:gd name="connsiteX1" fmla="*/ 317550 w 12257470"/>
              <a:gd name="connsiteY1" fmla="*/ 19050 h 6324600"/>
              <a:gd name="connsiteX2" fmla="*/ 4957350 w 12257470"/>
              <a:gd name="connsiteY2" fmla="*/ 0 h 6324600"/>
              <a:gd name="connsiteX3" fmla="*/ 5494393 w 12257470"/>
              <a:gd name="connsiteY3" fmla="*/ 575488 h 6324600"/>
              <a:gd name="connsiteX4" fmla="*/ 11882770 w 12257470"/>
              <a:gd name="connsiteY4" fmla="*/ 762000 h 6324600"/>
              <a:gd name="connsiteX5" fmla="*/ 12257470 w 12257470"/>
              <a:gd name="connsiteY5" fmla="*/ 1060500 h 6324600"/>
              <a:gd name="connsiteX6" fmla="*/ 12238420 w 12257470"/>
              <a:gd name="connsiteY6" fmla="*/ 5968950 h 6324600"/>
              <a:gd name="connsiteX7" fmla="*/ 11882770 w 12257470"/>
              <a:gd name="connsiteY7" fmla="*/ 6324600 h 6324600"/>
              <a:gd name="connsiteX8" fmla="*/ 374700 w 12257470"/>
              <a:gd name="connsiteY8" fmla="*/ 6324600 h 6324600"/>
              <a:gd name="connsiteX9" fmla="*/ 19050 w 12257470"/>
              <a:gd name="connsiteY9" fmla="*/ 5968950 h 6324600"/>
              <a:gd name="connsiteX10" fmla="*/ 0 w 12257470"/>
              <a:gd name="connsiteY10" fmla="*/ 393750 h 6324600"/>
              <a:gd name="connsiteX0" fmla="*/ 0 w 12257470"/>
              <a:gd name="connsiteY0" fmla="*/ 393750 h 6324600"/>
              <a:gd name="connsiteX1" fmla="*/ 317550 w 12257470"/>
              <a:gd name="connsiteY1" fmla="*/ 19050 h 6324600"/>
              <a:gd name="connsiteX2" fmla="*/ 4957350 w 12257470"/>
              <a:gd name="connsiteY2" fmla="*/ 0 h 6324600"/>
              <a:gd name="connsiteX3" fmla="*/ 5494393 w 12257470"/>
              <a:gd name="connsiteY3" fmla="*/ 575488 h 6324600"/>
              <a:gd name="connsiteX4" fmla="*/ 11882770 w 12257470"/>
              <a:gd name="connsiteY4" fmla="*/ 762000 h 6324600"/>
              <a:gd name="connsiteX5" fmla="*/ 12257470 w 12257470"/>
              <a:gd name="connsiteY5" fmla="*/ 1060500 h 6324600"/>
              <a:gd name="connsiteX6" fmla="*/ 12238420 w 12257470"/>
              <a:gd name="connsiteY6" fmla="*/ 5968950 h 6324600"/>
              <a:gd name="connsiteX7" fmla="*/ 11882770 w 12257470"/>
              <a:gd name="connsiteY7" fmla="*/ 6324600 h 6324600"/>
              <a:gd name="connsiteX8" fmla="*/ 374700 w 12257470"/>
              <a:gd name="connsiteY8" fmla="*/ 6324600 h 6324600"/>
              <a:gd name="connsiteX9" fmla="*/ 19050 w 12257470"/>
              <a:gd name="connsiteY9" fmla="*/ 5968950 h 6324600"/>
              <a:gd name="connsiteX10" fmla="*/ 0 w 12257470"/>
              <a:gd name="connsiteY10" fmla="*/ 393750 h 6324600"/>
              <a:gd name="connsiteX0" fmla="*/ 0 w 12257470"/>
              <a:gd name="connsiteY0" fmla="*/ 393750 h 6324600"/>
              <a:gd name="connsiteX1" fmla="*/ 317550 w 12257470"/>
              <a:gd name="connsiteY1" fmla="*/ 19050 h 6324600"/>
              <a:gd name="connsiteX2" fmla="*/ 4957350 w 12257470"/>
              <a:gd name="connsiteY2" fmla="*/ 0 h 6324600"/>
              <a:gd name="connsiteX3" fmla="*/ 5494393 w 12257470"/>
              <a:gd name="connsiteY3" fmla="*/ 575488 h 6324600"/>
              <a:gd name="connsiteX4" fmla="*/ 11882770 w 12257470"/>
              <a:gd name="connsiteY4" fmla="*/ 762000 h 6324600"/>
              <a:gd name="connsiteX5" fmla="*/ 12257470 w 12257470"/>
              <a:gd name="connsiteY5" fmla="*/ 1060500 h 6324600"/>
              <a:gd name="connsiteX6" fmla="*/ 12238420 w 12257470"/>
              <a:gd name="connsiteY6" fmla="*/ 5968950 h 6324600"/>
              <a:gd name="connsiteX7" fmla="*/ 11882770 w 12257470"/>
              <a:gd name="connsiteY7" fmla="*/ 6324600 h 6324600"/>
              <a:gd name="connsiteX8" fmla="*/ 374700 w 12257470"/>
              <a:gd name="connsiteY8" fmla="*/ 6324600 h 6324600"/>
              <a:gd name="connsiteX9" fmla="*/ 19050 w 12257470"/>
              <a:gd name="connsiteY9" fmla="*/ 5968950 h 6324600"/>
              <a:gd name="connsiteX10" fmla="*/ 0 w 12257470"/>
              <a:gd name="connsiteY10" fmla="*/ 393750 h 6324600"/>
              <a:gd name="connsiteX0" fmla="*/ 0 w 12257470"/>
              <a:gd name="connsiteY0" fmla="*/ 393750 h 6324600"/>
              <a:gd name="connsiteX1" fmla="*/ 317550 w 12257470"/>
              <a:gd name="connsiteY1" fmla="*/ 19050 h 6324600"/>
              <a:gd name="connsiteX2" fmla="*/ 4957350 w 12257470"/>
              <a:gd name="connsiteY2" fmla="*/ 0 h 6324600"/>
              <a:gd name="connsiteX3" fmla="*/ 5494393 w 12257470"/>
              <a:gd name="connsiteY3" fmla="*/ 575488 h 6324600"/>
              <a:gd name="connsiteX4" fmla="*/ 11882770 w 12257470"/>
              <a:gd name="connsiteY4" fmla="*/ 762000 h 6324600"/>
              <a:gd name="connsiteX5" fmla="*/ 12257470 w 12257470"/>
              <a:gd name="connsiteY5" fmla="*/ 1060500 h 6324600"/>
              <a:gd name="connsiteX6" fmla="*/ 12238420 w 12257470"/>
              <a:gd name="connsiteY6" fmla="*/ 5968950 h 6324600"/>
              <a:gd name="connsiteX7" fmla="*/ 11882770 w 12257470"/>
              <a:gd name="connsiteY7" fmla="*/ 6324600 h 6324600"/>
              <a:gd name="connsiteX8" fmla="*/ 374700 w 12257470"/>
              <a:gd name="connsiteY8" fmla="*/ 6324600 h 6324600"/>
              <a:gd name="connsiteX9" fmla="*/ 19050 w 12257470"/>
              <a:gd name="connsiteY9" fmla="*/ 5968950 h 6324600"/>
              <a:gd name="connsiteX10" fmla="*/ 0 w 12257470"/>
              <a:gd name="connsiteY10" fmla="*/ 393750 h 6324600"/>
              <a:gd name="connsiteX0" fmla="*/ 0 w 12257470"/>
              <a:gd name="connsiteY0" fmla="*/ 393750 h 6324600"/>
              <a:gd name="connsiteX1" fmla="*/ 317550 w 12257470"/>
              <a:gd name="connsiteY1" fmla="*/ 19050 h 6324600"/>
              <a:gd name="connsiteX2" fmla="*/ 4957350 w 12257470"/>
              <a:gd name="connsiteY2" fmla="*/ 0 h 6324600"/>
              <a:gd name="connsiteX3" fmla="*/ 5364587 w 12257470"/>
              <a:gd name="connsiteY3" fmla="*/ 409796 h 6324600"/>
              <a:gd name="connsiteX4" fmla="*/ 5494393 w 12257470"/>
              <a:gd name="connsiteY4" fmla="*/ 575488 h 6324600"/>
              <a:gd name="connsiteX5" fmla="*/ 11882770 w 12257470"/>
              <a:gd name="connsiteY5" fmla="*/ 762000 h 6324600"/>
              <a:gd name="connsiteX6" fmla="*/ 12257470 w 12257470"/>
              <a:gd name="connsiteY6" fmla="*/ 1060500 h 6324600"/>
              <a:gd name="connsiteX7" fmla="*/ 12238420 w 12257470"/>
              <a:gd name="connsiteY7" fmla="*/ 5968950 h 6324600"/>
              <a:gd name="connsiteX8" fmla="*/ 11882770 w 12257470"/>
              <a:gd name="connsiteY8" fmla="*/ 6324600 h 6324600"/>
              <a:gd name="connsiteX9" fmla="*/ 374700 w 12257470"/>
              <a:gd name="connsiteY9" fmla="*/ 6324600 h 6324600"/>
              <a:gd name="connsiteX10" fmla="*/ 19050 w 12257470"/>
              <a:gd name="connsiteY10" fmla="*/ 5968950 h 6324600"/>
              <a:gd name="connsiteX11" fmla="*/ 0 w 12257470"/>
              <a:gd name="connsiteY11" fmla="*/ 393750 h 6324600"/>
              <a:gd name="connsiteX0" fmla="*/ 0 w 12257470"/>
              <a:gd name="connsiteY0" fmla="*/ 393750 h 6324600"/>
              <a:gd name="connsiteX1" fmla="*/ 317550 w 12257470"/>
              <a:gd name="connsiteY1" fmla="*/ 19050 h 6324600"/>
              <a:gd name="connsiteX2" fmla="*/ 4957350 w 12257470"/>
              <a:gd name="connsiteY2" fmla="*/ 0 h 6324600"/>
              <a:gd name="connsiteX3" fmla="*/ 5088140 w 12257470"/>
              <a:gd name="connsiteY3" fmla="*/ 101451 h 6324600"/>
              <a:gd name="connsiteX4" fmla="*/ 5494393 w 12257470"/>
              <a:gd name="connsiteY4" fmla="*/ 575488 h 6324600"/>
              <a:gd name="connsiteX5" fmla="*/ 11882770 w 12257470"/>
              <a:gd name="connsiteY5" fmla="*/ 762000 h 6324600"/>
              <a:gd name="connsiteX6" fmla="*/ 12257470 w 12257470"/>
              <a:gd name="connsiteY6" fmla="*/ 1060500 h 6324600"/>
              <a:gd name="connsiteX7" fmla="*/ 12238420 w 12257470"/>
              <a:gd name="connsiteY7" fmla="*/ 5968950 h 6324600"/>
              <a:gd name="connsiteX8" fmla="*/ 11882770 w 12257470"/>
              <a:gd name="connsiteY8" fmla="*/ 6324600 h 6324600"/>
              <a:gd name="connsiteX9" fmla="*/ 374700 w 12257470"/>
              <a:gd name="connsiteY9" fmla="*/ 6324600 h 6324600"/>
              <a:gd name="connsiteX10" fmla="*/ 19050 w 12257470"/>
              <a:gd name="connsiteY10" fmla="*/ 5968950 h 6324600"/>
              <a:gd name="connsiteX11" fmla="*/ 0 w 12257470"/>
              <a:gd name="connsiteY11" fmla="*/ 393750 h 6324600"/>
              <a:gd name="connsiteX0" fmla="*/ 0 w 12257470"/>
              <a:gd name="connsiteY0" fmla="*/ 405814 h 6336664"/>
              <a:gd name="connsiteX1" fmla="*/ 317550 w 12257470"/>
              <a:gd name="connsiteY1" fmla="*/ 31114 h 6336664"/>
              <a:gd name="connsiteX2" fmla="*/ 4957350 w 12257470"/>
              <a:gd name="connsiteY2" fmla="*/ 12064 h 6336664"/>
              <a:gd name="connsiteX3" fmla="*/ 5088140 w 12257470"/>
              <a:gd name="connsiteY3" fmla="*/ 113515 h 6336664"/>
              <a:gd name="connsiteX4" fmla="*/ 5494393 w 12257470"/>
              <a:gd name="connsiteY4" fmla="*/ 587552 h 6336664"/>
              <a:gd name="connsiteX5" fmla="*/ 11882770 w 12257470"/>
              <a:gd name="connsiteY5" fmla="*/ 774064 h 6336664"/>
              <a:gd name="connsiteX6" fmla="*/ 12257470 w 12257470"/>
              <a:gd name="connsiteY6" fmla="*/ 1072564 h 6336664"/>
              <a:gd name="connsiteX7" fmla="*/ 12238420 w 12257470"/>
              <a:gd name="connsiteY7" fmla="*/ 5981014 h 6336664"/>
              <a:gd name="connsiteX8" fmla="*/ 11882770 w 12257470"/>
              <a:gd name="connsiteY8" fmla="*/ 6336664 h 6336664"/>
              <a:gd name="connsiteX9" fmla="*/ 374700 w 12257470"/>
              <a:gd name="connsiteY9" fmla="*/ 6336664 h 6336664"/>
              <a:gd name="connsiteX10" fmla="*/ 19050 w 12257470"/>
              <a:gd name="connsiteY10" fmla="*/ 5981014 h 6336664"/>
              <a:gd name="connsiteX11" fmla="*/ 0 w 12257470"/>
              <a:gd name="connsiteY11" fmla="*/ 405814 h 6336664"/>
              <a:gd name="connsiteX0" fmla="*/ 0 w 12257470"/>
              <a:gd name="connsiteY0" fmla="*/ 405814 h 6336664"/>
              <a:gd name="connsiteX1" fmla="*/ 317550 w 12257470"/>
              <a:gd name="connsiteY1" fmla="*/ 31114 h 6336664"/>
              <a:gd name="connsiteX2" fmla="*/ 4957350 w 12257470"/>
              <a:gd name="connsiteY2" fmla="*/ 12064 h 6336664"/>
              <a:gd name="connsiteX3" fmla="*/ 5088140 w 12257470"/>
              <a:gd name="connsiteY3" fmla="*/ 113515 h 6336664"/>
              <a:gd name="connsiteX4" fmla="*/ 5494393 w 12257470"/>
              <a:gd name="connsiteY4" fmla="*/ 587552 h 6336664"/>
              <a:gd name="connsiteX5" fmla="*/ 11882770 w 12257470"/>
              <a:gd name="connsiteY5" fmla="*/ 774064 h 6336664"/>
              <a:gd name="connsiteX6" fmla="*/ 12257470 w 12257470"/>
              <a:gd name="connsiteY6" fmla="*/ 1072564 h 6336664"/>
              <a:gd name="connsiteX7" fmla="*/ 12238420 w 12257470"/>
              <a:gd name="connsiteY7" fmla="*/ 5981014 h 6336664"/>
              <a:gd name="connsiteX8" fmla="*/ 11882770 w 12257470"/>
              <a:gd name="connsiteY8" fmla="*/ 6336664 h 6336664"/>
              <a:gd name="connsiteX9" fmla="*/ 374700 w 12257470"/>
              <a:gd name="connsiteY9" fmla="*/ 6336664 h 6336664"/>
              <a:gd name="connsiteX10" fmla="*/ 19050 w 12257470"/>
              <a:gd name="connsiteY10" fmla="*/ 5981014 h 6336664"/>
              <a:gd name="connsiteX11" fmla="*/ 0 w 12257470"/>
              <a:gd name="connsiteY11" fmla="*/ 405814 h 6336664"/>
              <a:gd name="connsiteX0" fmla="*/ 0 w 12257470"/>
              <a:gd name="connsiteY0" fmla="*/ 405814 h 6336664"/>
              <a:gd name="connsiteX1" fmla="*/ 317550 w 12257470"/>
              <a:gd name="connsiteY1" fmla="*/ 31114 h 6336664"/>
              <a:gd name="connsiteX2" fmla="*/ 4957350 w 12257470"/>
              <a:gd name="connsiteY2" fmla="*/ 12064 h 6336664"/>
              <a:gd name="connsiteX3" fmla="*/ 5088140 w 12257470"/>
              <a:gd name="connsiteY3" fmla="*/ 113515 h 6336664"/>
              <a:gd name="connsiteX4" fmla="*/ 5494393 w 12257470"/>
              <a:gd name="connsiteY4" fmla="*/ 587552 h 6336664"/>
              <a:gd name="connsiteX5" fmla="*/ 11882770 w 12257470"/>
              <a:gd name="connsiteY5" fmla="*/ 774064 h 6336664"/>
              <a:gd name="connsiteX6" fmla="*/ 12257470 w 12257470"/>
              <a:gd name="connsiteY6" fmla="*/ 1072564 h 6336664"/>
              <a:gd name="connsiteX7" fmla="*/ 12238420 w 12257470"/>
              <a:gd name="connsiteY7" fmla="*/ 5981014 h 6336664"/>
              <a:gd name="connsiteX8" fmla="*/ 11882770 w 12257470"/>
              <a:gd name="connsiteY8" fmla="*/ 6336664 h 6336664"/>
              <a:gd name="connsiteX9" fmla="*/ 374700 w 12257470"/>
              <a:gd name="connsiteY9" fmla="*/ 6336664 h 6336664"/>
              <a:gd name="connsiteX10" fmla="*/ 19050 w 12257470"/>
              <a:gd name="connsiteY10" fmla="*/ 5981014 h 6336664"/>
              <a:gd name="connsiteX11" fmla="*/ 0 w 12257470"/>
              <a:gd name="connsiteY11" fmla="*/ 405814 h 6336664"/>
              <a:gd name="connsiteX0" fmla="*/ 0 w 12257470"/>
              <a:gd name="connsiteY0" fmla="*/ 393750 h 6324600"/>
              <a:gd name="connsiteX1" fmla="*/ 317550 w 12257470"/>
              <a:gd name="connsiteY1" fmla="*/ 19050 h 6324600"/>
              <a:gd name="connsiteX2" fmla="*/ 4957350 w 12257470"/>
              <a:gd name="connsiteY2" fmla="*/ 0 h 6324600"/>
              <a:gd name="connsiteX3" fmla="*/ 5088140 w 12257470"/>
              <a:gd name="connsiteY3" fmla="*/ 101451 h 6324600"/>
              <a:gd name="connsiteX4" fmla="*/ 5494393 w 12257470"/>
              <a:gd name="connsiteY4" fmla="*/ 575488 h 6324600"/>
              <a:gd name="connsiteX5" fmla="*/ 11882770 w 12257470"/>
              <a:gd name="connsiteY5" fmla="*/ 762000 h 6324600"/>
              <a:gd name="connsiteX6" fmla="*/ 12257470 w 12257470"/>
              <a:gd name="connsiteY6" fmla="*/ 1060500 h 6324600"/>
              <a:gd name="connsiteX7" fmla="*/ 12238420 w 12257470"/>
              <a:gd name="connsiteY7" fmla="*/ 5968950 h 6324600"/>
              <a:gd name="connsiteX8" fmla="*/ 11882770 w 12257470"/>
              <a:gd name="connsiteY8" fmla="*/ 6324600 h 6324600"/>
              <a:gd name="connsiteX9" fmla="*/ 374700 w 12257470"/>
              <a:gd name="connsiteY9" fmla="*/ 6324600 h 6324600"/>
              <a:gd name="connsiteX10" fmla="*/ 19050 w 12257470"/>
              <a:gd name="connsiteY10" fmla="*/ 5968950 h 6324600"/>
              <a:gd name="connsiteX11" fmla="*/ 0 w 12257470"/>
              <a:gd name="connsiteY11" fmla="*/ 393750 h 6324600"/>
              <a:gd name="connsiteX0" fmla="*/ 0 w 12257470"/>
              <a:gd name="connsiteY0" fmla="*/ 393750 h 6324600"/>
              <a:gd name="connsiteX1" fmla="*/ 317550 w 12257470"/>
              <a:gd name="connsiteY1" fmla="*/ 19050 h 6324600"/>
              <a:gd name="connsiteX2" fmla="*/ 4957350 w 12257470"/>
              <a:gd name="connsiteY2" fmla="*/ 0 h 6324600"/>
              <a:gd name="connsiteX3" fmla="*/ 5162568 w 12257470"/>
              <a:gd name="connsiteY3" fmla="*/ 90819 h 6324600"/>
              <a:gd name="connsiteX4" fmla="*/ 5494393 w 12257470"/>
              <a:gd name="connsiteY4" fmla="*/ 575488 h 6324600"/>
              <a:gd name="connsiteX5" fmla="*/ 11882770 w 12257470"/>
              <a:gd name="connsiteY5" fmla="*/ 762000 h 6324600"/>
              <a:gd name="connsiteX6" fmla="*/ 12257470 w 12257470"/>
              <a:gd name="connsiteY6" fmla="*/ 1060500 h 6324600"/>
              <a:gd name="connsiteX7" fmla="*/ 12238420 w 12257470"/>
              <a:gd name="connsiteY7" fmla="*/ 5968950 h 6324600"/>
              <a:gd name="connsiteX8" fmla="*/ 11882770 w 12257470"/>
              <a:gd name="connsiteY8" fmla="*/ 6324600 h 6324600"/>
              <a:gd name="connsiteX9" fmla="*/ 374700 w 12257470"/>
              <a:gd name="connsiteY9" fmla="*/ 6324600 h 6324600"/>
              <a:gd name="connsiteX10" fmla="*/ 19050 w 12257470"/>
              <a:gd name="connsiteY10" fmla="*/ 5968950 h 6324600"/>
              <a:gd name="connsiteX11" fmla="*/ 0 w 12257470"/>
              <a:gd name="connsiteY11" fmla="*/ 393750 h 6324600"/>
              <a:gd name="connsiteX0" fmla="*/ 0 w 12257470"/>
              <a:gd name="connsiteY0" fmla="*/ 436053 h 6366903"/>
              <a:gd name="connsiteX1" fmla="*/ 317550 w 12257470"/>
              <a:gd name="connsiteY1" fmla="*/ 61353 h 6366903"/>
              <a:gd name="connsiteX2" fmla="*/ 4957350 w 12257470"/>
              <a:gd name="connsiteY2" fmla="*/ 42303 h 6366903"/>
              <a:gd name="connsiteX3" fmla="*/ 5162568 w 12257470"/>
              <a:gd name="connsiteY3" fmla="*/ 133122 h 6366903"/>
              <a:gd name="connsiteX4" fmla="*/ 5494393 w 12257470"/>
              <a:gd name="connsiteY4" fmla="*/ 617791 h 6366903"/>
              <a:gd name="connsiteX5" fmla="*/ 11882770 w 12257470"/>
              <a:gd name="connsiteY5" fmla="*/ 804303 h 6366903"/>
              <a:gd name="connsiteX6" fmla="*/ 12257470 w 12257470"/>
              <a:gd name="connsiteY6" fmla="*/ 1102803 h 6366903"/>
              <a:gd name="connsiteX7" fmla="*/ 12238420 w 12257470"/>
              <a:gd name="connsiteY7" fmla="*/ 6011253 h 6366903"/>
              <a:gd name="connsiteX8" fmla="*/ 11882770 w 12257470"/>
              <a:gd name="connsiteY8" fmla="*/ 6366903 h 6366903"/>
              <a:gd name="connsiteX9" fmla="*/ 374700 w 12257470"/>
              <a:gd name="connsiteY9" fmla="*/ 6366903 h 6366903"/>
              <a:gd name="connsiteX10" fmla="*/ 19050 w 12257470"/>
              <a:gd name="connsiteY10" fmla="*/ 6011253 h 6366903"/>
              <a:gd name="connsiteX11" fmla="*/ 0 w 12257470"/>
              <a:gd name="connsiteY11" fmla="*/ 436053 h 6366903"/>
              <a:gd name="connsiteX0" fmla="*/ 0 w 12257470"/>
              <a:gd name="connsiteY0" fmla="*/ 407240 h 6338090"/>
              <a:gd name="connsiteX1" fmla="*/ 317550 w 12257470"/>
              <a:gd name="connsiteY1" fmla="*/ 32540 h 6338090"/>
              <a:gd name="connsiteX2" fmla="*/ 4957350 w 12257470"/>
              <a:gd name="connsiteY2" fmla="*/ 13490 h 6338090"/>
              <a:gd name="connsiteX3" fmla="*/ 5162568 w 12257470"/>
              <a:gd name="connsiteY3" fmla="*/ 104309 h 6338090"/>
              <a:gd name="connsiteX4" fmla="*/ 5494393 w 12257470"/>
              <a:gd name="connsiteY4" fmla="*/ 588978 h 6338090"/>
              <a:gd name="connsiteX5" fmla="*/ 11882770 w 12257470"/>
              <a:gd name="connsiteY5" fmla="*/ 775490 h 6338090"/>
              <a:gd name="connsiteX6" fmla="*/ 12257470 w 12257470"/>
              <a:gd name="connsiteY6" fmla="*/ 1073990 h 6338090"/>
              <a:gd name="connsiteX7" fmla="*/ 12238420 w 12257470"/>
              <a:gd name="connsiteY7" fmla="*/ 5982440 h 6338090"/>
              <a:gd name="connsiteX8" fmla="*/ 11882770 w 12257470"/>
              <a:gd name="connsiteY8" fmla="*/ 6338090 h 6338090"/>
              <a:gd name="connsiteX9" fmla="*/ 374700 w 12257470"/>
              <a:gd name="connsiteY9" fmla="*/ 6338090 h 6338090"/>
              <a:gd name="connsiteX10" fmla="*/ 19050 w 12257470"/>
              <a:gd name="connsiteY10" fmla="*/ 5982440 h 6338090"/>
              <a:gd name="connsiteX11" fmla="*/ 0 w 12257470"/>
              <a:gd name="connsiteY11" fmla="*/ 407240 h 6338090"/>
              <a:gd name="connsiteX0" fmla="*/ 0 w 12257470"/>
              <a:gd name="connsiteY0" fmla="*/ 393750 h 6324600"/>
              <a:gd name="connsiteX1" fmla="*/ 317550 w 12257470"/>
              <a:gd name="connsiteY1" fmla="*/ 19050 h 6324600"/>
              <a:gd name="connsiteX2" fmla="*/ 4957350 w 12257470"/>
              <a:gd name="connsiteY2" fmla="*/ 0 h 6324600"/>
              <a:gd name="connsiteX3" fmla="*/ 5162568 w 12257470"/>
              <a:gd name="connsiteY3" fmla="*/ 90819 h 6324600"/>
              <a:gd name="connsiteX4" fmla="*/ 5494393 w 12257470"/>
              <a:gd name="connsiteY4" fmla="*/ 575488 h 6324600"/>
              <a:gd name="connsiteX5" fmla="*/ 11882770 w 12257470"/>
              <a:gd name="connsiteY5" fmla="*/ 762000 h 6324600"/>
              <a:gd name="connsiteX6" fmla="*/ 12257470 w 12257470"/>
              <a:gd name="connsiteY6" fmla="*/ 1060500 h 6324600"/>
              <a:gd name="connsiteX7" fmla="*/ 12238420 w 12257470"/>
              <a:gd name="connsiteY7" fmla="*/ 5968950 h 6324600"/>
              <a:gd name="connsiteX8" fmla="*/ 11882770 w 12257470"/>
              <a:gd name="connsiteY8" fmla="*/ 6324600 h 6324600"/>
              <a:gd name="connsiteX9" fmla="*/ 374700 w 12257470"/>
              <a:gd name="connsiteY9" fmla="*/ 6324600 h 6324600"/>
              <a:gd name="connsiteX10" fmla="*/ 19050 w 12257470"/>
              <a:gd name="connsiteY10" fmla="*/ 5968950 h 6324600"/>
              <a:gd name="connsiteX11" fmla="*/ 0 w 12257470"/>
              <a:gd name="connsiteY11" fmla="*/ 393750 h 6324600"/>
              <a:gd name="connsiteX0" fmla="*/ 0 w 12257470"/>
              <a:gd name="connsiteY0" fmla="*/ 393750 h 6324600"/>
              <a:gd name="connsiteX1" fmla="*/ 317550 w 12257470"/>
              <a:gd name="connsiteY1" fmla="*/ 19050 h 6324600"/>
              <a:gd name="connsiteX2" fmla="*/ 4957350 w 12257470"/>
              <a:gd name="connsiteY2" fmla="*/ 0 h 6324600"/>
              <a:gd name="connsiteX3" fmla="*/ 5145739 w 12257470"/>
              <a:gd name="connsiteY3" fmla="*/ 107648 h 6324600"/>
              <a:gd name="connsiteX4" fmla="*/ 5494393 w 12257470"/>
              <a:gd name="connsiteY4" fmla="*/ 575488 h 6324600"/>
              <a:gd name="connsiteX5" fmla="*/ 11882770 w 12257470"/>
              <a:gd name="connsiteY5" fmla="*/ 762000 h 6324600"/>
              <a:gd name="connsiteX6" fmla="*/ 12257470 w 12257470"/>
              <a:gd name="connsiteY6" fmla="*/ 1060500 h 6324600"/>
              <a:gd name="connsiteX7" fmla="*/ 12238420 w 12257470"/>
              <a:gd name="connsiteY7" fmla="*/ 5968950 h 6324600"/>
              <a:gd name="connsiteX8" fmla="*/ 11882770 w 12257470"/>
              <a:gd name="connsiteY8" fmla="*/ 6324600 h 6324600"/>
              <a:gd name="connsiteX9" fmla="*/ 374700 w 12257470"/>
              <a:gd name="connsiteY9" fmla="*/ 6324600 h 6324600"/>
              <a:gd name="connsiteX10" fmla="*/ 19050 w 12257470"/>
              <a:gd name="connsiteY10" fmla="*/ 5968950 h 6324600"/>
              <a:gd name="connsiteX11" fmla="*/ 0 w 12257470"/>
              <a:gd name="connsiteY11" fmla="*/ 393750 h 6324600"/>
              <a:gd name="connsiteX0" fmla="*/ 0 w 12257470"/>
              <a:gd name="connsiteY0" fmla="*/ 393750 h 6324600"/>
              <a:gd name="connsiteX1" fmla="*/ 317550 w 12257470"/>
              <a:gd name="connsiteY1" fmla="*/ 19050 h 6324600"/>
              <a:gd name="connsiteX2" fmla="*/ 4957350 w 12257470"/>
              <a:gd name="connsiteY2" fmla="*/ 0 h 6324600"/>
              <a:gd name="connsiteX3" fmla="*/ 5145739 w 12257470"/>
              <a:gd name="connsiteY3" fmla="*/ 107648 h 6324600"/>
              <a:gd name="connsiteX4" fmla="*/ 5494393 w 12257470"/>
              <a:gd name="connsiteY4" fmla="*/ 575488 h 6324600"/>
              <a:gd name="connsiteX5" fmla="*/ 11882770 w 12257470"/>
              <a:gd name="connsiteY5" fmla="*/ 762000 h 6324600"/>
              <a:gd name="connsiteX6" fmla="*/ 12257470 w 12257470"/>
              <a:gd name="connsiteY6" fmla="*/ 1060500 h 6324600"/>
              <a:gd name="connsiteX7" fmla="*/ 12238420 w 12257470"/>
              <a:gd name="connsiteY7" fmla="*/ 5968950 h 6324600"/>
              <a:gd name="connsiteX8" fmla="*/ 11882770 w 12257470"/>
              <a:gd name="connsiteY8" fmla="*/ 6324600 h 6324600"/>
              <a:gd name="connsiteX9" fmla="*/ 374700 w 12257470"/>
              <a:gd name="connsiteY9" fmla="*/ 6324600 h 6324600"/>
              <a:gd name="connsiteX10" fmla="*/ 19050 w 12257470"/>
              <a:gd name="connsiteY10" fmla="*/ 5968950 h 6324600"/>
              <a:gd name="connsiteX11" fmla="*/ 0 w 12257470"/>
              <a:gd name="connsiteY11" fmla="*/ 393750 h 6324600"/>
              <a:gd name="connsiteX0" fmla="*/ 0 w 12257470"/>
              <a:gd name="connsiteY0" fmla="*/ 393750 h 6324600"/>
              <a:gd name="connsiteX1" fmla="*/ 317550 w 12257470"/>
              <a:gd name="connsiteY1" fmla="*/ 19050 h 6324600"/>
              <a:gd name="connsiteX2" fmla="*/ 4957350 w 12257470"/>
              <a:gd name="connsiteY2" fmla="*/ 0 h 6324600"/>
              <a:gd name="connsiteX3" fmla="*/ 5145739 w 12257470"/>
              <a:gd name="connsiteY3" fmla="*/ 107648 h 6324600"/>
              <a:gd name="connsiteX4" fmla="*/ 5494393 w 12257470"/>
              <a:gd name="connsiteY4" fmla="*/ 575488 h 6324600"/>
              <a:gd name="connsiteX5" fmla="*/ 11882770 w 12257470"/>
              <a:gd name="connsiteY5" fmla="*/ 762000 h 6324600"/>
              <a:gd name="connsiteX6" fmla="*/ 12257470 w 12257470"/>
              <a:gd name="connsiteY6" fmla="*/ 1060500 h 6324600"/>
              <a:gd name="connsiteX7" fmla="*/ 12238420 w 12257470"/>
              <a:gd name="connsiteY7" fmla="*/ 5968950 h 6324600"/>
              <a:gd name="connsiteX8" fmla="*/ 11882770 w 12257470"/>
              <a:gd name="connsiteY8" fmla="*/ 6324600 h 6324600"/>
              <a:gd name="connsiteX9" fmla="*/ 374700 w 12257470"/>
              <a:gd name="connsiteY9" fmla="*/ 6324600 h 6324600"/>
              <a:gd name="connsiteX10" fmla="*/ 19050 w 12257470"/>
              <a:gd name="connsiteY10" fmla="*/ 5968950 h 6324600"/>
              <a:gd name="connsiteX11" fmla="*/ 0 w 12257470"/>
              <a:gd name="connsiteY11" fmla="*/ 393750 h 6324600"/>
              <a:gd name="connsiteX0" fmla="*/ 0 w 12257470"/>
              <a:gd name="connsiteY0" fmla="*/ 393750 h 6324600"/>
              <a:gd name="connsiteX1" fmla="*/ 317550 w 12257470"/>
              <a:gd name="connsiteY1" fmla="*/ 19050 h 6324600"/>
              <a:gd name="connsiteX2" fmla="*/ 4957350 w 12257470"/>
              <a:gd name="connsiteY2" fmla="*/ 0 h 6324600"/>
              <a:gd name="connsiteX3" fmla="*/ 5145739 w 12257470"/>
              <a:gd name="connsiteY3" fmla="*/ 107648 h 6324600"/>
              <a:gd name="connsiteX4" fmla="*/ 5494393 w 12257470"/>
              <a:gd name="connsiteY4" fmla="*/ 575488 h 6324600"/>
              <a:gd name="connsiteX5" fmla="*/ 11882770 w 12257470"/>
              <a:gd name="connsiteY5" fmla="*/ 762000 h 6324600"/>
              <a:gd name="connsiteX6" fmla="*/ 12257470 w 12257470"/>
              <a:gd name="connsiteY6" fmla="*/ 1060500 h 6324600"/>
              <a:gd name="connsiteX7" fmla="*/ 12238420 w 12257470"/>
              <a:gd name="connsiteY7" fmla="*/ 5968950 h 6324600"/>
              <a:gd name="connsiteX8" fmla="*/ 11882770 w 12257470"/>
              <a:gd name="connsiteY8" fmla="*/ 6324600 h 6324600"/>
              <a:gd name="connsiteX9" fmla="*/ 374700 w 12257470"/>
              <a:gd name="connsiteY9" fmla="*/ 6324600 h 6324600"/>
              <a:gd name="connsiteX10" fmla="*/ 19050 w 12257470"/>
              <a:gd name="connsiteY10" fmla="*/ 5968950 h 6324600"/>
              <a:gd name="connsiteX11" fmla="*/ 0 w 12257470"/>
              <a:gd name="connsiteY11" fmla="*/ 393750 h 6324600"/>
              <a:gd name="connsiteX0" fmla="*/ 0 w 12257470"/>
              <a:gd name="connsiteY0" fmla="*/ 393750 h 6324600"/>
              <a:gd name="connsiteX1" fmla="*/ 317550 w 12257470"/>
              <a:gd name="connsiteY1" fmla="*/ 19050 h 6324600"/>
              <a:gd name="connsiteX2" fmla="*/ 4957350 w 12257470"/>
              <a:gd name="connsiteY2" fmla="*/ 0 h 6324600"/>
              <a:gd name="connsiteX3" fmla="*/ 5145739 w 12257470"/>
              <a:gd name="connsiteY3" fmla="*/ 107648 h 6324600"/>
              <a:gd name="connsiteX4" fmla="*/ 5494393 w 12257470"/>
              <a:gd name="connsiteY4" fmla="*/ 575488 h 6324600"/>
              <a:gd name="connsiteX5" fmla="*/ 11882770 w 12257470"/>
              <a:gd name="connsiteY5" fmla="*/ 762000 h 6324600"/>
              <a:gd name="connsiteX6" fmla="*/ 12257470 w 12257470"/>
              <a:gd name="connsiteY6" fmla="*/ 1060500 h 6324600"/>
              <a:gd name="connsiteX7" fmla="*/ 12238420 w 12257470"/>
              <a:gd name="connsiteY7" fmla="*/ 5968950 h 6324600"/>
              <a:gd name="connsiteX8" fmla="*/ 11882770 w 12257470"/>
              <a:gd name="connsiteY8" fmla="*/ 6324600 h 6324600"/>
              <a:gd name="connsiteX9" fmla="*/ 374700 w 12257470"/>
              <a:gd name="connsiteY9" fmla="*/ 6324600 h 6324600"/>
              <a:gd name="connsiteX10" fmla="*/ 19050 w 12257470"/>
              <a:gd name="connsiteY10" fmla="*/ 5968950 h 6324600"/>
              <a:gd name="connsiteX11" fmla="*/ 0 w 12257470"/>
              <a:gd name="connsiteY11" fmla="*/ 393750 h 6324600"/>
              <a:gd name="connsiteX0" fmla="*/ 0 w 12257470"/>
              <a:gd name="connsiteY0" fmla="*/ 393750 h 6324600"/>
              <a:gd name="connsiteX1" fmla="*/ 317550 w 12257470"/>
              <a:gd name="connsiteY1" fmla="*/ 19050 h 6324600"/>
              <a:gd name="connsiteX2" fmla="*/ 4957350 w 12257470"/>
              <a:gd name="connsiteY2" fmla="*/ 0 h 6324600"/>
              <a:gd name="connsiteX3" fmla="*/ 5145739 w 12257470"/>
              <a:gd name="connsiteY3" fmla="*/ 107648 h 6324600"/>
              <a:gd name="connsiteX4" fmla="*/ 5415855 w 12257470"/>
              <a:gd name="connsiteY4" fmla="*/ 485731 h 6324600"/>
              <a:gd name="connsiteX5" fmla="*/ 11882770 w 12257470"/>
              <a:gd name="connsiteY5" fmla="*/ 762000 h 6324600"/>
              <a:gd name="connsiteX6" fmla="*/ 12257470 w 12257470"/>
              <a:gd name="connsiteY6" fmla="*/ 1060500 h 6324600"/>
              <a:gd name="connsiteX7" fmla="*/ 12238420 w 12257470"/>
              <a:gd name="connsiteY7" fmla="*/ 5968950 h 6324600"/>
              <a:gd name="connsiteX8" fmla="*/ 11882770 w 12257470"/>
              <a:gd name="connsiteY8" fmla="*/ 6324600 h 6324600"/>
              <a:gd name="connsiteX9" fmla="*/ 374700 w 12257470"/>
              <a:gd name="connsiteY9" fmla="*/ 6324600 h 6324600"/>
              <a:gd name="connsiteX10" fmla="*/ 19050 w 12257470"/>
              <a:gd name="connsiteY10" fmla="*/ 5968950 h 6324600"/>
              <a:gd name="connsiteX11" fmla="*/ 0 w 12257470"/>
              <a:gd name="connsiteY11" fmla="*/ 393750 h 6324600"/>
              <a:gd name="connsiteX0" fmla="*/ 0 w 12257470"/>
              <a:gd name="connsiteY0" fmla="*/ 393750 h 6324600"/>
              <a:gd name="connsiteX1" fmla="*/ 317550 w 12257470"/>
              <a:gd name="connsiteY1" fmla="*/ 19050 h 6324600"/>
              <a:gd name="connsiteX2" fmla="*/ 4957350 w 12257470"/>
              <a:gd name="connsiteY2" fmla="*/ 0 h 6324600"/>
              <a:gd name="connsiteX3" fmla="*/ 5145739 w 12257470"/>
              <a:gd name="connsiteY3" fmla="*/ 107648 h 6324600"/>
              <a:gd name="connsiteX4" fmla="*/ 5415855 w 12257470"/>
              <a:gd name="connsiteY4" fmla="*/ 485731 h 6324600"/>
              <a:gd name="connsiteX5" fmla="*/ 11882770 w 12257470"/>
              <a:gd name="connsiteY5" fmla="*/ 762000 h 6324600"/>
              <a:gd name="connsiteX6" fmla="*/ 12257470 w 12257470"/>
              <a:gd name="connsiteY6" fmla="*/ 1060500 h 6324600"/>
              <a:gd name="connsiteX7" fmla="*/ 12238420 w 12257470"/>
              <a:gd name="connsiteY7" fmla="*/ 5968950 h 6324600"/>
              <a:gd name="connsiteX8" fmla="*/ 11882770 w 12257470"/>
              <a:gd name="connsiteY8" fmla="*/ 6324600 h 6324600"/>
              <a:gd name="connsiteX9" fmla="*/ 374700 w 12257470"/>
              <a:gd name="connsiteY9" fmla="*/ 6324600 h 6324600"/>
              <a:gd name="connsiteX10" fmla="*/ 19050 w 12257470"/>
              <a:gd name="connsiteY10" fmla="*/ 5968950 h 6324600"/>
              <a:gd name="connsiteX11" fmla="*/ 0 w 12257470"/>
              <a:gd name="connsiteY11" fmla="*/ 393750 h 6324600"/>
              <a:gd name="connsiteX0" fmla="*/ 0 w 12257470"/>
              <a:gd name="connsiteY0" fmla="*/ 393750 h 6324600"/>
              <a:gd name="connsiteX1" fmla="*/ 317550 w 12257470"/>
              <a:gd name="connsiteY1" fmla="*/ 19050 h 6324600"/>
              <a:gd name="connsiteX2" fmla="*/ 4957350 w 12257470"/>
              <a:gd name="connsiteY2" fmla="*/ 0 h 6324600"/>
              <a:gd name="connsiteX3" fmla="*/ 5145739 w 12257470"/>
              <a:gd name="connsiteY3" fmla="*/ 107648 h 6324600"/>
              <a:gd name="connsiteX4" fmla="*/ 5415855 w 12257470"/>
              <a:gd name="connsiteY4" fmla="*/ 485731 h 6324600"/>
              <a:gd name="connsiteX5" fmla="*/ 11882770 w 12257470"/>
              <a:gd name="connsiteY5" fmla="*/ 762000 h 6324600"/>
              <a:gd name="connsiteX6" fmla="*/ 12257470 w 12257470"/>
              <a:gd name="connsiteY6" fmla="*/ 1060500 h 6324600"/>
              <a:gd name="connsiteX7" fmla="*/ 12238420 w 12257470"/>
              <a:gd name="connsiteY7" fmla="*/ 5968950 h 6324600"/>
              <a:gd name="connsiteX8" fmla="*/ 11882770 w 12257470"/>
              <a:gd name="connsiteY8" fmla="*/ 6324600 h 6324600"/>
              <a:gd name="connsiteX9" fmla="*/ 374700 w 12257470"/>
              <a:gd name="connsiteY9" fmla="*/ 6324600 h 6324600"/>
              <a:gd name="connsiteX10" fmla="*/ 19050 w 12257470"/>
              <a:gd name="connsiteY10" fmla="*/ 5968950 h 6324600"/>
              <a:gd name="connsiteX11" fmla="*/ 0 w 12257470"/>
              <a:gd name="connsiteY11" fmla="*/ 393750 h 6324600"/>
              <a:gd name="connsiteX0" fmla="*/ 0 w 12257470"/>
              <a:gd name="connsiteY0" fmla="*/ 393750 h 6324600"/>
              <a:gd name="connsiteX1" fmla="*/ 317550 w 12257470"/>
              <a:gd name="connsiteY1" fmla="*/ 19050 h 6324600"/>
              <a:gd name="connsiteX2" fmla="*/ 4957350 w 12257470"/>
              <a:gd name="connsiteY2" fmla="*/ 0 h 6324600"/>
              <a:gd name="connsiteX3" fmla="*/ 5145739 w 12257470"/>
              <a:gd name="connsiteY3" fmla="*/ 107648 h 6324600"/>
              <a:gd name="connsiteX4" fmla="*/ 5415855 w 12257470"/>
              <a:gd name="connsiteY4" fmla="*/ 485731 h 6324600"/>
              <a:gd name="connsiteX5" fmla="*/ 11882770 w 12257470"/>
              <a:gd name="connsiteY5" fmla="*/ 762000 h 6324600"/>
              <a:gd name="connsiteX6" fmla="*/ 12257470 w 12257470"/>
              <a:gd name="connsiteY6" fmla="*/ 1060500 h 6324600"/>
              <a:gd name="connsiteX7" fmla="*/ 12238420 w 12257470"/>
              <a:gd name="connsiteY7" fmla="*/ 5968950 h 6324600"/>
              <a:gd name="connsiteX8" fmla="*/ 11882770 w 12257470"/>
              <a:gd name="connsiteY8" fmla="*/ 6324600 h 6324600"/>
              <a:gd name="connsiteX9" fmla="*/ 374700 w 12257470"/>
              <a:gd name="connsiteY9" fmla="*/ 6324600 h 6324600"/>
              <a:gd name="connsiteX10" fmla="*/ 19050 w 12257470"/>
              <a:gd name="connsiteY10" fmla="*/ 5968950 h 6324600"/>
              <a:gd name="connsiteX11" fmla="*/ 0 w 12257470"/>
              <a:gd name="connsiteY11" fmla="*/ 393750 h 6324600"/>
              <a:gd name="connsiteX0" fmla="*/ 0 w 12257470"/>
              <a:gd name="connsiteY0" fmla="*/ 393750 h 6324600"/>
              <a:gd name="connsiteX1" fmla="*/ 317550 w 12257470"/>
              <a:gd name="connsiteY1" fmla="*/ 19050 h 6324600"/>
              <a:gd name="connsiteX2" fmla="*/ 4957350 w 12257470"/>
              <a:gd name="connsiteY2" fmla="*/ 0 h 6324600"/>
              <a:gd name="connsiteX3" fmla="*/ 5145739 w 12257470"/>
              <a:gd name="connsiteY3" fmla="*/ 107648 h 6324600"/>
              <a:gd name="connsiteX4" fmla="*/ 5415855 w 12257470"/>
              <a:gd name="connsiteY4" fmla="*/ 485731 h 6324600"/>
              <a:gd name="connsiteX5" fmla="*/ 11882770 w 12257470"/>
              <a:gd name="connsiteY5" fmla="*/ 762000 h 6324600"/>
              <a:gd name="connsiteX6" fmla="*/ 12257470 w 12257470"/>
              <a:gd name="connsiteY6" fmla="*/ 1060500 h 6324600"/>
              <a:gd name="connsiteX7" fmla="*/ 12238420 w 12257470"/>
              <a:gd name="connsiteY7" fmla="*/ 5968950 h 6324600"/>
              <a:gd name="connsiteX8" fmla="*/ 11882770 w 12257470"/>
              <a:gd name="connsiteY8" fmla="*/ 6324600 h 6324600"/>
              <a:gd name="connsiteX9" fmla="*/ 374700 w 12257470"/>
              <a:gd name="connsiteY9" fmla="*/ 6324600 h 6324600"/>
              <a:gd name="connsiteX10" fmla="*/ 19050 w 12257470"/>
              <a:gd name="connsiteY10" fmla="*/ 5968950 h 6324600"/>
              <a:gd name="connsiteX11" fmla="*/ 0 w 12257470"/>
              <a:gd name="connsiteY11" fmla="*/ 393750 h 6324600"/>
              <a:gd name="connsiteX0" fmla="*/ 0 w 12257470"/>
              <a:gd name="connsiteY0" fmla="*/ 393750 h 6324600"/>
              <a:gd name="connsiteX1" fmla="*/ 317550 w 12257470"/>
              <a:gd name="connsiteY1" fmla="*/ 19050 h 6324600"/>
              <a:gd name="connsiteX2" fmla="*/ 4957350 w 12257470"/>
              <a:gd name="connsiteY2" fmla="*/ 0 h 6324600"/>
              <a:gd name="connsiteX3" fmla="*/ 5179398 w 12257470"/>
              <a:gd name="connsiteY3" fmla="*/ 107648 h 6324600"/>
              <a:gd name="connsiteX4" fmla="*/ 5415855 w 12257470"/>
              <a:gd name="connsiteY4" fmla="*/ 485731 h 6324600"/>
              <a:gd name="connsiteX5" fmla="*/ 11882770 w 12257470"/>
              <a:gd name="connsiteY5" fmla="*/ 762000 h 6324600"/>
              <a:gd name="connsiteX6" fmla="*/ 12257470 w 12257470"/>
              <a:gd name="connsiteY6" fmla="*/ 1060500 h 6324600"/>
              <a:gd name="connsiteX7" fmla="*/ 12238420 w 12257470"/>
              <a:gd name="connsiteY7" fmla="*/ 5968950 h 6324600"/>
              <a:gd name="connsiteX8" fmla="*/ 11882770 w 12257470"/>
              <a:gd name="connsiteY8" fmla="*/ 6324600 h 6324600"/>
              <a:gd name="connsiteX9" fmla="*/ 374700 w 12257470"/>
              <a:gd name="connsiteY9" fmla="*/ 6324600 h 6324600"/>
              <a:gd name="connsiteX10" fmla="*/ 19050 w 12257470"/>
              <a:gd name="connsiteY10" fmla="*/ 5968950 h 6324600"/>
              <a:gd name="connsiteX11" fmla="*/ 0 w 12257470"/>
              <a:gd name="connsiteY11" fmla="*/ 393750 h 6324600"/>
              <a:gd name="connsiteX0" fmla="*/ 0 w 12257470"/>
              <a:gd name="connsiteY0" fmla="*/ 393750 h 6324600"/>
              <a:gd name="connsiteX1" fmla="*/ 317550 w 12257470"/>
              <a:gd name="connsiteY1" fmla="*/ 19050 h 6324600"/>
              <a:gd name="connsiteX2" fmla="*/ 4957350 w 12257470"/>
              <a:gd name="connsiteY2" fmla="*/ 0 h 6324600"/>
              <a:gd name="connsiteX3" fmla="*/ 5179398 w 12257470"/>
              <a:gd name="connsiteY3" fmla="*/ 107648 h 6324600"/>
              <a:gd name="connsiteX4" fmla="*/ 5415855 w 12257470"/>
              <a:gd name="connsiteY4" fmla="*/ 485731 h 6324600"/>
              <a:gd name="connsiteX5" fmla="*/ 11882770 w 12257470"/>
              <a:gd name="connsiteY5" fmla="*/ 762000 h 6324600"/>
              <a:gd name="connsiteX6" fmla="*/ 12257470 w 12257470"/>
              <a:gd name="connsiteY6" fmla="*/ 1060500 h 6324600"/>
              <a:gd name="connsiteX7" fmla="*/ 12238420 w 12257470"/>
              <a:gd name="connsiteY7" fmla="*/ 5968950 h 6324600"/>
              <a:gd name="connsiteX8" fmla="*/ 11882770 w 12257470"/>
              <a:gd name="connsiteY8" fmla="*/ 6324600 h 6324600"/>
              <a:gd name="connsiteX9" fmla="*/ 374700 w 12257470"/>
              <a:gd name="connsiteY9" fmla="*/ 6324600 h 6324600"/>
              <a:gd name="connsiteX10" fmla="*/ 19050 w 12257470"/>
              <a:gd name="connsiteY10" fmla="*/ 5968950 h 6324600"/>
              <a:gd name="connsiteX11" fmla="*/ 0 w 12257470"/>
              <a:gd name="connsiteY11" fmla="*/ 393750 h 6324600"/>
              <a:gd name="connsiteX0" fmla="*/ 0 w 12257470"/>
              <a:gd name="connsiteY0" fmla="*/ 393750 h 6324600"/>
              <a:gd name="connsiteX1" fmla="*/ 317550 w 12257470"/>
              <a:gd name="connsiteY1" fmla="*/ 19050 h 6324600"/>
              <a:gd name="connsiteX2" fmla="*/ 4957350 w 12257470"/>
              <a:gd name="connsiteY2" fmla="*/ 0 h 6324600"/>
              <a:gd name="connsiteX3" fmla="*/ 5179398 w 12257470"/>
              <a:gd name="connsiteY3" fmla="*/ 107648 h 6324600"/>
              <a:gd name="connsiteX4" fmla="*/ 5415855 w 12257470"/>
              <a:gd name="connsiteY4" fmla="*/ 485731 h 6324600"/>
              <a:gd name="connsiteX5" fmla="*/ 11882770 w 12257470"/>
              <a:gd name="connsiteY5" fmla="*/ 762000 h 6324600"/>
              <a:gd name="connsiteX6" fmla="*/ 12257470 w 12257470"/>
              <a:gd name="connsiteY6" fmla="*/ 1060500 h 6324600"/>
              <a:gd name="connsiteX7" fmla="*/ 12238420 w 12257470"/>
              <a:gd name="connsiteY7" fmla="*/ 5968950 h 6324600"/>
              <a:gd name="connsiteX8" fmla="*/ 11882770 w 12257470"/>
              <a:gd name="connsiteY8" fmla="*/ 6324600 h 6324600"/>
              <a:gd name="connsiteX9" fmla="*/ 374700 w 12257470"/>
              <a:gd name="connsiteY9" fmla="*/ 6324600 h 6324600"/>
              <a:gd name="connsiteX10" fmla="*/ 19050 w 12257470"/>
              <a:gd name="connsiteY10" fmla="*/ 5968950 h 6324600"/>
              <a:gd name="connsiteX11" fmla="*/ 0 w 12257470"/>
              <a:gd name="connsiteY11" fmla="*/ 393750 h 6324600"/>
              <a:gd name="connsiteX0" fmla="*/ 0 w 12257470"/>
              <a:gd name="connsiteY0" fmla="*/ 393750 h 6324600"/>
              <a:gd name="connsiteX1" fmla="*/ 317550 w 12257470"/>
              <a:gd name="connsiteY1" fmla="*/ 19050 h 6324600"/>
              <a:gd name="connsiteX2" fmla="*/ 4957350 w 12257470"/>
              <a:gd name="connsiteY2" fmla="*/ 0 h 6324600"/>
              <a:gd name="connsiteX3" fmla="*/ 5179398 w 12257470"/>
              <a:gd name="connsiteY3" fmla="*/ 107648 h 6324600"/>
              <a:gd name="connsiteX4" fmla="*/ 5415855 w 12257470"/>
              <a:gd name="connsiteY4" fmla="*/ 485731 h 6324600"/>
              <a:gd name="connsiteX5" fmla="*/ 11882770 w 12257470"/>
              <a:gd name="connsiteY5" fmla="*/ 762000 h 6324600"/>
              <a:gd name="connsiteX6" fmla="*/ 12257470 w 12257470"/>
              <a:gd name="connsiteY6" fmla="*/ 1060500 h 6324600"/>
              <a:gd name="connsiteX7" fmla="*/ 12238420 w 12257470"/>
              <a:gd name="connsiteY7" fmla="*/ 5968950 h 6324600"/>
              <a:gd name="connsiteX8" fmla="*/ 11882770 w 12257470"/>
              <a:gd name="connsiteY8" fmla="*/ 6324600 h 6324600"/>
              <a:gd name="connsiteX9" fmla="*/ 374700 w 12257470"/>
              <a:gd name="connsiteY9" fmla="*/ 6324600 h 6324600"/>
              <a:gd name="connsiteX10" fmla="*/ 19050 w 12257470"/>
              <a:gd name="connsiteY10" fmla="*/ 5968950 h 6324600"/>
              <a:gd name="connsiteX11" fmla="*/ 0 w 12257470"/>
              <a:gd name="connsiteY11" fmla="*/ 393750 h 6324600"/>
              <a:gd name="connsiteX0" fmla="*/ 0 w 12257470"/>
              <a:gd name="connsiteY0" fmla="*/ 393750 h 6324600"/>
              <a:gd name="connsiteX1" fmla="*/ 317550 w 12257470"/>
              <a:gd name="connsiteY1" fmla="*/ 19050 h 6324600"/>
              <a:gd name="connsiteX2" fmla="*/ 4957350 w 12257470"/>
              <a:gd name="connsiteY2" fmla="*/ 0 h 6324600"/>
              <a:gd name="connsiteX3" fmla="*/ 5179398 w 12257470"/>
              <a:gd name="connsiteY3" fmla="*/ 107648 h 6324600"/>
              <a:gd name="connsiteX4" fmla="*/ 5415855 w 12257470"/>
              <a:gd name="connsiteY4" fmla="*/ 485731 h 6324600"/>
              <a:gd name="connsiteX5" fmla="*/ 11882770 w 12257470"/>
              <a:gd name="connsiteY5" fmla="*/ 762000 h 6324600"/>
              <a:gd name="connsiteX6" fmla="*/ 12257470 w 12257470"/>
              <a:gd name="connsiteY6" fmla="*/ 1060500 h 6324600"/>
              <a:gd name="connsiteX7" fmla="*/ 12238420 w 12257470"/>
              <a:gd name="connsiteY7" fmla="*/ 5968950 h 6324600"/>
              <a:gd name="connsiteX8" fmla="*/ 11882770 w 12257470"/>
              <a:gd name="connsiteY8" fmla="*/ 6324600 h 6324600"/>
              <a:gd name="connsiteX9" fmla="*/ 374700 w 12257470"/>
              <a:gd name="connsiteY9" fmla="*/ 6324600 h 6324600"/>
              <a:gd name="connsiteX10" fmla="*/ 19050 w 12257470"/>
              <a:gd name="connsiteY10" fmla="*/ 5968950 h 6324600"/>
              <a:gd name="connsiteX11" fmla="*/ 0 w 12257470"/>
              <a:gd name="connsiteY11" fmla="*/ 393750 h 6324600"/>
              <a:gd name="connsiteX0" fmla="*/ 0 w 12257470"/>
              <a:gd name="connsiteY0" fmla="*/ 393750 h 6324600"/>
              <a:gd name="connsiteX1" fmla="*/ 317550 w 12257470"/>
              <a:gd name="connsiteY1" fmla="*/ 19050 h 6324600"/>
              <a:gd name="connsiteX2" fmla="*/ 4957350 w 12257470"/>
              <a:gd name="connsiteY2" fmla="*/ 0 h 6324600"/>
              <a:gd name="connsiteX3" fmla="*/ 5179398 w 12257470"/>
              <a:gd name="connsiteY3" fmla="*/ 107648 h 6324600"/>
              <a:gd name="connsiteX4" fmla="*/ 5415855 w 12257470"/>
              <a:gd name="connsiteY4" fmla="*/ 485731 h 6324600"/>
              <a:gd name="connsiteX5" fmla="*/ 5605613 w 12257470"/>
              <a:gd name="connsiteY5" fmla="*/ 530603 h 6324600"/>
              <a:gd name="connsiteX6" fmla="*/ 11882770 w 12257470"/>
              <a:gd name="connsiteY6" fmla="*/ 762000 h 6324600"/>
              <a:gd name="connsiteX7" fmla="*/ 12257470 w 12257470"/>
              <a:gd name="connsiteY7" fmla="*/ 1060500 h 6324600"/>
              <a:gd name="connsiteX8" fmla="*/ 12238420 w 12257470"/>
              <a:gd name="connsiteY8" fmla="*/ 5968950 h 6324600"/>
              <a:gd name="connsiteX9" fmla="*/ 11882770 w 12257470"/>
              <a:gd name="connsiteY9" fmla="*/ 6324600 h 6324600"/>
              <a:gd name="connsiteX10" fmla="*/ 374700 w 12257470"/>
              <a:gd name="connsiteY10" fmla="*/ 6324600 h 6324600"/>
              <a:gd name="connsiteX11" fmla="*/ 19050 w 12257470"/>
              <a:gd name="connsiteY11" fmla="*/ 5968950 h 6324600"/>
              <a:gd name="connsiteX12" fmla="*/ 0 w 12257470"/>
              <a:gd name="connsiteY12" fmla="*/ 393750 h 6324600"/>
              <a:gd name="connsiteX0" fmla="*/ 0 w 12257470"/>
              <a:gd name="connsiteY0" fmla="*/ 393750 h 6324600"/>
              <a:gd name="connsiteX1" fmla="*/ 317550 w 12257470"/>
              <a:gd name="connsiteY1" fmla="*/ 19050 h 6324600"/>
              <a:gd name="connsiteX2" fmla="*/ 4957350 w 12257470"/>
              <a:gd name="connsiteY2" fmla="*/ 0 h 6324600"/>
              <a:gd name="connsiteX3" fmla="*/ 5179398 w 12257470"/>
              <a:gd name="connsiteY3" fmla="*/ 107648 h 6324600"/>
              <a:gd name="connsiteX4" fmla="*/ 5415855 w 12257470"/>
              <a:gd name="connsiteY4" fmla="*/ 485731 h 6324600"/>
              <a:gd name="connsiteX5" fmla="*/ 5605613 w 12257470"/>
              <a:gd name="connsiteY5" fmla="*/ 530603 h 6324600"/>
              <a:gd name="connsiteX6" fmla="*/ 11882770 w 12257470"/>
              <a:gd name="connsiteY6" fmla="*/ 762000 h 6324600"/>
              <a:gd name="connsiteX7" fmla="*/ 12257470 w 12257470"/>
              <a:gd name="connsiteY7" fmla="*/ 1060500 h 6324600"/>
              <a:gd name="connsiteX8" fmla="*/ 12238420 w 12257470"/>
              <a:gd name="connsiteY8" fmla="*/ 5968950 h 6324600"/>
              <a:gd name="connsiteX9" fmla="*/ 11882770 w 12257470"/>
              <a:gd name="connsiteY9" fmla="*/ 6324600 h 6324600"/>
              <a:gd name="connsiteX10" fmla="*/ 374700 w 12257470"/>
              <a:gd name="connsiteY10" fmla="*/ 6324600 h 6324600"/>
              <a:gd name="connsiteX11" fmla="*/ 19050 w 12257470"/>
              <a:gd name="connsiteY11" fmla="*/ 5968950 h 6324600"/>
              <a:gd name="connsiteX12" fmla="*/ 0 w 12257470"/>
              <a:gd name="connsiteY12" fmla="*/ 393750 h 6324600"/>
              <a:gd name="connsiteX0" fmla="*/ 0 w 12257470"/>
              <a:gd name="connsiteY0" fmla="*/ 393750 h 6324600"/>
              <a:gd name="connsiteX1" fmla="*/ 317550 w 12257470"/>
              <a:gd name="connsiteY1" fmla="*/ 19050 h 6324600"/>
              <a:gd name="connsiteX2" fmla="*/ 4957350 w 12257470"/>
              <a:gd name="connsiteY2" fmla="*/ 0 h 6324600"/>
              <a:gd name="connsiteX3" fmla="*/ 5179398 w 12257470"/>
              <a:gd name="connsiteY3" fmla="*/ 107648 h 6324600"/>
              <a:gd name="connsiteX4" fmla="*/ 5415855 w 12257470"/>
              <a:gd name="connsiteY4" fmla="*/ 485731 h 6324600"/>
              <a:gd name="connsiteX5" fmla="*/ 5611223 w 12257470"/>
              <a:gd name="connsiteY5" fmla="*/ 569872 h 6324600"/>
              <a:gd name="connsiteX6" fmla="*/ 11882770 w 12257470"/>
              <a:gd name="connsiteY6" fmla="*/ 762000 h 6324600"/>
              <a:gd name="connsiteX7" fmla="*/ 12257470 w 12257470"/>
              <a:gd name="connsiteY7" fmla="*/ 1060500 h 6324600"/>
              <a:gd name="connsiteX8" fmla="*/ 12238420 w 12257470"/>
              <a:gd name="connsiteY8" fmla="*/ 5968950 h 6324600"/>
              <a:gd name="connsiteX9" fmla="*/ 11882770 w 12257470"/>
              <a:gd name="connsiteY9" fmla="*/ 6324600 h 6324600"/>
              <a:gd name="connsiteX10" fmla="*/ 374700 w 12257470"/>
              <a:gd name="connsiteY10" fmla="*/ 6324600 h 6324600"/>
              <a:gd name="connsiteX11" fmla="*/ 19050 w 12257470"/>
              <a:gd name="connsiteY11" fmla="*/ 5968950 h 6324600"/>
              <a:gd name="connsiteX12" fmla="*/ 0 w 12257470"/>
              <a:gd name="connsiteY12" fmla="*/ 393750 h 6324600"/>
              <a:gd name="connsiteX0" fmla="*/ 0 w 12257470"/>
              <a:gd name="connsiteY0" fmla="*/ 393750 h 6324600"/>
              <a:gd name="connsiteX1" fmla="*/ 317550 w 12257470"/>
              <a:gd name="connsiteY1" fmla="*/ 19050 h 6324600"/>
              <a:gd name="connsiteX2" fmla="*/ 4957350 w 12257470"/>
              <a:gd name="connsiteY2" fmla="*/ 0 h 6324600"/>
              <a:gd name="connsiteX3" fmla="*/ 5179398 w 12257470"/>
              <a:gd name="connsiteY3" fmla="*/ 107648 h 6324600"/>
              <a:gd name="connsiteX4" fmla="*/ 5415855 w 12257470"/>
              <a:gd name="connsiteY4" fmla="*/ 485731 h 6324600"/>
              <a:gd name="connsiteX5" fmla="*/ 5611223 w 12257470"/>
              <a:gd name="connsiteY5" fmla="*/ 569872 h 6324600"/>
              <a:gd name="connsiteX6" fmla="*/ 11882770 w 12257470"/>
              <a:gd name="connsiteY6" fmla="*/ 762000 h 6324600"/>
              <a:gd name="connsiteX7" fmla="*/ 12257470 w 12257470"/>
              <a:gd name="connsiteY7" fmla="*/ 1060500 h 6324600"/>
              <a:gd name="connsiteX8" fmla="*/ 12238420 w 12257470"/>
              <a:gd name="connsiteY8" fmla="*/ 5968950 h 6324600"/>
              <a:gd name="connsiteX9" fmla="*/ 11882770 w 12257470"/>
              <a:gd name="connsiteY9" fmla="*/ 6324600 h 6324600"/>
              <a:gd name="connsiteX10" fmla="*/ 374700 w 12257470"/>
              <a:gd name="connsiteY10" fmla="*/ 6324600 h 6324600"/>
              <a:gd name="connsiteX11" fmla="*/ 19050 w 12257470"/>
              <a:gd name="connsiteY11" fmla="*/ 5968950 h 6324600"/>
              <a:gd name="connsiteX12" fmla="*/ 0 w 12257470"/>
              <a:gd name="connsiteY12" fmla="*/ 393750 h 6324600"/>
              <a:gd name="connsiteX0" fmla="*/ 0 w 12257470"/>
              <a:gd name="connsiteY0" fmla="*/ 393750 h 6324600"/>
              <a:gd name="connsiteX1" fmla="*/ 317550 w 12257470"/>
              <a:gd name="connsiteY1" fmla="*/ 19050 h 6324600"/>
              <a:gd name="connsiteX2" fmla="*/ 4957350 w 12257470"/>
              <a:gd name="connsiteY2" fmla="*/ 0 h 6324600"/>
              <a:gd name="connsiteX3" fmla="*/ 5179398 w 12257470"/>
              <a:gd name="connsiteY3" fmla="*/ 107648 h 6324600"/>
              <a:gd name="connsiteX4" fmla="*/ 5415855 w 12257470"/>
              <a:gd name="connsiteY4" fmla="*/ 485731 h 6324600"/>
              <a:gd name="connsiteX5" fmla="*/ 5611223 w 12257470"/>
              <a:gd name="connsiteY5" fmla="*/ 569872 h 6324600"/>
              <a:gd name="connsiteX6" fmla="*/ 11882770 w 12257470"/>
              <a:gd name="connsiteY6" fmla="*/ 762000 h 6324600"/>
              <a:gd name="connsiteX7" fmla="*/ 12257470 w 12257470"/>
              <a:gd name="connsiteY7" fmla="*/ 1060500 h 6324600"/>
              <a:gd name="connsiteX8" fmla="*/ 12238420 w 12257470"/>
              <a:gd name="connsiteY8" fmla="*/ 5968950 h 6324600"/>
              <a:gd name="connsiteX9" fmla="*/ 11882770 w 12257470"/>
              <a:gd name="connsiteY9" fmla="*/ 6324600 h 6324600"/>
              <a:gd name="connsiteX10" fmla="*/ 374700 w 12257470"/>
              <a:gd name="connsiteY10" fmla="*/ 6324600 h 6324600"/>
              <a:gd name="connsiteX11" fmla="*/ 19050 w 12257470"/>
              <a:gd name="connsiteY11" fmla="*/ 5968950 h 6324600"/>
              <a:gd name="connsiteX12" fmla="*/ 0 w 12257470"/>
              <a:gd name="connsiteY12" fmla="*/ 393750 h 6324600"/>
              <a:gd name="connsiteX0" fmla="*/ 0 w 12257470"/>
              <a:gd name="connsiteY0" fmla="*/ 393750 h 6324600"/>
              <a:gd name="connsiteX1" fmla="*/ 317550 w 12257470"/>
              <a:gd name="connsiteY1" fmla="*/ 19050 h 6324600"/>
              <a:gd name="connsiteX2" fmla="*/ 4957350 w 12257470"/>
              <a:gd name="connsiteY2" fmla="*/ 0 h 6324600"/>
              <a:gd name="connsiteX3" fmla="*/ 5179398 w 12257470"/>
              <a:gd name="connsiteY3" fmla="*/ 107648 h 6324600"/>
              <a:gd name="connsiteX4" fmla="*/ 5415855 w 12257470"/>
              <a:gd name="connsiteY4" fmla="*/ 485731 h 6324600"/>
              <a:gd name="connsiteX5" fmla="*/ 5611223 w 12257470"/>
              <a:gd name="connsiteY5" fmla="*/ 569872 h 6324600"/>
              <a:gd name="connsiteX6" fmla="*/ 11882770 w 12257470"/>
              <a:gd name="connsiteY6" fmla="*/ 762000 h 6324600"/>
              <a:gd name="connsiteX7" fmla="*/ 12257470 w 12257470"/>
              <a:gd name="connsiteY7" fmla="*/ 1060500 h 6324600"/>
              <a:gd name="connsiteX8" fmla="*/ 12238420 w 12257470"/>
              <a:gd name="connsiteY8" fmla="*/ 5968950 h 6324600"/>
              <a:gd name="connsiteX9" fmla="*/ 11882770 w 12257470"/>
              <a:gd name="connsiteY9" fmla="*/ 6324600 h 6324600"/>
              <a:gd name="connsiteX10" fmla="*/ 374700 w 12257470"/>
              <a:gd name="connsiteY10" fmla="*/ 6324600 h 6324600"/>
              <a:gd name="connsiteX11" fmla="*/ 19050 w 12257470"/>
              <a:gd name="connsiteY11" fmla="*/ 5968950 h 6324600"/>
              <a:gd name="connsiteX12" fmla="*/ 0 w 12257470"/>
              <a:gd name="connsiteY12" fmla="*/ 393750 h 6324600"/>
              <a:gd name="connsiteX0" fmla="*/ 0 w 12257470"/>
              <a:gd name="connsiteY0" fmla="*/ 393750 h 6324600"/>
              <a:gd name="connsiteX1" fmla="*/ 317550 w 12257470"/>
              <a:gd name="connsiteY1" fmla="*/ 19050 h 6324600"/>
              <a:gd name="connsiteX2" fmla="*/ 4957350 w 12257470"/>
              <a:gd name="connsiteY2" fmla="*/ 0 h 6324600"/>
              <a:gd name="connsiteX3" fmla="*/ 5179398 w 12257470"/>
              <a:gd name="connsiteY3" fmla="*/ 107648 h 6324600"/>
              <a:gd name="connsiteX4" fmla="*/ 5415855 w 12257470"/>
              <a:gd name="connsiteY4" fmla="*/ 485731 h 6324600"/>
              <a:gd name="connsiteX5" fmla="*/ 5611223 w 12257470"/>
              <a:gd name="connsiteY5" fmla="*/ 569872 h 6324600"/>
              <a:gd name="connsiteX6" fmla="*/ 11893989 w 12257470"/>
              <a:gd name="connsiteY6" fmla="*/ 599316 h 6324600"/>
              <a:gd name="connsiteX7" fmla="*/ 12257470 w 12257470"/>
              <a:gd name="connsiteY7" fmla="*/ 1060500 h 6324600"/>
              <a:gd name="connsiteX8" fmla="*/ 12238420 w 12257470"/>
              <a:gd name="connsiteY8" fmla="*/ 5968950 h 6324600"/>
              <a:gd name="connsiteX9" fmla="*/ 11882770 w 12257470"/>
              <a:gd name="connsiteY9" fmla="*/ 6324600 h 6324600"/>
              <a:gd name="connsiteX10" fmla="*/ 374700 w 12257470"/>
              <a:gd name="connsiteY10" fmla="*/ 6324600 h 6324600"/>
              <a:gd name="connsiteX11" fmla="*/ 19050 w 12257470"/>
              <a:gd name="connsiteY11" fmla="*/ 5968950 h 6324600"/>
              <a:gd name="connsiteX12" fmla="*/ 0 w 12257470"/>
              <a:gd name="connsiteY12" fmla="*/ 393750 h 6324600"/>
              <a:gd name="connsiteX0" fmla="*/ 0 w 12246250"/>
              <a:gd name="connsiteY0" fmla="*/ 393750 h 6324600"/>
              <a:gd name="connsiteX1" fmla="*/ 317550 w 12246250"/>
              <a:gd name="connsiteY1" fmla="*/ 19050 h 6324600"/>
              <a:gd name="connsiteX2" fmla="*/ 4957350 w 12246250"/>
              <a:gd name="connsiteY2" fmla="*/ 0 h 6324600"/>
              <a:gd name="connsiteX3" fmla="*/ 5179398 w 12246250"/>
              <a:gd name="connsiteY3" fmla="*/ 107648 h 6324600"/>
              <a:gd name="connsiteX4" fmla="*/ 5415855 w 12246250"/>
              <a:gd name="connsiteY4" fmla="*/ 485731 h 6324600"/>
              <a:gd name="connsiteX5" fmla="*/ 5611223 w 12246250"/>
              <a:gd name="connsiteY5" fmla="*/ 569872 h 6324600"/>
              <a:gd name="connsiteX6" fmla="*/ 11893989 w 12246250"/>
              <a:gd name="connsiteY6" fmla="*/ 599316 h 6324600"/>
              <a:gd name="connsiteX7" fmla="*/ 12246250 w 12246250"/>
              <a:gd name="connsiteY7" fmla="*/ 808058 h 6324600"/>
              <a:gd name="connsiteX8" fmla="*/ 12238420 w 12246250"/>
              <a:gd name="connsiteY8" fmla="*/ 5968950 h 6324600"/>
              <a:gd name="connsiteX9" fmla="*/ 11882770 w 12246250"/>
              <a:gd name="connsiteY9" fmla="*/ 6324600 h 6324600"/>
              <a:gd name="connsiteX10" fmla="*/ 374700 w 12246250"/>
              <a:gd name="connsiteY10" fmla="*/ 6324600 h 6324600"/>
              <a:gd name="connsiteX11" fmla="*/ 19050 w 12246250"/>
              <a:gd name="connsiteY11" fmla="*/ 5968950 h 6324600"/>
              <a:gd name="connsiteX12" fmla="*/ 0 w 12246250"/>
              <a:gd name="connsiteY12" fmla="*/ 393750 h 6324600"/>
              <a:gd name="connsiteX0" fmla="*/ 0 w 12251860"/>
              <a:gd name="connsiteY0" fmla="*/ 393750 h 6324600"/>
              <a:gd name="connsiteX1" fmla="*/ 317550 w 12251860"/>
              <a:gd name="connsiteY1" fmla="*/ 19050 h 6324600"/>
              <a:gd name="connsiteX2" fmla="*/ 4957350 w 12251860"/>
              <a:gd name="connsiteY2" fmla="*/ 0 h 6324600"/>
              <a:gd name="connsiteX3" fmla="*/ 5179398 w 12251860"/>
              <a:gd name="connsiteY3" fmla="*/ 107648 h 6324600"/>
              <a:gd name="connsiteX4" fmla="*/ 5415855 w 12251860"/>
              <a:gd name="connsiteY4" fmla="*/ 485731 h 6324600"/>
              <a:gd name="connsiteX5" fmla="*/ 5611223 w 12251860"/>
              <a:gd name="connsiteY5" fmla="*/ 569872 h 6324600"/>
              <a:gd name="connsiteX6" fmla="*/ 11893989 w 12251860"/>
              <a:gd name="connsiteY6" fmla="*/ 599316 h 6324600"/>
              <a:gd name="connsiteX7" fmla="*/ 12251860 w 12251860"/>
              <a:gd name="connsiteY7" fmla="*/ 858546 h 6324600"/>
              <a:gd name="connsiteX8" fmla="*/ 12238420 w 12251860"/>
              <a:gd name="connsiteY8" fmla="*/ 5968950 h 6324600"/>
              <a:gd name="connsiteX9" fmla="*/ 11882770 w 12251860"/>
              <a:gd name="connsiteY9" fmla="*/ 6324600 h 6324600"/>
              <a:gd name="connsiteX10" fmla="*/ 374700 w 12251860"/>
              <a:gd name="connsiteY10" fmla="*/ 6324600 h 6324600"/>
              <a:gd name="connsiteX11" fmla="*/ 19050 w 12251860"/>
              <a:gd name="connsiteY11" fmla="*/ 5968950 h 6324600"/>
              <a:gd name="connsiteX12" fmla="*/ 0 w 12251860"/>
              <a:gd name="connsiteY12" fmla="*/ 393750 h 6324600"/>
              <a:gd name="connsiteX0" fmla="*/ 0 w 12251860"/>
              <a:gd name="connsiteY0" fmla="*/ 393750 h 6324600"/>
              <a:gd name="connsiteX1" fmla="*/ 317550 w 12251860"/>
              <a:gd name="connsiteY1" fmla="*/ 19050 h 6324600"/>
              <a:gd name="connsiteX2" fmla="*/ 4957350 w 12251860"/>
              <a:gd name="connsiteY2" fmla="*/ 0 h 6324600"/>
              <a:gd name="connsiteX3" fmla="*/ 5179398 w 12251860"/>
              <a:gd name="connsiteY3" fmla="*/ 107648 h 6324600"/>
              <a:gd name="connsiteX4" fmla="*/ 5415855 w 12251860"/>
              <a:gd name="connsiteY4" fmla="*/ 485731 h 6324600"/>
              <a:gd name="connsiteX5" fmla="*/ 5611223 w 12251860"/>
              <a:gd name="connsiteY5" fmla="*/ 569872 h 6324600"/>
              <a:gd name="connsiteX6" fmla="*/ 12039844 w 12251860"/>
              <a:gd name="connsiteY6" fmla="*/ 604926 h 6324600"/>
              <a:gd name="connsiteX7" fmla="*/ 12251860 w 12251860"/>
              <a:gd name="connsiteY7" fmla="*/ 858546 h 6324600"/>
              <a:gd name="connsiteX8" fmla="*/ 12238420 w 12251860"/>
              <a:gd name="connsiteY8" fmla="*/ 5968950 h 6324600"/>
              <a:gd name="connsiteX9" fmla="*/ 11882770 w 12251860"/>
              <a:gd name="connsiteY9" fmla="*/ 6324600 h 6324600"/>
              <a:gd name="connsiteX10" fmla="*/ 374700 w 12251860"/>
              <a:gd name="connsiteY10" fmla="*/ 6324600 h 6324600"/>
              <a:gd name="connsiteX11" fmla="*/ 19050 w 12251860"/>
              <a:gd name="connsiteY11" fmla="*/ 5968950 h 6324600"/>
              <a:gd name="connsiteX12" fmla="*/ 0 w 12251860"/>
              <a:gd name="connsiteY12" fmla="*/ 393750 h 6324600"/>
              <a:gd name="connsiteX0" fmla="*/ 0 w 12251860"/>
              <a:gd name="connsiteY0" fmla="*/ 393750 h 6324600"/>
              <a:gd name="connsiteX1" fmla="*/ 317550 w 12251860"/>
              <a:gd name="connsiteY1" fmla="*/ 19050 h 6324600"/>
              <a:gd name="connsiteX2" fmla="*/ 4957350 w 12251860"/>
              <a:gd name="connsiteY2" fmla="*/ 0 h 6324600"/>
              <a:gd name="connsiteX3" fmla="*/ 5179398 w 12251860"/>
              <a:gd name="connsiteY3" fmla="*/ 107648 h 6324600"/>
              <a:gd name="connsiteX4" fmla="*/ 5415855 w 12251860"/>
              <a:gd name="connsiteY4" fmla="*/ 485731 h 6324600"/>
              <a:gd name="connsiteX5" fmla="*/ 5611223 w 12251860"/>
              <a:gd name="connsiteY5" fmla="*/ 569872 h 6324600"/>
              <a:gd name="connsiteX6" fmla="*/ 12039844 w 12251860"/>
              <a:gd name="connsiteY6" fmla="*/ 604926 h 6324600"/>
              <a:gd name="connsiteX7" fmla="*/ 12251860 w 12251860"/>
              <a:gd name="connsiteY7" fmla="*/ 858546 h 6324600"/>
              <a:gd name="connsiteX8" fmla="*/ 12238420 w 12251860"/>
              <a:gd name="connsiteY8" fmla="*/ 5968950 h 6324600"/>
              <a:gd name="connsiteX9" fmla="*/ 11882770 w 12251860"/>
              <a:gd name="connsiteY9" fmla="*/ 6324600 h 6324600"/>
              <a:gd name="connsiteX10" fmla="*/ 374700 w 12251860"/>
              <a:gd name="connsiteY10" fmla="*/ 6324600 h 6324600"/>
              <a:gd name="connsiteX11" fmla="*/ 19050 w 12251860"/>
              <a:gd name="connsiteY11" fmla="*/ 5968950 h 6324600"/>
              <a:gd name="connsiteX12" fmla="*/ 0 w 12251860"/>
              <a:gd name="connsiteY12" fmla="*/ 393750 h 632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251860" h="6324600">
                <a:moveTo>
                  <a:pt x="0" y="393750"/>
                </a:moveTo>
                <a:cubicBezTo>
                  <a:pt x="0" y="197330"/>
                  <a:pt x="121130" y="19050"/>
                  <a:pt x="317550" y="19050"/>
                </a:cubicBezTo>
                <a:cubicBezTo>
                  <a:pt x="1159650" y="1050"/>
                  <a:pt x="3039338" y="0"/>
                  <a:pt x="4957350" y="0"/>
                </a:cubicBezTo>
                <a:cubicBezTo>
                  <a:pt x="5079684" y="18744"/>
                  <a:pt x="5097523" y="24387"/>
                  <a:pt x="5179398" y="107648"/>
                </a:cubicBezTo>
                <a:cubicBezTo>
                  <a:pt x="5312935" y="273295"/>
                  <a:pt x="5269527" y="289329"/>
                  <a:pt x="5415855" y="485731"/>
                </a:cubicBezTo>
                <a:cubicBezTo>
                  <a:pt x="5486891" y="556223"/>
                  <a:pt x="5515121" y="557487"/>
                  <a:pt x="5611223" y="569872"/>
                </a:cubicBezTo>
                <a:lnTo>
                  <a:pt x="12039844" y="604926"/>
                </a:lnTo>
                <a:cubicBezTo>
                  <a:pt x="12236264" y="604926"/>
                  <a:pt x="12251860" y="662126"/>
                  <a:pt x="12251860" y="858546"/>
                </a:cubicBezTo>
                <a:cubicBezTo>
                  <a:pt x="12251860" y="2628046"/>
                  <a:pt x="12238420" y="4199450"/>
                  <a:pt x="12238420" y="5968950"/>
                </a:cubicBezTo>
                <a:cubicBezTo>
                  <a:pt x="12238420" y="6165370"/>
                  <a:pt x="12079190" y="6324600"/>
                  <a:pt x="11882770" y="6324600"/>
                </a:cubicBezTo>
                <a:lnTo>
                  <a:pt x="374700" y="6324600"/>
                </a:lnTo>
                <a:cubicBezTo>
                  <a:pt x="178280" y="6324600"/>
                  <a:pt x="19050" y="6165370"/>
                  <a:pt x="19050" y="5968950"/>
                </a:cubicBezTo>
                <a:lnTo>
                  <a:pt x="0" y="393750"/>
                </a:lnTo>
                <a:close/>
              </a:path>
            </a:pathLst>
          </a:custGeom>
          <a:solidFill>
            <a:srgbClr val="BCE29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4: SỬ DỤNG MÁY THU THANH (T4)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640122" y="2915077"/>
            <a:ext cx="1211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tin (tin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…),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phỏ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…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640122" y="5624860"/>
            <a:ext cx="12115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kênh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núm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kênh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(TUNING),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núm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(VLUME).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640122" y="3992970"/>
            <a:ext cx="12115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Đài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loa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640122" y="7256751"/>
            <a:ext cx="12115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kênh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9913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3000" y="2364876"/>
            <a:ext cx="865569" cy="84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3" name="Group 32"/>
          <p:cNvGrpSpPr/>
          <p:nvPr/>
        </p:nvGrpSpPr>
        <p:grpSpPr>
          <a:xfrm>
            <a:off x="1601914" y="1487269"/>
            <a:ext cx="12403806" cy="646331"/>
            <a:chOff x="1508918" y="1888664"/>
            <a:chExt cx="11050663" cy="646331"/>
          </a:xfrm>
        </p:grpSpPr>
        <p:sp>
          <p:nvSpPr>
            <p:cNvPr id="35" name="Rectangle 34"/>
            <p:cNvSpPr/>
            <p:nvPr/>
          </p:nvSpPr>
          <p:spPr>
            <a:xfrm>
              <a:off x="1508918" y="1888664"/>
              <a:ext cx="1105066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Vận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1673234" y="2519755"/>
              <a:ext cx="212888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 rot="154525">
            <a:off x="2650164" y="2981842"/>
            <a:ext cx="457200" cy="457200"/>
            <a:chOff x="2194719" y="3048000"/>
            <a:chExt cx="457200" cy="457200"/>
          </a:xfrm>
        </p:grpSpPr>
        <p:sp>
          <p:nvSpPr>
            <p:cNvPr id="4" name="Oval 3"/>
            <p:cNvSpPr/>
            <p:nvPr/>
          </p:nvSpPr>
          <p:spPr>
            <a:xfrm>
              <a:off x="2194719" y="30480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Chevron 4"/>
            <p:cNvSpPr/>
            <p:nvPr/>
          </p:nvSpPr>
          <p:spPr>
            <a:xfrm rot="4088512">
              <a:off x="2338204" y="3151467"/>
              <a:ext cx="170229" cy="258818"/>
            </a:xfrm>
            <a:prstGeom prst="chevron">
              <a:avLst>
                <a:gd name="adj" fmla="val 80388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 rot="154525">
            <a:off x="2650164" y="4125447"/>
            <a:ext cx="457200" cy="457200"/>
            <a:chOff x="2194719" y="3048000"/>
            <a:chExt cx="457200" cy="457200"/>
          </a:xfrm>
        </p:grpSpPr>
        <p:sp>
          <p:nvSpPr>
            <p:cNvPr id="23" name="Oval 22"/>
            <p:cNvSpPr/>
            <p:nvPr/>
          </p:nvSpPr>
          <p:spPr>
            <a:xfrm>
              <a:off x="2194719" y="30480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Chevron 23"/>
            <p:cNvSpPr/>
            <p:nvPr/>
          </p:nvSpPr>
          <p:spPr>
            <a:xfrm rot="4088512">
              <a:off x="2338204" y="3151467"/>
              <a:ext cx="170229" cy="258818"/>
            </a:xfrm>
            <a:prstGeom prst="chevron">
              <a:avLst>
                <a:gd name="adj" fmla="val 80388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 rot="154525">
            <a:off x="2650164" y="5757337"/>
            <a:ext cx="457200" cy="457200"/>
            <a:chOff x="2194719" y="3048000"/>
            <a:chExt cx="457200" cy="457200"/>
          </a:xfrm>
        </p:grpSpPr>
        <p:sp>
          <p:nvSpPr>
            <p:cNvPr id="38" name="Oval 37"/>
            <p:cNvSpPr/>
            <p:nvPr/>
          </p:nvSpPr>
          <p:spPr>
            <a:xfrm>
              <a:off x="2194719" y="30480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Chevron 39"/>
            <p:cNvSpPr/>
            <p:nvPr/>
          </p:nvSpPr>
          <p:spPr>
            <a:xfrm rot="4088512">
              <a:off x="2338204" y="3151467"/>
              <a:ext cx="170229" cy="258818"/>
            </a:xfrm>
            <a:prstGeom prst="chevron">
              <a:avLst>
                <a:gd name="adj" fmla="val 80388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 rot="154525">
            <a:off x="2650164" y="7389227"/>
            <a:ext cx="457200" cy="457200"/>
            <a:chOff x="2194719" y="3048000"/>
            <a:chExt cx="457200" cy="457200"/>
          </a:xfrm>
        </p:grpSpPr>
        <p:sp>
          <p:nvSpPr>
            <p:cNvPr id="42" name="Oval 41"/>
            <p:cNvSpPr/>
            <p:nvPr/>
          </p:nvSpPr>
          <p:spPr>
            <a:xfrm>
              <a:off x="2194719" y="30480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Chevron 42"/>
            <p:cNvSpPr/>
            <p:nvPr/>
          </p:nvSpPr>
          <p:spPr>
            <a:xfrm rot="4088512">
              <a:off x="2338204" y="3151467"/>
              <a:ext cx="170229" cy="258818"/>
            </a:xfrm>
            <a:prstGeom prst="chevron">
              <a:avLst>
                <a:gd name="adj" fmla="val 80388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59666939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2" grpId="0"/>
      <p:bldP spid="34" grpId="0"/>
      <p:bldP spid="37" grpId="0"/>
      <p:bldP spid="3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10486</TotalTime>
  <Words>783</Words>
  <Application>Microsoft Office PowerPoint</Application>
  <PresentationFormat>Custom</PresentationFormat>
  <Paragraphs>80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Default Design</vt:lpstr>
      <vt:lpstr>2_Default Design</vt:lpstr>
      <vt:lpstr>3_Default Design</vt:lpstr>
      <vt:lpstr>1_Default Design</vt:lpstr>
      <vt:lpstr>4_Default Design</vt:lpstr>
      <vt:lpstr>5_Default Design</vt:lpstr>
      <vt:lpstr>6_Default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Mcom</cp:lastModifiedBy>
  <cp:revision>1172</cp:revision>
  <dcterms:created xsi:type="dcterms:W3CDTF">2008-09-09T22:52:10Z</dcterms:created>
  <dcterms:modified xsi:type="dcterms:W3CDTF">2025-04-21T07:17:42Z</dcterms:modified>
</cp:coreProperties>
</file>