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76" r:id="rId6"/>
    <p:sldId id="275" r:id="rId7"/>
    <p:sldId id="277" r:id="rId8"/>
    <p:sldId id="278" r:id="rId9"/>
    <p:sldId id="279" r:id="rId10"/>
    <p:sldId id="280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70" y="-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FF00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FF00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CHIỀNG</a:t>
            </a:r>
            <a:r>
              <a:rPr lang="en-US" alt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FF00"/>
                </a:solidFill>
                <a:latin typeface="Times New Roman" pitchFamily="18" charset="0"/>
              </a:rPr>
              <a:t>SƠN</a:t>
            </a:r>
            <a:endParaRPr lang="en-US" altLang="en-US" sz="3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EM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 LỜI HỨA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66287" y="7786710"/>
          <a:ext cx="10851092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                                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Giáo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viên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Trần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Thị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Thúy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Thảo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luận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Việc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EM GIỮ LỜI HỨA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50726" y="3782257"/>
            <a:ext cx="1431803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694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CHUYỀN BÔNG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1: GIỮ LỜI HỨA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15618" t="41185" r="59749" b="42170"/>
          <a:stretch/>
        </p:blipFill>
        <p:spPr bwMode="auto">
          <a:xfrm>
            <a:off x="479319" y="1997579"/>
            <a:ext cx="7887600" cy="3642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2"/>
          <a:srcRect l="15618" t="57661" r="59749" b="26752"/>
          <a:stretch/>
        </p:blipFill>
        <p:spPr bwMode="auto">
          <a:xfrm>
            <a:off x="8366919" y="1997579"/>
            <a:ext cx="7239000" cy="3770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811"/>
          <a:stretch/>
        </p:blipFill>
        <p:spPr>
          <a:xfrm>
            <a:off x="3271653" y="5534156"/>
            <a:ext cx="8752866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EM GIỮ LỜI HỨA (T1)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3027" y="2189448"/>
            <a:ext cx="14769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Việc cậu bé quay lại trả tiền thừa cho người đàn ông thể hiện điều gì?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 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cậu bé quay lại trả tiền thừa cho người đàn ông thể hiện cậu là người trung thực và giữ lời hứa.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Việc làm đó mang lại lợi ích gì?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Việc làm này mang lại sự tin yêu từ mọi người xung quanh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94310" y="155191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" name="Frame 1"/>
          <p:cNvSpPr/>
          <p:nvPr/>
        </p:nvSpPr>
        <p:spPr>
          <a:xfrm>
            <a:off x="3490119" y="2831239"/>
            <a:ext cx="8839200" cy="3188561"/>
          </a:xfrm>
          <a:prstGeom prst="fra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3520" y="352492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2. Quan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Theo em, đâu là biểu hiện của việc giữ lời hứa?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pic>
        <p:nvPicPr>
          <p:cNvPr id="20" name="Picture 19"/>
          <p:cNvPicPr/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315" b="83426" l="7969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7338" t="31682" r="54298" b="16697"/>
          <a:stretch/>
        </p:blipFill>
        <p:spPr bwMode="auto">
          <a:xfrm>
            <a:off x="84565" y="2819400"/>
            <a:ext cx="15132050" cy="5593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315" b="83426" l="7240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8880" t="34579" r="72051" b="40895"/>
          <a:stretch/>
        </p:blipFill>
        <p:spPr bwMode="auto">
          <a:xfrm>
            <a:off x="8138319" y="3802244"/>
            <a:ext cx="7521384" cy="4984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074" y="3060595"/>
            <a:ext cx="7154245" cy="251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Tranh1:Giữ lời hứa với bản thân sẽ không đọc truyện nếu không sắp xếp xong góc học tập</a:t>
            </a:r>
            <a:r>
              <a:rPr lang="nl-NL" sz="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197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1876" y="3854126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3: Giữ lời hứa tặng quà cho bạn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68" t="53011" r="46116"/>
          <a:stretch/>
        </p:blipFill>
        <p:spPr>
          <a:xfrm>
            <a:off x="8737875" y="3004496"/>
            <a:ext cx="6705601" cy="5453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8298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EM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59787" y="4267200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4: Giữ lời hứa hướng dẫn bạn cách chơi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98" t="54089"/>
          <a:stretch/>
        </p:blipFill>
        <p:spPr>
          <a:xfrm>
            <a:off x="9205119" y="3016620"/>
            <a:ext cx="6498991" cy="589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5448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500</Words>
  <Application>Microsoft Office PowerPoint</Application>
  <PresentationFormat>Custom</PresentationFormat>
  <Paragraphs>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Mcom</cp:lastModifiedBy>
  <cp:revision>235</cp:revision>
  <dcterms:created xsi:type="dcterms:W3CDTF">2022-07-10T01:37:20Z</dcterms:created>
  <dcterms:modified xsi:type="dcterms:W3CDTF">2025-04-21T07:29:37Z</dcterms:modified>
</cp:coreProperties>
</file>