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76" r:id="rId3"/>
    <p:sldId id="281" r:id="rId4"/>
    <p:sldId id="271" r:id="rId5"/>
    <p:sldId id="277" r:id="rId6"/>
    <p:sldId id="278" r:id="rId7"/>
    <p:sldId id="282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780" y="-10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2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4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6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5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3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440" indent="0">
              <a:buNone/>
              <a:defRPr sz="4400"/>
            </a:lvl2pPr>
            <a:lvl3pPr marL="1452245" indent="0">
              <a:buNone/>
              <a:defRPr sz="3800"/>
            </a:lvl3pPr>
            <a:lvl4pPr marL="2178685" indent="0">
              <a:buNone/>
              <a:defRPr sz="3200"/>
            </a:lvl4pPr>
            <a:lvl5pPr marL="2905125" indent="0">
              <a:buNone/>
              <a:defRPr sz="3200"/>
            </a:lvl5pPr>
            <a:lvl6pPr marL="3631565" indent="0">
              <a:buNone/>
              <a:defRPr sz="3200"/>
            </a:lvl6pPr>
            <a:lvl7pPr marL="4357370" indent="0">
              <a:buNone/>
              <a:defRPr sz="3200"/>
            </a:lvl7pPr>
            <a:lvl8pPr marL="5083810" indent="0">
              <a:buNone/>
              <a:defRPr sz="3200"/>
            </a:lvl8pPr>
            <a:lvl9pPr marL="581025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245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830" indent="-54483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465" indent="-454025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46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0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34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15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59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703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4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4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68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2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56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37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1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2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HỌC CHIỀNG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SƠN</a:t>
            </a:r>
            <a:endParaRPr lang="en-US" altLang="en-US" sz="35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343401"/>
            <a:ext cx="13500099" cy="216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3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47: </a:t>
            </a: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ĐỘ.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30" y="647109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14080" y="687562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36910" y="136065"/>
            <a:ext cx="5345430" cy="930735"/>
            <a:chOff x="4539228" y="172432"/>
            <a:chExt cx="5255236" cy="93073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172432"/>
              <a:ext cx="5255236" cy="930735"/>
              <a:chOff x="4539228" y="172432"/>
              <a:chExt cx="5255236" cy="93073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172432"/>
                <a:ext cx="5255236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vi-VN" alt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</a:t>
                </a:r>
                <a:r>
                  <a:rPr lang="vi-VN" altLang="en-US" sz="2800" u="sng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ăm</a:t>
                </a:r>
                <a:r>
                  <a:rPr lang="vi-VN" alt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vi-VN" alt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 </a:t>
                </a:r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vi-VN" alt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</a:t>
                </a:r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vi-VN" alt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5" name="Text Box 14"/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Bài 47: NHIỆT ĐỘ.</a:t>
            </a:r>
          </a:p>
        </p:txBody>
      </p:sp>
      <p:pic>
        <p:nvPicPr>
          <p:cNvPr id="5" name="Thời tiết tối và đê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950" end="7166.171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4119" y="1747091"/>
            <a:ext cx="137922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36910" y="136065"/>
            <a:ext cx="5072222" cy="930735"/>
            <a:chOff x="4539228" y="172432"/>
            <a:chExt cx="4986638" cy="93073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172432"/>
              <a:ext cx="4986638" cy="930735"/>
              <a:chOff x="4539228" y="172432"/>
              <a:chExt cx="4986638" cy="93073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172432"/>
                <a:ext cx="49866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vi-VN" alt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alt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800" u="sng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ày</a:t>
                </a:r>
                <a:r>
                  <a:rPr lang="vi-VN" alt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vi-VN" alt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alt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vi-VN" alt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</a:t>
                </a:r>
                <a:r>
                  <a:rPr lang="en-US" alt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vi-VN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Bài 47: NHIỆT ĐỘ.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501" t="26127" r="51406" b="50326"/>
          <a:stretch>
            <a:fillRect/>
          </a:stretch>
        </p:blipFill>
        <p:spPr>
          <a:xfrm>
            <a:off x="1668679" y="1641024"/>
            <a:ext cx="5899170" cy="37041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47188" t="26541" r="26603" b="50101"/>
          <a:stretch>
            <a:fillRect/>
          </a:stretch>
        </p:blipFill>
        <p:spPr>
          <a:xfrm>
            <a:off x="7567849" y="1725904"/>
            <a:ext cx="7139462" cy="35790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26563" t="48809" r="31718" b="45469"/>
          <a:stretch>
            <a:fillRect/>
          </a:stretch>
        </p:blipFill>
        <p:spPr>
          <a:xfrm>
            <a:off x="549027" y="5428907"/>
            <a:ext cx="14805421" cy="11422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l="26563" t="54433" r="31718" b="41400"/>
          <a:stretch>
            <a:fillRect/>
          </a:stretch>
        </p:blipFill>
        <p:spPr>
          <a:xfrm>
            <a:off x="552665" y="6582164"/>
            <a:ext cx="14805421" cy="8767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26688" t="57742" r="31593" b="36758"/>
          <a:stretch>
            <a:fillRect/>
          </a:stretch>
        </p:blipFill>
        <p:spPr>
          <a:xfrm>
            <a:off x="594519" y="7440750"/>
            <a:ext cx="14805420" cy="109811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31295" cy="930735"/>
            <a:chOff x="4539228" y="172432"/>
            <a:chExt cx="5339654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39654" cy="930735"/>
              <a:chOff x="4539228" y="172432"/>
              <a:chExt cx="5339654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396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13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2024</a:t>
                </a:r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AutoShape 2" descr="https://img.loigiaihay.com/picture/2022/0321/bai-1.jpg"/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1280319" y="1622849"/>
            <a:ext cx="12039600" cy="659318"/>
            <a:chOff x="1289607" y="1894713"/>
            <a:chExt cx="8546337" cy="659318"/>
          </a:xfrm>
        </p:grpSpPr>
        <p:sp>
          <p:nvSpPr>
            <p:cNvPr id="78" name="Oval 77"/>
            <p:cNvSpPr/>
            <p:nvPr/>
          </p:nvSpPr>
          <p:spPr>
            <a:xfrm>
              <a:off x="1289607" y="1894713"/>
              <a:ext cx="698501" cy="598627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1</a:t>
              </a:r>
              <a:endParaRPr lang="vi-VN" sz="3600" b="1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968908" y="1907700"/>
              <a:ext cx="78670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tx2"/>
                  </a:solidFill>
                </a:rPr>
                <a:t>Đọc nhiệt độ trên mỗi nhiệt kế sau: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8137525" y="7467054"/>
            <a:ext cx="3863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00B050"/>
                </a:solidFill>
              </a:rPr>
              <a:t>Nhiệt kế C (42</a:t>
            </a:r>
            <a:r>
              <a:rPr lang="en-US" sz="3200" baseline="3000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>
                <a:solidFill>
                  <a:srgbClr val="00B050"/>
                </a:solidFill>
              </a:rPr>
              <a:t>C) </a:t>
            </a:r>
          </a:p>
          <a:p>
            <a:pPr algn="ctr"/>
            <a:r>
              <a:rPr lang="vi-VN" sz="3200">
                <a:solidFill>
                  <a:srgbClr val="00B050"/>
                </a:solidFill>
              </a:rPr>
              <a:t>Bốn mươi hai độ xê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6253324" y="977023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Bài 47: NHIỆT ĐỘ.</a:t>
            </a:r>
          </a:p>
        </p:txBody>
      </p:sp>
      <p:sp>
        <p:nvSpPr>
          <p:cNvPr id="12" name="Rectangle 54"/>
          <p:cNvSpPr>
            <a:spLocks noChangeArrowheads="1"/>
          </p:cNvSpPr>
          <p:nvPr/>
        </p:nvSpPr>
        <p:spPr bwMode="auto">
          <a:xfrm>
            <a:off x="2728957" y="3930650"/>
            <a:ext cx="52387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vi-VN" sz="1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/>
              </a:rPr>
              <a:t>Ads (0:00)</a:t>
            </a:r>
            <a:endParaRPr kumimoji="0" lang="vi-VN" altLang="vi-V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80" name="Picture 56" descr="https://img.loigiaihay.com/picture/2022/0323/bai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9" y="2544762"/>
            <a:ext cx="13980790" cy="484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2307919" y="7471168"/>
            <a:ext cx="38632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0070C0"/>
                </a:solidFill>
              </a:rPr>
              <a:t>Nhiệt kế D (35</a:t>
            </a:r>
            <a:r>
              <a:rPr lang="en-US" sz="3200" baseline="3000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>
                <a:solidFill>
                  <a:srgbClr val="0070C0"/>
                </a:solidFill>
              </a:rPr>
              <a:t>C) Ba mươi lăm độ xê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23119" y="7392621"/>
            <a:ext cx="3046095" cy="108394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ệ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k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ế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(20</a:t>
            </a:r>
            <a:r>
              <a:rPr lang="en-US" sz="3200" kern="1200" baseline="300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m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ươ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ê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40131" y="7412392"/>
            <a:ext cx="2826385" cy="1083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ệ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k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ế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(5</a:t>
            </a:r>
            <a:r>
              <a:rPr lang="en-US" sz="3200" kern="1200" baseline="300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ă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ê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31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136065"/>
            <a:ext cx="5251759" cy="930735"/>
            <a:chOff x="4539228" y="172432"/>
            <a:chExt cx="5163147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163147" cy="930735"/>
              <a:chOff x="4539228" y="172432"/>
              <a:chExt cx="5163147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1631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ngày13 tháng12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2024</a:t>
                </a:r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AutoShape 2" descr="https://img.loigiaihay.com/picture/2022/0321/bai-1.jpg"/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85118" y="1655540"/>
            <a:ext cx="13625471" cy="653023"/>
            <a:chOff x="1585119" y="1655539"/>
            <a:chExt cx="13335000" cy="1015873"/>
          </a:xfrm>
        </p:grpSpPr>
        <p:sp>
          <p:nvSpPr>
            <p:cNvPr id="25" name="Oval 24"/>
            <p:cNvSpPr/>
            <p:nvPr/>
          </p:nvSpPr>
          <p:spPr>
            <a:xfrm>
              <a:off x="1585119" y="1655539"/>
              <a:ext cx="805324" cy="1015873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2</a:t>
              </a:r>
              <a:endParaRPr lang="vi-VN" sz="3600" b="1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390443" y="1665836"/>
              <a:ext cx="12529676" cy="837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b="1"/>
                <a:t>Chọn nhiệt kế chỉ nhiệt độ thích hợp với mỗi đồ uống sau: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594519" y="7055005"/>
            <a:ext cx="3156101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Nhiệt kế A: Nước khoáng </a:t>
            </a:r>
            <a:r>
              <a:rPr lang="vi-VN" sz="3200" b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n-US" sz="3200" b="1" baseline="3000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b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50620" y="7095401"/>
            <a:ext cx="26528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Nhiệt kế B: Trà nóng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3200" b="1" baseline="300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46874" y="7178941"/>
            <a:ext cx="24296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Nhiệt kế C: Trà đá </a:t>
            </a:r>
          </a:p>
          <a:p>
            <a:pPr algn="ctr"/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3200" b="1" baseline="300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Bài 47: NHIỆT ĐỘ.</a:t>
            </a:r>
          </a:p>
        </p:txBody>
      </p:sp>
      <p:pic>
        <p:nvPicPr>
          <p:cNvPr id="2052" name="Picture 4" descr="https://img.loigiaihay.com/picture/2022/0323/bai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51" y="2324704"/>
            <a:ext cx="12664535" cy="473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42719" y="148281"/>
            <a:ext cx="5431295" cy="930735"/>
            <a:chOff x="4539228" y="172432"/>
            <a:chExt cx="5339653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39653" cy="930735"/>
              <a:chOff x="4539228" y="172432"/>
              <a:chExt cx="5339653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39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13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2024</a:t>
                </a:r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AutoShape 2" descr="https://img.loigiaihay.com/picture/2022/0321/bai-1.jpg"/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13273" y="1911391"/>
            <a:ext cx="9223010" cy="605051"/>
            <a:chOff x="1393882" y="2244225"/>
            <a:chExt cx="9223010" cy="605051"/>
          </a:xfrm>
        </p:grpSpPr>
        <p:sp>
          <p:nvSpPr>
            <p:cNvPr id="59" name="Oval 58"/>
            <p:cNvSpPr/>
            <p:nvPr/>
          </p:nvSpPr>
          <p:spPr>
            <a:xfrm>
              <a:off x="1393882" y="2244225"/>
              <a:ext cx="698501" cy="598627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3</a:t>
              </a:r>
              <a:endParaRPr lang="vi-VN" sz="3600" b="1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79921" y="2264501"/>
              <a:ext cx="8436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vi-VN" sz="3200" b="1">
                  <a:solidFill>
                    <a:srgbClr val="0070C0"/>
                  </a:solidFill>
                </a:rPr>
                <a:t>Quan sát hình vẽ, trả lời các câu hỏi:</a:t>
              </a:r>
            </a:p>
          </p:txBody>
        </p: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Bài 47: NHIỆT ĐỘ.</a:t>
            </a:r>
          </a:p>
        </p:txBody>
      </p:sp>
      <p:pic>
        <p:nvPicPr>
          <p:cNvPr id="5122" name="Picture 2" descr="https://img.loigiaihay.com/picture/2022/0323/bai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891" y="2857296"/>
            <a:ext cx="5559828" cy="42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Rectangle 2047"/>
          <p:cNvSpPr/>
          <p:nvPr/>
        </p:nvSpPr>
        <p:spPr>
          <a:xfrm>
            <a:off x="2158097" y="7669211"/>
            <a:ext cx="81375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/>
              <a:t> </a:t>
            </a:r>
            <a:r>
              <a:rPr lang="vi-VN" sz="3200" b="1">
                <a:solidFill>
                  <a:srgbClr val="0000FF"/>
                </a:solidFill>
              </a:rPr>
              <a:t>Nếu rót thêm nước nóng vào cốc thì nhiệt độ của nước trong cốc tăng lên.</a:t>
            </a:r>
            <a:endParaRPr lang="vi-VN" b="1">
              <a:solidFill>
                <a:srgbClr val="0000FF"/>
              </a:solidFill>
            </a:endParaRPr>
          </a:p>
        </p:txBody>
      </p:sp>
      <p:sp>
        <p:nvSpPr>
          <p:cNvPr id="2049" name="Rectangle 2048"/>
          <p:cNvSpPr/>
          <p:nvPr/>
        </p:nvSpPr>
        <p:spPr>
          <a:xfrm>
            <a:off x="2169059" y="2474361"/>
            <a:ext cx="8667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vi-VN" sz="3200">
                <a:solidFill>
                  <a:prstClr val="black"/>
                </a:solidFill>
              </a:rPr>
              <a:t>a) Cốc nước đá lạnh khoảng bao nhiêu độ C?</a:t>
            </a:r>
          </a:p>
        </p:txBody>
      </p:sp>
      <p:sp>
        <p:nvSpPr>
          <p:cNvPr id="2050" name="Rectangle 2049"/>
          <p:cNvSpPr/>
          <p:nvPr/>
        </p:nvSpPr>
        <p:spPr>
          <a:xfrm>
            <a:off x="3173871" y="3054270"/>
            <a:ext cx="6484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</a:rPr>
              <a:t>Cốc nước đá lạnh khoảng 10oC.</a:t>
            </a:r>
          </a:p>
        </p:txBody>
      </p:sp>
      <p:sp>
        <p:nvSpPr>
          <p:cNvPr id="2051" name="Rectangle 2050"/>
          <p:cNvSpPr/>
          <p:nvPr/>
        </p:nvSpPr>
        <p:spPr>
          <a:xfrm>
            <a:off x="2213366" y="3581400"/>
            <a:ext cx="81375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/>
              <a:t>b) Nếu bỏ tiếp vào cốc một số viên </a:t>
            </a:r>
            <a:r>
              <a:rPr lang="vi-VN" sz="3200" dirty="0" smtClean="0"/>
              <a:t>đ</a:t>
            </a:r>
            <a:r>
              <a:rPr lang="en-US" sz="3200" dirty="0"/>
              <a:t>á</a:t>
            </a:r>
            <a:r>
              <a:rPr lang="vi-VN" sz="3200" dirty="0" smtClean="0"/>
              <a:t> </a:t>
            </a:r>
            <a:r>
              <a:rPr lang="vi-VN" sz="3200" dirty="0"/>
              <a:t>nữa thì nhiệt độ của nước trong cốc tăng lên hay giảm đi?</a:t>
            </a:r>
          </a:p>
        </p:txBody>
      </p:sp>
      <p:sp>
        <p:nvSpPr>
          <p:cNvPr id="2053" name="Rectangle 2052"/>
          <p:cNvSpPr/>
          <p:nvPr/>
        </p:nvSpPr>
        <p:spPr>
          <a:xfrm>
            <a:off x="2492376" y="5189054"/>
            <a:ext cx="8008144" cy="983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00FF"/>
                </a:solidFill>
              </a:rPr>
              <a:t>Nếu bỏ </a:t>
            </a:r>
            <a:r>
              <a:rPr lang="en-US" b="1" dirty="0" err="1" smtClean="0">
                <a:solidFill>
                  <a:srgbClr val="0000FF"/>
                </a:solidFill>
              </a:rPr>
              <a:t>tiếp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vi-VN" b="1" dirty="0" smtClean="0">
                <a:solidFill>
                  <a:srgbClr val="0000FF"/>
                </a:solidFill>
              </a:rPr>
              <a:t>vào </a:t>
            </a:r>
            <a:r>
              <a:rPr lang="vi-VN" b="1" dirty="0">
                <a:solidFill>
                  <a:srgbClr val="0000FF"/>
                </a:solidFill>
              </a:rPr>
              <a:t>cốc một số viên </a:t>
            </a:r>
            <a:r>
              <a:rPr lang="vi-VN" b="1" dirty="0" smtClean="0">
                <a:solidFill>
                  <a:srgbClr val="0000FF"/>
                </a:solidFill>
              </a:rPr>
              <a:t>đ</a:t>
            </a:r>
            <a:r>
              <a:rPr lang="en-US" b="1" dirty="0">
                <a:solidFill>
                  <a:srgbClr val="0000FF"/>
                </a:solidFill>
              </a:rPr>
              <a:t>á</a:t>
            </a:r>
            <a:r>
              <a:rPr lang="vi-VN" b="1" dirty="0" smtClean="0">
                <a:solidFill>
                  <a:srgbClr val="0000FF"/>
                </a:solidFill>
              </a:rPr>
              <a:t> </a:t>
            </a:r>
            <a:r>
              <a:rPr lang="vi-VN" b="1" dirty="0">
                <a:solidFill>
                  <a:srgbClr val="0000FF"/>
                </a:solidFill>
              </a:rPr>
              <a:t>nữa thì nhiệt độ của nước trong cốc giảm đi.</a:t>
            </a:r>
          </a:p>
        </p:txBody>
      </p:sp>
      <p:sp>
        <p:nvSpPr>
          <p:cNvPr id="2054" name="Rectangle 2053"/>
          <p:cNvSpPr/>
          <p:nvPr/>
        </p:nvSpPr>
        <p:spPr>
          <a:xfrm>
            <a:off x="2169059" y="6227448"/>
            <a:ext cx="81375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/>
              <a:t>c) Nếu rót thêm nước nóng vào cốc thì nhiệt độ của nước trong cốc tăng lên hay giảm đi?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/>
      <p:bldP spid="2049" grpId="0"/>
      <p:bldP spid="2050" grpId="0"/>
      <p:bldP spid="2051" grpId="0"/>
      <p:bldP spid="2053" grpId="0"/>
      <p:bldP spid="20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42719" y="148281"/>
            <a:ext cx="5521063" cy="930735"/>
            <a:chOff x="4539228" y="172432"/>
            <a:chExt cx="5427907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427907" cy="930735"/>
              <a:chOff x="4539228" y="172432"/>
              <a:chExt cx="5427907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4279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13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2024</a:t>
                </a:r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AutoShape 2" descr="https://img.loigiaihay.com/picture/2022/0321/bai-1.jpg"/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Bài 47: NHIỆT ĐỘ.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4687" t="22500" r="36406" b="70529"/>
          <a:stretch>
            <a:fillRect/>
          </a:stretch>
        </p:blipFill>
        <p:spPr>
          <a:xfrm>
            <a:off x="1432719" y="1581465"/>
            <a:ext cx="10407818" cy="10489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24688" t="29471" r="52812" b="44696"/>
          <a:stretch>
            <a:fillRect/>
          </a:stretch>
        </p:blipFill>
        <p:spPr>
          <a:xfrm>
            <a:off x="1508919" y="2438398"/>
            <a:ext cx="5562600" cy="40752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48126" t="29470" r="38280" b="43863"/>
          <a:stretch>
            <a:fillRect/>
          </a:stretch>
        </p:blipFill>
        <p:spPr>
          <a:xfrm>
            <a:off x="7728584" y="2341604"/>
            <a:ext cx="3343435" cy="40752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63595" t="29470" r="25155" b="43863"/>
          <a:stretch>
            <a:fillRect/>
          </a:stretch>
        </p:blipFill>
        <p:spPr>
          <a:xfrm>
            <a:off x="12481719" y="2133599"/>
            <a:ext cx="2819400" cy="40752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27487" t="55138" r="24801" b="36233"/>
          <a:stretch>
            <a:fillRect/>
          </a:stretch>
        </p:blipFill>
        <p:spPr>
          <a:xfrm>
            <a:off x="1706258" y="6840512"/>
            <a:ext cx="11734799" cy="1193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357</Words>
  <Application>Microsoft Office PowerPoint</Application>
  <PresentationFormat>Custom</PresentationFormat>
  <Paragraphs>55</Paragraphs>
  <Slides>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626</cp:revision>
  <dcterms:created xsi:type="dcterms:W3CDTF">2023-12-07T07:58:32Z</dcterms:created>
  <dcterms:modified xsi:type="dcterms:W3CDTF">2024-12-11T10:22:04Z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1033-4.4.2.7667</vt:lpwstr>
  </property>
</Properties>
</file>