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99" r:id="rId4"/>
    <p:sldId id="300" r:id="rId5"/>
    <p:sldId id="295" r:id="rId6"/>
    <p:sldId id="301" r:id="rId7"/>
    <p:sldId id="30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CC"/>
    <a:srgbClr val="FFFFFF"/>
    <a:srgbClr val="FFCCFF"/>
    <a:srgbClr val="373B8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FF00"/>
                </a:solidFill>
                <a:latin typeface="Times New Roman" pitchFamily="18" charset="0"/>
              </a:rPr>
              <a:t>TRƯỜNG TIỂU HỌ</a:t>
            </a:r>
            <a:r>
              <a:rPr lang="vi-VN" altLang="en-US" sz="3500" b="1" dirty="0">
                <a:solidFill>
                  <a:srgbClr val="FFFF00"/>
                </a:solidFill>
                <a:latin typeface="Times New Roman" pitchFamily="18" charset="0"/>
              </a:rPr>
              <a:t>C CHIỀNG SƠN</a:t>
            </a:r>
            <a:endParaRPr lang="en-US" altLang="en-US" sz="35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65777" y="4696471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HOÀN THIỆN BẢN THÂN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POKI Kỹ năng tự nhận thức  Kỹ năng sống POKI">
            <a:hlinkClick r:id="" action="ppaction://media"/>
            <a:extLst>
              <a:ext uri="{FF2B5EF4-FFF2-40B4-BE49-F238E27FC236}">
                <a16:creationId xmlns:a16="http://schemas.microsoft.com/office/drawing/2014/main" id="{5F3A0622-91A2-4915-BB35-84FBEE1848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0" end="10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58"/>
            <a:ext cx="16265525" cy="91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C61AD-F047-4FF4-87DF-F40E3526C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5001" r="19671" b="2499"/>
          <a:stretch/>
        </p:blipFill>
        <p:spPr>
          <a:xfrm>
            <a:off x="2450124" y="2077914"/>
            <a:ext cx="11887200" cy="6629400"/>
          </a:xfrm>
          <a:prstGeom prst="rect">
            <a:avLst/>
          </a:prstGeom>
        </p:spPr>
      </p:pic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078403" y="1288364"/>
            <a:ext cx="14345929" cy="1129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>
                <a:solidFill>
                  <a:srgbClr val="FF0000"/>
                </a:solidFill>
                <a:latin typeface="Times New Roman" pitchFamily="18" charset="0"/>
              </a:rPr>
              <a:t>Em hãy chia sẻ một số cách đơn giản để tự đánh giá điểm mạnh, điểm yếu của bản thân.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078403" y="1288364"/>
            <a:ext cx="14345929" cy="1129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>
                <a:solidFill>
                  <a:srgbClr val="FF0000"/>
                </a:solidFill>
                <a:latin typeface="Times New Roman" pitchFamily="18" charset="0"/>
              </a:rPr>
              <a:t>Em hãy chia sẻ một số cách đơn giản để tự đánh giá điểm mạnh, điểm yếu của bản thân.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87D842B-649E-4D42-89AF-347E5B562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775870"/>
              </p:ext>
            </p:extLst>
          </p:nvPr>
        </p:nvGraphicFramePr>
        <p:xfrm>
          <a:off x="3032919" y="2209800"/>
          <a:ext cx="118872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1887200" imgH="6629400" progId="PBrush">
                  <p:embed/>
                </p:oleObj>
              </mc:Choice>
              <mc:Fallback>
                <p:oleObj name="Bitmap Image" r:id="rId2" imgW="11887200" imgH="662940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87D842B-649E-4D42-89AF-347E5B562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32919" y="2209800"/>
                        <a:ext cx="11887200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6D15BE8-E42E-4462-8455-2C52A85C27CF}"/>
              </a:ext>
            </a:extLst>
          </p:cNvPr>
          <p:cNvSpPr/>
          <p:nvPr/>
        </p:nvSpPr>
        <p:spPr>
          <a:xfrm>
            <a:off x="11186319" y="5562600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Tham gia những bài trắc nghiệm về khám phá bản thân.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14DFBF-7809-48DB-A960-6E619D4D9741}"/>
              </a:ext>
            </a:extLst>
          </p:cNvPr>
          <p:cNvSpPr/>
          <p:nvPr/>
        </p:nvSpPr>
        <p:spPr>
          <a:xfrm>
            <a:off x="4060147" y="3450374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Thử thách bản thân ở nhiều hoạt động khác nhau.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2EF0F9-86C4-4E39-9B32-0FD71DC427B4}"/>
              </a:ext>
            </a:extLst>
          </p:cNvPr>
          <p:cNvSpPr/>
          <p:nvPr/>
        </p:nvSpPr>
        <p:spPr>
          <a:xfrm>
            <a:off x="4060147" y="5734013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Thử thách bản thân ở nhiều hoạt động khác nhau.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E57760-7ECE-43DA-BBE6-A162081CA55D}"/>
              </a:ext>
            </a:extLst>
          </p:cNvPr>
          <p:cNvSpPr/>
          <p:nvPr/>
        </p:nvSpPr>
        <p:spPr>
          <a:xfrm>
            <a:off x="7180543" y="7023318"/>
            <a:ext cx="37706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Tìm ra điểm mạnh bản thân bằng cách tự đặt câu hỏi: Mình nên làm gì? Cần gì?</a:t>
            </a:r>
          </a:p>
        </p:txBody>
      </p:sp>
    </p:spTree>
    <p:extLst>
      <p:ext uri="{BB962C8B-B14F-4D97-AF65-F5344CB8AC3E}">
        <p14:creationId xmlns:p14="http://schemas.microsoft.com/office/powerpoint/2010/main" val="8364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835" y="1357741"/>
            <a:ext cx="1448768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Thực hiện các cách để phát huy điểm mạnh, khắc phục điểm yếu của bản thân.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26F5F5-0CD1-40CE-9A1C-4EE1E4E79CB1}"/>
              </a:ext>
            </a:extLst>
          </p:cNvPr>
          <p:cNvSpPr/>
          <p:nvPr/>
        </p:nvSpPr>
        <p:spPr>
          <a:xfrm>
            <a:off x="855184" y="2362200"/>
            <a:ext cx="7054536" cy="59195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Tự nhận thức đúng bản thân.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Có kế hoạch phấn đấu, rèn luyện.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Xác định rõ các cách khắc phục điểm yếu của bản thân cần thực hiện.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Biết tìm sự giúp đỡ của những người tin cậy.</a:t>
            </a:r>
            <a:endParaRPr 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A12C1-3487-4746-A022-3A7BB39D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02" y="2362200"/>
            <a:ext cx="6613195" cy="59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8319" y="800982"/>
            <a:ext cx="1448768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Thực hiện các cách để phát huy điểm mạnh, khắc phục điểm yếu của bản thân.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7" name="Bay Về Phía Bầu Trời - Phim Hoạt Hình Hay Và Ý Nghĩa Nhất Về Tình Nhân Văn">
            <a:hlinkClick r:id="" action="ppaction://media"/>
            <a:extLst>
              <a:ext uri="{FF2B5EF4-FFF2-40B4-BE49-F238E27FC236}">
                <a16:creationId xmlns:a16="http://schemas.microsoft.com/office/drawing/2014/main" id="{2F0C8738-C14E-4B98-B742-A01367E17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9" end="49269.32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1485018"/>
            <a:ext cx="1523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3074" name="Picture 2" descr="Đạo đức lớp 3 trang 44 Vận dụng | Cánh diều">
            <a:extLst>
              <a:ext uri="{FF2B5EF4-FFF2-40B4-BE49-F238E27FC236}">
                <a16:creationId xmlns:a16="http://schemas.microsoft.com/office/drawing/2014/main" id="{50D5AB93-531B-429C-B7D1-3DB6E792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1739558"/>
            <a:ext cx="1140032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237</Words>
  <Application>Microsoft Office PowerPoint</Application>
  <PresentationFormat>Tùy chỉnh</PresentationFormat>
  <Paragraphs>24</Paragraphs>
  <Slides>8</Slides>
  <Notes>1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Tuyết Trương</dc:creator>
  <cp:lastModifiedBy>Anh Minh</cp:lastModifiedBy>
  <cp:revision>400</cp:revision>
  <dcterms:created xsi:type="dcterms:W3CDTF">2022-07-10T01:37:20Z</dcterms:created>
  <dcterms:modified xsi:type="dcterms:W3CDTF">2025-04-21T03:21:55Z</dcterms:modified>
</cp:coreProperties>
</file>