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7585" r:id="rId3"/>
    <p:sldId id="7540" r:id="rId4"/>
    <p:sldId id="7587" r:id="rId5"/>
    <p:sldId id="7547" r:id="rId6"/>
    <p:sldId id="7550" r:id="rId7"/>
    <p:sldId id="7553" r:id="rId8"/>
    <p:sldId id="7552" r:id="rId9"/>
    <p:sldId id="7588" r:id="rId10"/>
    <p:sldId id="7589" r:id="rId11"/>
    <p:sldId id="7559" r:id="rId12"/>
    <p:sldId id="7590" r:id="rId13"/>
    <p:sldId id="7554" r:id="rId14"/>
    <p:sldId id="7591" r:id="rId15"/>
    <p:sldId id="7592" r:id="rId16"/>
    <p:sldId id="7584" r:id="rId17"/>
    <p:sldId id="7593" r:id="rId18"/>
    <p:sldId id="7594" r:id="rId19"/>
    <p:sldId id="7548" r:id="rId20"/>
    <p:sldId id="7562" r:id="rId21"/>
    <p:sldId id="7595" r:id="rId22"/>
    <p:sldId id="7596" r:id="rId23"/>
    <p:sldId id="7597" r:id="rId24"/>
    <p:sldId id="7598" r:id="rId25"/>
    <p:sldId id="7599" r:id="rId26"/>
    <p:sldId id="7574" r:id="rId27"/>
    <p:sldId id="7549" r:id="rId28"/>
    <p:sldId id="7600" r:id="rId29"/>
    <p:sldId id="7601"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4/21/25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35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8048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62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0484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72234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0376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5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22</a:t>
            </a:fld>
            <a:endParaRPr lang="en-US"/>
          </a:p>
        </p:txBody>
      </p:sp>
    </p:spTree>
    <p:extLst>
      <p:ext uri="{BB962C8B-B14F-4D97-AF65-F5344CB8AC3E}">
        <p14:creationId xmlns:p14="http://schemas.microsoft.com/office/powerpoint/2010/main" val="394619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kế: Hương Thảo –</a:t>
            </a:r>
            <a:r>
              <a:rPr lang="vi-VN"/>
              <a:t>trẻ</a:t>
            </a:r>
            <a:r>
              <a:rPr lang="en-US"/>
              <a:t> </a:t>
            </a:r>
            <a:r>
              <a:rPr lang="en-US" dirty="0"/>
              <a:t>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25</a:t>
            </a:fld>
            <a:endParaRPr lang="en-US"/>
          </a:p>
        </p:txBody>
      </p:sp>
    </p:spTree>
    <p:extLst>
      <p:ext uri="{BB962C8B-B14F-4D97-AF65-F5344CB8AC3E}">
        <p14:creationId xmlns:p14="http://schemas.microsoft.com/office/powerpoint/2010/main" val="239471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902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682258"/>
            <a:ext cx="12192000" cy="6175742"/>
          </a:xfrm>
          <a:prstGeom prst="rect">
            <a:avLst/>
          </a:prstGeom>
        </p:spPr>
      </p:pic>
    </p:spTree>
    <p:extLst>
      <p:ext uri="{BB962C8B-B14F-4D97-AF65-F5344CB8AC3E}">
        <p14:creationId xmlns:p14="http://schemas.microsoft.com/office/powerpoint/2010/main" val="238049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44291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96554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94418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308101" y="-1734032"/>
            <a:ext cx="9128297" cy="15504064"/>
          </a:xfrm>
          <a:prstGeom prst="rect">
            <a:avLst/>
          </a:prstGeom>
          <a:noFill/>
          <a:ln>
            <a:noFill/>
          </a:ln>
        </p:spPr>
      </p:pic>
    </p:spTree>
    <p:extLst>
      <p:ext uri="{BB962C8B-B14F-4D97-AF65-F5344CB8AC3E}">
        <p14:creationId xmlns:p14="http://schemas.microsoft.com/office/powerpoint/2010/main" val="2728176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057344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4350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12192000" cy="2024230"/>
          </a:xfrm>
          <a:prstGeom prst="rect">
            <a:avLst/>
          </a:prstGeom>
        </p:spPr>
      </p:pic>
    </p:spTree>
    <p:extLst>
      <p:ext uri="{BB962C8B-B14F-4D97-AF65-F5344CB8AC3E}">
        <p14:creationId xmlns:p14="http://schemas.microsoft.com/office/powerpoint/2010/main" val="337192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1307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72618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9" name="矩形 8"/>
          <p:cNvSpPr/>
          <p:nvPr userDrawn="1"/>
        </p:nvSpPr>
        <p:spPr>
          <a:xfrm>
            <a:off x="8945730" y="6414793"/>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557677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ED3A9B-6858-46C5-9957-74D52F60B572}" type="datetimeFigureOut">
              <a:rPr lang="zh-CN" altLang="en-US" smtClean="0"/>
              <a:t>2025/4/21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51101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ED3A9B-6858-46C5-9957-74D52F60B572}" type="datetimeFigureOut">
              <a:rPr lang="zh-CN" altLang="en-US" smtClean="0"/>
              <a:t>2025/4/21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123734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ED3A9B-6858-46C5-9957-74D52F60B572}" type="datetimeFigureOut">
              <a:rPr lang="zh-CN" altLang="en-US" smtClean="0"/>
              <a:t>2025/4/21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5" name="Freeform 34"/>
          <p:cNvSpPr>
            <a:spLocks noEditPoints="1"/>
          </p:cNvSpPr>
          <p:nvPr userDrawn="1"/>
        </p:nvSpPr>
        <p:spPr bwMode="auto">
          <a:xfrm>
            <a:off x="4411790" y="731035"/>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 name="任意多边形 21"/>
          <p:cNvSpPr/>
          <p:nvPr userDrawn="1"/>
        </p:nvSpPr>
        <p:spPr>
          <a:xfrm>
            <a:off x="367377" y="913211"/>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903825" y="651601"/>
            <a:ext cx="3134775" cy="954107"/>
          </a:xfrm>
          <a:prstGeom prst="rect">
            <a:avLst/>
          </a:prstGeom>
          <a:noFill/>
        </p:spPr>
        <p:txBody>
          <a:bodyPr wrap="square" rtlCol="0">
            <a:spAutoFit/>
          </a:bodyPr>
          <a:lstStyle/>
          <a:p>
            <a:pPr algn="dist"/>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输入您的标题</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dist"/>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userDrawn="1"/>
        </p:nvGrpSpPr>
        <p:grpSpPr bwMode="auto">
          <a:xfrm flipV="1">
            <a:off x="274178" y="136525"/>
            <a:ext cx="739929" cy="763583"/>
            <a:chOff x="1308" y="1009"/>
            <a:chExt cx="1001" cy="1033"/>
          </a:xfrm>
          <a:solidFill>
            <a:schemeClr val="accent1"/>
          </a:solidFill>
        </p:grpSpPr>
        <p:sp>
          <p:nvSpPr>
            <p:cNvPr id="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369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66095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426442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1ED3A9B-6858-46C5-9957-74D52F60B572}" type="datetimeFigureOut">
              <a:rPr lang="zh-CN" altLang="en-US" smtClean="0"/>
              <a:t>2025/4/21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CF3A091-A28E-42F4-979B-75C3C6B544DC}" type="slidenum">
              <a:rPr lang="zh-CN" altLang="en-US" smtClean="0"/>
              <a:t>‹#›</a:t>
            </a:fld>
            <a:endParaRPr lang="zh-CN" altLang="en-US" dirty="0"/>
          </a:p>
        </p:txBody>
      </p:sp>
      <p:pic>
        <p:nvPicPr>
          <p:cNvPr id="7" name="图片 6"/>
          <p:cNvPicPr>
            <a:picLocks noChangeAspect="1"/>
          </p:cNvPicPr>
          <p:nvPr userDrawn="1"/>
        </p:nvPicPr>
        <p:blipFill rotWithShape="1">
          <a:blip r:embed="rId13" cstate="screen"/>
          <a:srcRect r="25422"/>
          <a:stretch>
            <a:fillRect/>
          </a:stretch>
        </p:blipFill>
        <p:spPr>
          <a:xfrm>
            <a:off x="-1" y="0"/>
            <a:ext cx="12192001" cy="6858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E0317FF-82DA-4468-BE41-0C9867AE8F0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220694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81D04133-30E1-49D9-805B-A6F63E434910}"/>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31.xml"/><Relationship Id="rId5" Type="http://schemas.openxmlformats.org/officeDocument/2006/relationships/image" Target="../media/image39.pn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xml"/><Relationship Id="rId7" Type="http://schemas.openxmlformats.org/officeDocument/2006/relationships/image" Target="../media/image4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gif"/></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47.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47.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9.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46.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14.xml"/><Relationship Id="rId5" Type="http://schemas.microsoft.com/office/2007/relationships/hdphoto" Target="../media/hdphoto5.wdp"/><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gif"/></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9.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A4926-2D22-43C8-95A3-A62A2DF44A28}"/>
              </a:ext>
            </a:extLst>
          </p:cNvPr>
          <p:cNvPicPr>
            <a:picLocks noChangeAspect="1"/>
          </p:cNvPicPr>
          <p:nvPr/>
        </p:nvPicPr>
        <p:blipFill>
          <a:blip r:embed="rId2"/>
          <a:stretch>
            <a:fillRect/>
          </a:stretch>
        </p:blipFill>
        <p:spPr>
          <a:xfrm>
            <a:off x="1054644" y="1448738"/>
            <a:ext cx="6345572" cy="2727022"/>
          </a:xfrm>
          <a:prstGeom prst="rect">
            <a:avLst/>
          </a:prstGeom>
        </p:spPr>
      </p:pic>
    </p:spTree>
    <p:extLst>
      <p:ext uri="{BB962C8B-B14F-4D97-AF65-F5344CB8AC3E}">
        <p14:creationId xmlns:p14="http://schemas.microsoft.com/office/powerpoint/2010/main" val="14140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图片包含 室内, 物体&#10;&#10;描述已自动生成">
            <a:extLst>
              <a:ext uri="{FF2B5EF4-FFF2-40B4-BE49-F238E27FC236}">
                <a16:creationId xmlns:a16="http://schemas.microsoft.com/office/drawing/2014/main" id="{64E88B33-2236-4D1B-89DA-7C4EE219D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11" name="PA_图片 3">
            <a:extLst>
              <a:ext uri="{FF2B5EF4-FFF2-40B4-BE49-F238E27FC236}">
                <a16:creationId xmlns:a16="http://schemas.microsoft.com/office/drawing/2014/main" id="{78EAA09E-EC30-464C-B068-7E84282A6FA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12" name="图片 8">
            <a:extLst>
              <a:ext uri="{FF2B5EF4-FFF2-40B4-BE49-F238E27FC236}">
                <a16:creationId xmlns:a16="http://schemas.microsoft.com/office/drawing/2014/main" id="{95C4BA62-3987-4852-A9B2-D73732B50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13" name="Rounded Rectangle 6">
            <a:extLst>
              <a:ext uri="{FF2B5EF4-FFF2-40B4-BE49-F238E27FC236}">
                <a16:creationId xmlns:a16="http://schemas.microsoft.com/office/drawing/2014/main" id="{449F9AEC-10D7-4855-A51B-A9F2F6FA6DF1}"/>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DC91B5F-BFBD-4707-88FC-361C762C58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rành</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rọt</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353A58D9-E9ED-4E7D-AED3-7017486DC9E7}"/>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nắc</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nẻ</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E9F2A538-2E7C-4D85-94F0-2076E28F07A0}"/>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6">
            <a:extLst>
              <a:ext uri="{FF2B5EF4-FFF2-40B4-BE49-F238E27FC236}">
                <a16:creationId xmlns:a16="http://schemas.microsoft.com/office/drawing/2014/main" id="{6888EAD8-28F9-493E-AF26-3981786FA3BE}"/>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1924C65A-90C4-43BA-AEE2-495D1DB75311}"/>
              </a:ext>
            </a:extLst>
          </p:cNvPr>
          <p:cNvSpPr/>
          <p:nvPr/>
        </p:nvSpPr>
        <p:spPr>
          <a:xfrm>
            <a:off x="978943" y="1773946"/>
            <a:ext cx="10325990" cy="3302955"/>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 thì kể cho mẹ nghe</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chuyện được cô giáo mời đọc bài văn trước cả lớp,</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về những bài toán thử trí thông minh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thường đố nhau trong giờ ra chơi…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902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3">
            <a:extLst>
              <a:ext uri="{FF2B5EF4-FFF2-40B4-BE49-F238E27FC236}">
                <a16:creationId xmlns:a16="http://schemas.microsoft.com/office/drawing/2014/main" id="{9D645240-D005-4810-AC9C-C05A048A4394}"/>
              </a:ext>
            </a:extLst>
          </p:cNvPr>
          <p:cNvSpPr/>
          <p:nvPr/>
        </p:nvSpPr>
        <p:spPr>
          <a:xfrm>
            <a:off x="1475102" y="275289"/>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517258" y="236386"/>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3"/>
          <p:cNvSpPr/>
          <p:nvPr/>
        </p:nvSpPr>
        <p:spPr>
          <a:xfrm>
            <a:off x="248151" y="1826420"/>
            <a:ext cx="5599812"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800674" y="236386"/>
            <a:ext cx="614857" cy="686352"/>
          </a:xfrm>
          <a:prstGeom prst="rect">
            <a:avLst/>
          </a:prstGeom>
        </p:spPr>
      </p:pic>
      <p:grpSp>
        <p:nvGrpSpPr>
          <p:cNvPr id="13" name="Group 12"/>
          <p:cNvGrpSpPr/>
          <p:nvPr/>
        </p:nvGrpSpPr>
        <p:grpSpPr>
          <a:xfrm rot="260226">
            <a:off x="2522125" y="4440521"/>
            <a:ext cx="4171068" cy="1648917"/>
            <a:chOff x="561349" y="4544613"/>
            <a:chExt cx="4171068" cy="1648917"/>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5"/>
          <a:stretch>
            <a:fillRect/>
          </a:stretch>
        </p:blipFill>
        <p:spPr>
          <a:xfrm>
            <a:off x="6114858" y="1703071"/>
            <a:ext cx="5776564" cy="2401042"/>
          </a:xfrm>
          <a:prstGeom prst="rect">
            <a:avLst/>
          </a:prstGeom>
        </p:spPr>
      </p:pic>
    </p:spTree>
    <p:extLst>
      <p:ext uri="{BB962C8B-B14F-4D97-AF65-F5344CB8AC3E}">
        <p14:creationId xmlns:p14="http://schemas.microsoft.com/office/powerpoint/2010/main" val="328783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572718" y="46241"/>
            <a:ext cx="5438103" cy="646232"/>
          </a:xfrm>
          <a:prstGeom prst="rect">
            <a:avLst/>
          </a:prstGeom>
        </p:spPr>
      </p:pic>
      <p:sp>
        <p:nvSpPr>
          <p:cNvPr id="11" name="Teardrop 10">
            <a:extLst>
              <a:ext uri="{FF2B5EF4-FFF2-40B4-BE49-F238E27FC236}">
                <a16:creationId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3201873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424231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29941" y="2365393"/>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p:cNvSpPr/>
          <p:nvPr/>
        </p:nvSpPr>
        <p:spPr>
          <a:xfrm>
            <a:off x="4528130"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6" name="Rectangle 5"/>
          <p:cNvSpPr/>
          <p:nvPr/>
        </p:nvSpPr>
        <p:spPr>
          <a:xfrm>
            <a:off x="3082295" y="2472331"/>
            <a:ext cx="1800493"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 name="Oval 6"/>
          <p:cNvSpPr/>
          <p:nvPr/>
        </p:nvSpPr>
        <p:spPr>
          <a:xfrm>
            <a:off x="2470875" y="2512719"/>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 name="Rounded Rectangle 7"/>
          <p:cNvSpPr/>
          <p:nvPr/>
        </p:nvSpPr>
        <p:spPr>
          <a:xfrm>
            <a:off x="2329941" y="3342381"/>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8"/>
          <p:cNvSpPr/>
          <p:nvPr/>
        </p:nvSpPr>
        <p:spPr>
          <a:xfrm>
            <a:off x="3082295" y="3449319"/>
            <a:ext cx="1814471"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0" name="Oval 9"/>
          <p:cNvSpPr/>
          <p:nvPr/>
        </p:nvSpPr>
        <p:spPr>
          <a:xfrm>
            <a:off x="2470875" y="3489707"/>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p:cNvSpPr/>
          <p:nvPr/>
        </p:nvSpPr>
        <p:spPr>
          <a:xfrm>
            <a:off x="2329940" y="4408123"/>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2" name="Rectangle 11"/>
          <p:cNvSpPr/>
          <p:nvPr/>
        </p:nvSpPr>
        <p:spPr>
          <a:xfrm>
            <a:off x="3082295" y="4515061"/>
            <a:ext cx="3425746"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3" name="Oval 12"/>
          <p:cNvSpPr/>
          <p:nvPr/>
        </p:nvSpPr>
        <p:spPr>
          <a:xfrm>
            <a:off x="2470875" y="4555449"/>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4"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stretch>
            <a:fillRect/>
          </a:stretch>
        </p:blipFill>
        <p:spPr>
          <a:xfrm rot="16200000">
            <a:off x="699186" y="368196"/>
            <a:ext cx="709349" cy="709349"/>
          </a:xfrm>
          <a:prstGeom prst="rect">
            <a:avLst/>
          </a:prstGeom>
        </p:spPr>
      </p:pic>
      <p:sp>
        <p:nvSpPr>
          <p:cNvPr id="18" name="Rectangle: Rounded Corners 43">
            <a:extLst>
              <a:ext uri="{FF2B5EF4-FFF2-40B4-BE49-F238E27FC236}">
                <a16:creationId xmlns:a16="http://schemas.microsoft.com/office/drawing/2014/main" id="{9D645240-D005-4810-AC9C-C05A048A4394}"/>
              </a:ext>
            </a:extLst>
          </p:cNvPr>
          <p:cNvSpPr/>
          <p:nvPr/>
        </p:nvSpPr>
        <p:spPr>
          <a:xfrm>
            <a:off x="1643465" y="434484"/>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348895" y="395581"/>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85579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227556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277401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932723" y="2081720"/>
            <a:ext cx="5358848" cy="2780017"/>
          </a:xfrm>
          <a:prstGeom prst="rect">
            <a:avLst/>
          </a:prstGeom>
        </p:spPr>
      </p:pic>
      <p:pic>
        <p:nvPicPr>
          <p:cNvPr id="3" name="Picture 2"/>
          <p:cNvPicPr>
            <a:picLocks noChangeAspect="1"/>
          </p:cNvPicPr>
          <p:nvPr/>
        </p:nvPicPr>
        <p:blipFill>
          <a:blip r:embed="rId5"/>
          <a:stretch>
            <a:fillRect/>
          </a:stretch>
        </p:blipFill>
        <p:spPr>
          <a:xfrm>
            <a:off x="2248013" y="1340064"/>
            <a:ext cx="2383743" cy="926672"/>
          </a:xfrm>
          <a:prstGeom prst="rect">
            <a:avLst/>
          </a:prstGeom>
        </p:spPr>
      </p:pic>
    </p:spTree>
    <p:extLst>
      <p:ext uri="{BB962C8B-B14F-4D97-AF65-F5344CB8AC3E}">
        <p14:creationId xmlns:p14="http://schemas.microsoft.com/office/powerpoint/2010/main" val="11506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E2DD3F6-681E-44E3-9C1A-CD036CC9DEFC}"/>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0" name="Picture 49">
            <a:extLst>
              <a:ext uri="{FF2B5EF4-FFF2-40B4-BE49-F238E27FC236}">
                <a16:creationId xmlns:a16="http://schemas.microsoft.com/office/drawing/2014/main" id="{DD9DB538-99BB-4BCA-B1DF-CF6B8A83DDFF}"/>
              </a:ext>
            </a:extLst>
          </p:cNvPr>
          <p:cNvPicPr>
            <a:picLocks noChangeAspect="1"/>
          </p:cNvPicPr>
          <p:nvPr/>
        </p:nvPicPr>
        <p:blipFill>
          <a:blip r:embed="rId7"/>
          <a:stretch>
            <a:fillRect/>
          </a:stretch>
        </p:blipFill>
        <p:spPr>
          <a:xfrm rot="16200000">
            <a:off x="606694" y="247791"/>
            <a:ext cx="646331" cy="646331"/>
          </a:xfrm>
          <a:prstGeom prst="rect">
            <a:avLst/>
          </a:prstGeom>
        </p:spPr>
      </p:pic>
      <p:grpSp>
        <p:nvGrpSpPr>
          <p:cNvPr id="51" name="PA_库_组合 5">
            <a:extLst>
              <a:ext uri="{FF2B5EF4-FFF2-40B4-BE49-F238E27FC236}">
                <a16:creationId xmlns:a16="http://schemas.microsoft.com/office/drawing/2014/main" id="{398090EB-E565-40B9-89C1-031D32D81D14}"/>
              </a:ext>
            </a:extLst>
          </p:cNvPr>
          <p:cNvGrpSpPr/>
          <p:nvPr>
            <p:custDataLst>
              <p:tags r:id="rId1"/>
            </p:custDataLst>
          </p:nvPr>
        </p:nvGrpSpPr>
        <p:grpSpPr>
          <a:xfrm>
            <a:off x="646331" y="1091790"/>
            <a:ext cx="587835" cy="733599"/>
            <a:chOff x="1836100" y="2332000"/>
            <a:chExt cx="1572829" cy="895643"/>
          </a:xfrm>
        </p:grpSpPr>
        <p:sp>
          <p:nvSpPr>
            <p:cNvPr id="52" name="任意多边形 10">
              <a:extLst>
                <a:ext uri="{FF2B5EF4-FFF2-40B4-BE49-F238E27FC236}">
                  <a16:creationId xmlns:a16="http://schemas.microsoft.com/office/drawing/2014/main" id="{8FD39BD3-2438-4DA2-BBFB-B2F6E10B00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a16="http://schemas.microsoft.com/office/drawing/2014/main" id="{DADFA59E-59A8-4277-BDC3-AEF22B319AB7}"/>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a16="http://schemas.microsoft.com/office/drawing/2014/main" id="{CAD207CC-B24B-46AD-807A-FBCF6DC6C32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5" name="Rectangle 54">
            <a:extLst>
              <a:ext uri="{FF2B5EF4-FFF2-40B4-BE49-F238E27FC236}">
                <a16:creationId xmlns:a16="http://schemas.microsoft.com/office/drawing/2014/main" id="{CFFB3B2C-D685-40EB-899D-1A3BB3E7E49A}"/>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56" name="PA_库_组合 5">
            <a:extLst>
              <a:ext uri="{FF2B5EF4-FFF2-40B4-BE49-F238E27FC236}">
                <a16:creationId xmlns:a16="http://schemas.microsoft.com/office/drawing/2014/main" id="{8CC0654D-D93F-4CB7-9AB6-F8013F1A527C}"/>
              </a:ext>
            </a:extLst>
          </p:cNvPr>
          <p:cNvGrpSpPr/>
          <p:nvPr>
            <p:custDataLst>
              <p:tags r:id="rId2"/>
            </p:custDataLst>
          </p:nvPr>
        </p:nvGrpSpPr>
        <p:grpSpPr>
          <a:xfrm>
            <a:off x="646331" y="2109081"/>
            <a:ext cx="587835" cy="733599"/>
            <a:chOff x="1836100" y="2332000"/>
            <a:chExt cx="1572829" cy="895643"/>
          </a:xfrm>
        </p:grpSpPr>
        <p:sp>
          <p:nvSpPr>
            <p:cNvPr id="57" name="任意多边形 10">
              <a:extLst>
                <a:ext uri="{FF2B5EF4-FFF2-40B4-BE49-F238E27FC236}">
                  <a16:creationId xmlns:a16="http://schemas.microsoft.com/office/drawing/2014/main" id="{B967EF1F-9BAF-45D6-9293-33BC3A7072B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a16="http://schemas.microsoft.com/office/drawing/2014/main" id="{D60EF6B2-9A0F-4062-99C6-4BA396311C0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a16="http://schemas.microsoft.com/office/drawing/2014/main" id="{B10DBD0F-C759-4E71-B40A-15983F5CE57D}"/>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60" name="Rectangle 59">
            <a:extLst>
              <a:ext uri="{FF2B5EF4-FFF2-40B4-BE49-F238E27FC236}">
                <a16:creationId xmlns:a16="http://schemas.microsoft.com/office/drawing/2014/main" id="{A08BF081-162B-4D20-ADEC-AB1A6D330E73}"/>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61" name="PA_库_组合 5">
            <a:extLst>
              <a:ext uri="{FF2B5EF4-FFF2-40B4-BE49-F238E27FC236}">
                <a16:creationId xmlns:a16="http://schemas.microsoft.com/office/drawing/2014/main" id="{D835E63F-3665-40F6-8314-1D4F1E58C78F}"/>
              </a:ext>
            </a:extLst>
          </p:cNvPr>
          <p:cNvGrpSpPr/>
          <p:nvPr>
            <p:custDataLst>
              <p:tags r:id="rId3"/>
            </p:custDataLst>
          </p:nvPr>
        </p:nvGrpSpPr>
        <p:grpSpPr>
          <a:xfrm>
            <a:off x="665190" y="3239046"/>
            <a:ext cx="587835" cy="733599"/>
            <a:chOff x="1836100" y="2332000"/>
            <a:chExt cx="1572829" cy="895643"/>
          </a:xfrm>
        </p:grpSpPr>
        <p:sp>
          <p:nvSpPr>
            <p:cNvPr id="62" name="任意多边形 10">
              <a:extLst>
                <a:ext uri="{FF2B5EF4-FFF2-40B4-BE49-F238E27FC236}">
                  <a16:creationId xmlns:a16="http://schemas.microsoft.com/office/drawing/2014/main" id="{60051D8B-033E-4B90-ABFC-83E18FF6E79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a16="http://schemas.microsoft.com/office/drawing/2014/main" id="{0D9F3F3D-2657-4781-A134-6DB34DB357F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a16="http://schemas.microsoft.com/office/drawing/2014/main" id="{8C36C5D7-61EB-4169-86E6-6FEC52F5EA98}"/>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65" name="Rectangle 64">
            <a:extLst>
              <a:ext uri="{FF2B5EF4-FFF2-40B4-BE49-F238E27FC236}">
                <a16:creationId xmlns:a16="http://schemas.microsoft.com/office/drawing/2014/main" id="{6885B025-71E4-4E95-9A46-EA0C86FECE6A}"/>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66" name="PA_库_组合 5">
            <a:extLst>
              <a:ext uri="{FF2B5EF4-FFF2-40B4-BE49-F238E27FC236}">
                <a16:creationId xmlns:a16="http://schemas.microsoft.com/office/drawing/2014/main" id="{7915E8A1-F7D6-41B6-AAB2-A73042BA3F8E}"/>
              </a:ext>
            </a:extLst>
          </p:cNvPr>
          <p:cNvGrpSpPr/>
          <p:nvPr>
            <p:custDataLst>
              <p:tags r:id="rId4"/>
            </p:custDataLst>
          </p:nvPr>
        </p:nvGrpSpPr>
        <p:grpSpPr>
          <a:xfrm>
            <a:off x="665190" y="4320524"/>
            <a:ext cx="587835" cy="733599"/>
            <a:chOff x="1836100" y="2332000"/>
            <a:chExt cx="1572829" cy="895643"/>
          </a:xfrm>
        </p:grpSpPr>
        <p:sp>
          <p:nvSpPr>
            <p:cNvPr id="67" name="任意多边形 10">
              <a:extLst>
                <a:ext uri="{FF2B5EF4-FFF2-40B4-BE49-F238E27FC236}">
                  <a16:creationId xmlns:a16="http://schemas.microsoft.com/office/drawing/2014/main" id="{3A3F44E7-24CF-47CE-AD6C-35C2DE6706F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任意多边形 11">
              <a:extLst>
                <a:ext uri="{FF2B5EF4-FFF2-40B4-BE49-F238E27FC236}">
                  <a16:creationId xmlns:a16="http://schemas.microsoft.com/office/drawing/2014/main" id="{F3BC8102-C2A0-409E-B517-FFB98A45F80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12">
              <a:extLst>
                <a:ext uri="{FF2B5EF4-FFF2-40B4-BE49-F238E27FC236}">
                  <a16:creationId xmlns:a16="http://schemas.microsoft.com/office/drawing/2014/main" id="{EE8CBB50-F228-42EF-A7CC-13B19CBFF2E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70" name="Rectangle 69">
            <a:extLst>
              <a:ext uri="{FF2B5EF4-FFF2-40B4-BE49-F238E27FC236}">
                <a16:creationId xmlns:a16="http://schemas.microsoft.com/office/drawing/2014/main" id="{2F41E392-141C-4AC3-B04C-16090970BD06}"/>
              </a:ext>
            </a:extLst>
          </p:cNvPr>
          <p:cNvSpPr/>
          <p:nvPr/>
        </p:nvSpPr>
        <p:spPr>
          <a:xfrm>
            <a:off x="1337153" y="4172862"/>
            <a:ext cx="10327853"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71" name="Group 70">
            <a:extLst>
              <a:ext uri="{FF2B5EF4-FFF2-40B4-BE49-F238E27FC236}">
                <a16:creationId xmlns:a16="http://schemas.microsoft.com/office/drawing/2014/main" id="{D7F2EC63-6503-4A01-B89D-7A1ECF28A64C}"/>
              </a:ext>
            </a:extLst>
          </p:cNvPr>
          <p:cNvGrpSpPr/>
          <p:nvPr/>
        </p:nvGrpSpPr>
        <p:grpSpPr>
          <a:xfrm>
            <a:off x="9240409" y="-448419"/>
            <a:ext cx="2844126" cy="2557500"/>
            <a:chOff x="7656473" y="831396"/>
            <a:chExt cx="3689350" cy="3269584"/>
          </a:xfrm>
        </p:grpSpPr>
        <p:pic>
          <p:nvPicPr>
            <p:cNvPr id="72" name="图片 2" descr="2">
              <a:extLst>
                <a:ext uri="{FF2B5EF4-FFF2-40B4-BE49-F238E27FC236}">
                  <a16:creationId xmlns:a16="http://schemas.microsoft.com/office/drawing/2014/main" id="{C2E4C071-25DE-4EEA-92C6-1EBCB016B62D}"/>
                </a:ext>
              </a:extLst>
            </p:cNvPr>
            <p:cNvPicPr>
              <a:picLocks noChangeAspect="1"/>
            </p:cNvPicPr>
            <p:nvPr/>
          </p:nvPicPr>
          <p:blipFill>
            <a:blip r:embed="rId8"/>
            <a:stretch>
              <a:fillRect/>
            </a:stretch>
          </p:blipFill>
          <p:spPr>
            <a:xfrm>
              <a:off x="7656473" y="831396"/>
              <a:ext cx="3689350" cy="3127375"/>
            </a:xfrm>
            <a:prstGeom prst="rect">
              <a:avLst/>
            </a:prstGeom>
          </p:spPr>
        </p:pic>
        <p:sp>
          <p:nvSpPr>
            <p:cNvPr id="73" name="Rounded Rectangle 53">
              <a:extLst>
                <a:ext uri="{FF2B5EF4-FFF2-40B4-BE49-F238E27FC236}">
                  <a16:creationId xmlns:a16="http://schemas.microsoft.com/office/drawing/2014/main" id="{D2543AEF-692E-4F0C-A435-11348E4C33A3}"/>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PA_库_组合 5">
            <a:extLst>
              <a:ext uri="{FF2B5EF4-FFF2-40B4-BE49-F238E27FC236}">
                <a16:creationId xmlns:a16="http://schemas.microsoft.com/office/drawing/2014/main" id="{43B5FFA8-F290-4428-ACB5-2BCFE3FEC7EE}"/>
              </a:ext>
            </a:extLst>
          </p:cNvPr>
          <p:cNvGrpSpPr/>
          <p:nvPr>
            <p:custDataLst>
              <p:tags r:id="rId5"/>
            </p:custDataLst>
          </p:nvPr>
        </p:nvGrpSpPr>
        <p:grpSpPr>
          <a:xfrm>
            <a:off x="684049" y="5347972"/>
            <a:ext cx="587835" cy="733599"/>
            <a:chOff x="1836100" y="2332000"/>
            <a:chExt cx="1572829" cy="895643"/>
          </a:xfrm>
        </p:grpSpPr>
        <p:sp>
          <p:nvSpPr>
            <p:cNvPr id="75" name="任意多边形 10">
              <a:extLst>
                <a:ext uri="{FF2B5EF4-FFF2-40B4-BE49-F238E27FC236}">
                  <a16:creationId xmlns:a16="http://schemas.microsoft.com/office/drawing/2014/main" id="{D55FF7C5-A983-4C13-B6B4-591032B5C1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任意多边形 11">
              <a:extLst>
                <a:ext uri="{FF2B5EF4-FFF2-40B4-BE49-F238E27FC236}">
                  <a16:creationId xmlns:a16="http://schemas.microsoft.com/office/drawing/2014/main" id="{837966E2-4CC6-4BA5-A604-9C7CCCA7E13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文本框 12">
              <a:extLst>
                <a:ext uri="{FF2B5EF4-FFF2-40B4-BE49-F238E27FC236}">
                  <a16:creationId xmlns:a16="http://schemas.microsoft.com/office/drawing/2014/main" id="{72A3537A-088B-4ED4-892B-7A75209E45D9}"/>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78" name="Rectangle 77">
            <a:extLst>
              <a:ext uri="{FF2B5EF4-FFF2-40B4-BE49-F238E27FC236}">
                <a16:creationId xmlns:a16="http://schemas.microsoft.com/office/drawing/2014/main" id="{753E144C-D6AA-4E98-A176-F007FBF7C307}"/>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 cảm nghĩ của em sau khi đọc câu chuyện.</a:t>
            </a:r>
          </a:p>
        </p:txBody>
      </p:sp>
    </p:spTree>
    <p:extLst>
      <p:ext uri="{BB962C8B-B14F-4D97-AF65-F5344CB8AC3E}">
        <p14:creationId xmlns:p14="http://schemas.microsoft.com/office/powerpoint/2010/main" val="2148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anim calcmode="lin" valueType="num">
                                      <p:cBhvr>
                                        <p:cTn id="11" dur="750" fill="hold"/>
                                        <p:tgtEl>
                                          <p:spTgt spid="55"/>
                                        </p:tgtEl>
                                        <p:attrNameLst>
                                          <p:attrName>ppt_x</p:attrName>
                                        </p:attrNameLst>
                                      </p:cBhvr>
                                      <p:tavLst>
                                        <p:tav tm="0">
                                          <p:val>
                                            <p:strVal val="#ppt_x"/>
                                          </p:val>
                                        </p:tav>
                                        <p:tav tm="100000">
                                          <p:val>
                                            <p:strVal val="#ppt_x"/>
                                          </p:val>
                                        </p:tav>
                                      </p:tavLst>
                                    </p:anim>
                                    <p:anim calcmode="lin" valueType="num">
                                      <p:cBhvr>
                                        <p:cTn id="1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750"/>
                                        <p:tgtEl>
                                          <p:spTgt spid="5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750"/>
                                        <p:tgtEl>
                                          <p:spTgt spid="60"/>
                                        </p:tgtEl>
                                      </p:cBhvr>
                                    </p:animEffect>
                                    <p:anim calcmode="lin" valueType="num">
                                      <p:cBhvr>
                                        <p:cTn id="21" dur="750" fill="hold"/>
                                        <p:tgtEl>
                                          <p:spTgt spid="60"/>
                                        </p:tgtEl>
                                        <p:attrNameLst>
                                          <p:attrName>ppt_x</p:attrName>
                                        </p:attrNameLst>
                                      </p:cBhvr>
                                      <p:tavLst>
                                        <p:tav tm="0">
                                          <p:val>
                                            <p:strVal val="#ppt_x"/>
                                          </p:val>
                                        </p:tav>
                                        <p:tav tm="100000">
                                          <p:val>
                                            <p:strVal val="#ppt_x"/>
                                          </p:val>
                                        </p:tav>
                                      </p:tavLst>
                                    </p:anim>
                                    <p:anim calcmode="lin" valueType="num">
                                      <p:cBhvr>
                                        <p:cTn id="2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750"/>
                                        <p:tgtEl>
                                          <p:spTgt spid="6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750"/>
                                        <p:tgtEl>
                                          <p:spTgt spid="65"/>
                                        </p:tgtEl>
                                      </p:cBhvr>
                                    </p:animEffect>
                                    <p:anim calcmode="lin" valueType="num">
                                      <p:cBhvr>
                                        <p:cTn id="31" dur="750" fill="hold"/>
                                        <p:tgtEl>
                                          <p:spTgt spid="65"/>
                                        </p:tgtEl>
                                        <p:attrNameLst>
                                          <p:attrName>ppt_x</p:attrName>
                                        </p:attrNameLst>
                                      </p:cBhvr>
                                      <p:tavLst>
                                        <p:tav tm="0">
                                          <p:val>
                                            <p:strVal val="#ppt_x"/>
                                          </p:val>
                                        </p:tav>
                                        <p:tav tm="100000">
                                          <p:val>
                                            <p:strVal val="#ppt_x"/>
                                          </p:val>
                                        </p:tav>
                                      </p:tavLst>
                                    </p:anim>
                                    <p:anim calcmode="lin" valueType="num">
                                      <p:cBhvr>
                                        <p:cTn id="32"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750"/>
                                        <p:tgtEl>
                                          <p:spTgt spid="6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750"/>
                                        <p:tgtEl>
                                          <p:spTgt spid="70"/>
                                        </p:tgtEl>
                                      </p:cBhvr>
                                    </p:animEffect>
                                    <p:anim calcmode="lin" valueType="num">
                                      <p:cBhvr>
                                        <p:cTn id="41" dur="750" fill="hold"/>
                                        <p:tgtEl>
                                          <p:spTgt spid="70"/>
                                        </p:tgtEl>
                                        <p:attrNameLst>
                                          <p:attrName>ppt_x</p:attrName>
                                        </p:attrNameLst>
                                      </p:cBhvr>
                                      <p:tavLst>
                                        <p:tav tm="0">
                                          <p:val>
                                            <p:strVal val="#ppt_x"/>
                                          </p:val>
                                        </p:tav>
                                        <p:tav tm="100000">
                                          <p:val>
                                            <p:strVal val="#ppt_x"/>
                                          </p:val>
                                        </p:tav>
                                      </p:tavLst>
                                    </p:anim>
                                    <p:anim calcmode="lin" valueType="num">
                                      <p:cBhvr>
                                        <p:cTn id="42" dur="75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750"/>
                                        <p:tgtEl>
                                          <p:spTgt spid="7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750"/>
                                        <p:tgtEl>
                                          <p:spTgt spid="78"/>
                                        </p:tgtEl>
                                      </p:cBhvr>
                                    </p:animEffect>
                                    <p:anim calcmode="lin" valueType="num">
                                      <p:cBhvr>
                                        <p:cTn id="51" dur="750" fill="hold"/>
                                        <p:tgtEl>
                                          <p:spTgt spid="78"/>
                                        </p:tgtEl>
                                        <p:attrNameLst>
                                          <p:attrName>ppt_x</p:attrName>
                                        </p:attrNameLst>
                                      </p:cBhvr>
                                      <p:tavLst>
                                        <p:tav tm="0">
                                          <p:val>
                                            <p:strVal val="#ppt_x"/>
                                          </p:val>
                                        </p:tav>
                                        <p:tav tm="100000">
                                          <p:val>
                                            <p:strVal val="#ppt_x"/>
                                          </p:val>
                                        </p:tav>
                                      </p:tavLst>
                                    </p:anim>
                                    <p:anim calcmode="lin" valueType="num">
                                      <p:cBhvr>
                                        <p:cTn id="52" dur="7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p:bldP spid="65" grpId="0"/>
      <p:bldP spid="70"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pic>
        <p:nvPicPr>
          <p:cNvPr id="26" name="Picture 25">
            <a:extLst>
              <a:ext uri="{FF2B5EF4-FFF2-40B4-BE49-F238E27FC236}">
                <a16:creationId xmlns:a16="http://schemas.microsoft.com/office/drawing/2014/main" id="{F38269E3-7F99-4F96-9B66-19EC8F04160D}"/>
              </a:ext>
            </a:extLst>
          </p:cNvPr>
          <p:cNvPicPr>
            <a:picLocks noChangeAspect="1"/>
          </p:cNvPicPr>
          <p:nvPr/>
        </p:nvPicPr>
        <p:blipFill>
          <a:blip r:embed="rId10"/>
          <a:stretch>
            <a:fillRect/>
          </a:stretch>
        </p:blipFill>
        <p:spPr>
          <a:xfrm>
            <a:off x="5105277" y="791170"/>
            <a:ext cx="2834886" cy="859611"/>
          </a:xfrm>
          <a:prstGeom prst="rect">
            <a:avLst/>
          </a:prstGeom>
        </p:spPr>
      </p:pic>
      <p:pic>
        <p:nvPicPr>
          <p:cNvPr id="14" name="Picture 13">
            <a:extLst>
              <a:ext uri="{FF2B5EF4-FFF2-40B4-BE49-F238E27FC236}">
                <a16:creationId xmlns:a16="http://schemas.microsoft.com/office/drawing/2014/main" id="{B2E99DCA-9B40-4766-93CC-39347905DE77}"/>
              </a:ext>
            </a:extLst>
          </p:cNvPr>
          <p:cNvPicPr>
            <a:picLocks noChangeAspect="1"/>
          </p:cNvPicPr>
          <p:nvPr/>
        </p:nvPicPr>
        <p:blipFill>
          <a:blip r:embed="rId11"/>
          <a:stretch>
            <a:fillRect/>
          </a:stretch>
        </p:blipFill>
        <p:spPr>
          <a:xfrm>
            <a:off x="2292739" y="1715473"/>
            <a:ext cx="8602202" cy="926672"/>
          </a:xfrm>
          <a:prstGeom prst="rect">
            <a:avLst/>
          </a:prstGeom>
        </p:spPr>
      </p:pic>
    </p:spTree>
    <p:extLst>
      <p:ext uri="{BB962C8B-B14F-4D97-AF65-F5344CB8AC3E}">
        <p14:creationId xmlns:p14="http://schemas.microsoft.com/office/powerpoint/2010/main" val="15185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7ED31FC-FAC4-4E24-9D5F-49691F6CC53E}"/>
              </a:ext>
            </a:extLst>
          </p:cNvPr>
          <p:cNvGrpSpPr/>
          <p:nvPr/>
        </p:nvGrpSpPr>
        <p:grpSpPr>
          <a:xfrm>
            <a:off x="1604739" y="302607"/>
            <a:ext cx="9533109" cy="1224068"/>
            <a:chOff x="1603464" y="2459552"/>
            <a:chExt cx="9533109" cy="856397"/>
          </a:xfrm>
        </p:grpSpPr>
        <p:sp>
          <p:nvSpPr>
            <p:cNvPr id="5" name="矩形 8">
              <a:extLst>
                <a:ext uri="{FF2B5EF4-FFF2-40B4-BE49-F238E27FC236}">
                  <a16:creationId xmlns:a16="http://schemas.microsoft.com/office/drawing/2014/main" id="{45CE4F59-25C5-487D-B891-72ED2E81F71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19">
              <a:extLst>
                <a:ext uri="{FF2B5EF4-FFF2-40B4-BE49-F238E27FC236}">
                  <a16:creationId xmlns:a16="http://schemas.microsoft.com/office/drawing/2014/main" id="{D4278707-27FB-4D4A-A121-D9C374C56CAD}"/>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7" name="TextBox 6">
            <a:extLst>
              <a:ext uri="{FF2B5EF4-FFF2-40B4-BE49-F238E27FC236}">
                <a16:creationId xmlns:a16="http://schemas.microsoft.com/office/drawing/2014/main" id="{D857F0C3-3374-46CE-A6CD-0A987643C7D8}"/>
              </a:ext>
            </a:extLst>
          </p:cNvPr>
          <p:cNvSpPr txBox="1"/>
          <p:nvPr/>
        </p:nvSpPr>
        <p:spPr>
          <a:xfrm>
            <a:off x="2667082" y="449457"/>
            <a:ext cx="8470766" cy="1077218"/>
          </a:xfrm>
          <a:prstGeom prst="rect">
            <a:avLst/>
          </a:prstGeom>
          <a:noFill/>
        </p:spPr>
        <p:txBody>
          <a:bodyPr wrap="square" rtlCol="0">
            <a:spAutoFit/>
          </a:bodyPr>
          <a:lstStyle/>
          <a:p>
            <a:pPr lvl="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8" name="Group 7">
            <a:extLst>
              <a:ext uri="{FF2B5EF4-FFF2-40B4-BE49-F238E27FC236}">
                <a16:creationId xmlns:a16="http://schemas.microsoft.com/office/drawing/2014/main" id="{182ACBB7-EF7D-4D0B-A983-14E6AB11C7BE}"/>
              </a:ext>
            </a:extLst>
          </p:cNvPr>
          <p:cNvGrpSpPr/>
          <p:nvPr/>
        </p:nvGrpSpPr>
        <p:grpSpPr>
          <a:xfrm>
            <a:off x="150967" y="1696850"/>
            <a:ext cx="11020606" cy="2623255"/>
            <a:chOff x="503736" y="2521384"/>
            <a:chExt cx="6345105" cy="2623255"/>
          </a:xfrm>
        </p:grpSpPr>
        <p:sp>
          <p:nvSpPr>
            <p:cNvPr id="9" name="TextBox 8">
              <a:extLst>
                <a:ext uri="{FF2B5EF4-FFF2-40B4-BE49-F238E27FC236}">
                  <a16:creationId xmlns:a16="http://schemas.microsoft.com/office/drawing/2014/main" id="{5A2783B5-3F56-4337-9D0C-9C6435FC3CA9}"/>
                </a:ext>
              </a:extLst>
            </p:cNvPr>
            <p:cNvSpPr txBox="1"/>
            <p:nvPr/>
          </p:nvSpPr>
          <p:spPr>
            <a:xfrm>
              <a:off x="990524" y="3011949"/>
              <a:ext cx="5858317" cy="1754326"/>
            </a:xfrm>
            <a:prstGeom prst="rect">
              <a:avLst/>
            </a:prstGeom>
            <a:noFill/>
            <a:ln w="57150">
              <a:noFill/>
            </a:ln>
          </p:spPr>
          <p:txBody>
            <a:bodyPr wrap="square">
              <a:spAutoFit/>
            </a:bodyPr>
            <a:lstStyle/>
            <a:p>
              <a:pPr algn="just"/>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vui nhất trong buổi tối; những câu chuyện của ba mẹ con thường nối vào nhau không dứt; Ba mẹ con rúc rích mãi không chán;...</a:t>
              </a:r>
            </a:p>
          </p:txBody>
        </p:sp>
        <p:grpSp>
          <p:nvGrpSpPr>
            <p:cNvPr id="10" name="Group 9">
              <a:extLst>
                <a:ext uri="{FF2B5EF4-FFF2-40B4-BE49-F238E27FC236}">
                  <a16:creationId xmlns:a16="http://schemas.microsoft.com/office/drawing/2014/main" id="{8353F251-002E-4CC7-9EA6-5E4FF1ACB79B}"/>
                </a:ext>
              </a:extLst>
            </p:cNvPr>
            <p:cNvGrpSpPr/>
            <p:nvPr/>
          </p:nvGrpSpPr>
          <p:grpSpPr>
            <a:xfrm>
              <a:off x="503736" y="2521384"/>
              <a:ext cx="6325689" cy="2623255"/>
              <a:chOff x="503736" y="2521384"/>
              <a:chExt cx="6325689" cy="2623255"/>
            </a:xfrm>
          </p:grpSpPr>
          <p:sp>
            <p:nvSpPr>
              <p:cNvPr id="11" name="Rectangle 10">
                <a:extLst>
                  <a:ext uri="{FF2B5EF4-FFF2-40B4-BE49-F238E27FC236}">
                    <a16:creationId xmlns:a16="http://schemas.microsoft.com/office/drawing/2014/main" id="{5200CBE4-7737-44A1-92F3-23B5536AC4D5}"/>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2" name="Picture 11">
                <a:extLst>
                  <a:ext uri="{FF2B5EF4-FFF2-40B4-BE49-F238E27FC236}">
                    <a16:creationId xmlns:a16="http://schemas.microsoft.com/office/drawing/2014/main" id="{9E9635AC-FEE4-4421-BD38-504EFF4DE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3" name="Group 12">
            <a:extLst>
              <a:ext uri="{FF2B5EF4-FFF2-40B4-BE49-F238E27FC236}">
                <a16:creationId xmlns:a16="http://schemas.microsoft.com/office/drawing/2014/main" id="{6785772F-6223-4FD0-B757-E660A2EC5E5B}"/>
              </a:ext>
            </a:extLst>
          </p:cNvPr>
          <p:cNvGrpSpPr/>
          <p:nvPr/>
        </p:nvGrpSpPr>
        <p:grpSpPr>
          <a:xfrm>
            <a:off x="2478410" y="3640679"/>
            <a:ext cx="7109731" cy="4890943"/>
            <a:chOff x="2210738" y="-1461943"/>
            <a:chExt cx="9410579" cy="4890943"/>
          </a:xfrm>
        </p:grpSpPr>
        <p:grpSp>
          <p:nvGrpSpPr>
            <p:cNvPr id="14" name="Group 13">
              <a:extLst>
                <a:ext uri="{FF2B5EF4-FFF2-40B4-BE49-F238E27FC236}">
                  <a16:creationId xmlns:a16="http://schemas.microsoft.com/office/drawing/2014/main" id="{54118385-739C-490E-B4D2-FAE5EC966009}"/>
                </a:ext>
              </a:extLst>
            </p:cNvPr>
            <p:cNvGrpSpPr/>
            <p:nvPr/>
          </p:nvGrpSpPr>
          <p:grpSpPr>
            <a:xfrm>
              <a:off x="3320903" y="-1461943"/>
              <a:ext cx="8300414" cy="4890943"/>
              <a:chOff x="3637968" y="-666044"/>
              <a:chExt cx="7054397" cy="4648755"/>
            </a:xfrm>
          </p:grpSpPr>
          <p:pic>
            <p:nvPicPr>
              <p:cNvPr id="16" name="Picture 4">
                <a:extLst>
                  <a:ext uri="{FF2B5EF4-FFF2-40B4-BE49-F238E27FC236}">
                    <a16:creationId xmlns:a16="http://schemas.microsoft.com/office/drawing/2014/main" id="{2056C22E-DD89-4D62-9CCE-B38C1EF4D5B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7386D63-52AA-4A6B-AFD4-475CCBFF89B3}"/>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65D987-9C76-4036-A3EF-CE41C2B44C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a:extLst>
              <a:ext uri="{FF2B5EF4-FFF2-40B4-BE49-F238E27FC236}">
                <a16:creationId xmlns:a16="http://schemas.microsoft.com/office/drawing/2014/main" id="{34575FE5-D164-4A83-ACE3-101E04D47F5D}"/>
              </a:ext>
            </a:extLst>
          </p:cNvPr>
          <p:cNvGrpSpPr/>
          <p:nvPr/>
        </p:nvGrpSpPr>
        <p:grpSpPr>
          <a:xfrm>
            <a:off x="1853047" y="284784"/>
            <a:ext cx="9533109" cy="1511558"/>
            <a:chOff x="1603464" y="2459552"/>
            <a:chExt cx="9533109" cy="856397"/>
          </a:xfrm>
        </p:grpSpPr>
        <p:sp>
          <p:nvSpPr>
            <p:cNvPr id="5" name="矩形 11">
              <a:extLst>
                <a:ext uri="{FF2B5EF4-FFF2-40B4-BE49-F238E27FC236}">
                  <a16:creationId xmlns:a16="http://schemas.microsoft.com/office/drawing/2014/main" id="{1683ADE8-E347-4C05-AF3A-E65ACCFF8B9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3">
              <a:extLst>
                <a:ext uri="{FF2B5EF4-FFF2-40B4-BE49-F238E27FC236}">
                  <a16:creationId xmlns:a16="http://schemas.microsoft.com/office/drawing/2014/main" id="{24DBCF6F-E709-4125-98F8-DD469883FA71}"/>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7" name="TextBox 6">
            <a:extLst>
              <a:ext uri="{FF2B5EF4-FFF2-40B4-BE49-F238E27FC236}">
                <a16:creationId xmlns:a16="http://schemas.microsoft.com/office/drawing/2014/main" id="{C9FBEAAE-199F-4219-BF6D-CD6B138D41D2}"/>
              </a:ext>
            </a:extLst>
          </p:cNvPr>
          <p:cNvSpPr txBox="1"/>
          <p:nvPr/>
        </p:nvSpPr>
        <p:spPr>
          <a:xfrm>
            <a:off x="2794982" y="471304"/>
            <a:ext cx="8652412" cy="1200329"/>
          </a:xfrm>
          <a:prstGeom prst="rect">
            <a:avLst/>
          </a:prstGeom>
          <a:noFill/>
        </p:spPr>
        <p:txBody>
          <a:bodyPr wrap="square" rtlCol="0">
            <a:spAutoFit/>
          </a:bodyPr>
          <a:lstStyle/>
          <a:p>
            <a:pPr lvl="0"/>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8" name="Group 7">
            <a:extLst>
              <a:ext uri="{FF2B5EF4-FFF2-40B4-BE49-F238E27FC236}">
                <a16:creationId xmlns:a16="http://schemas.microsoft.com/office/drawing/2014/main" id="{AD4AADA4-A899-4B5B-A17F-61949220281B}"/>
              </a:ext>
            </a:extLst>
          </p:cNvPr>
          <p:cNvGrpSpPr/>
          <p:nvPr/>
        </p:nvGrpSpPr>
        <p:grpSpPr>
          <a:xfrm>
            <a:off x="406484" y="1486947"/>
            <a:ext cx="11829082" cy="4082819"/>
            <a:chOff x="515318" y="978946"/>
            <a:chExt cx="11829082" cy="4900108"/>
          </a:xfrm>
        </p:grpSpPr>
        <p:sp>
          <p:nvSpPr>
            <p:cNvPr id="9" name="TextBox 8">
              <a:extLst>
                <a:ext uri="{FF2B5EF4-FFF2-40B4-BE49-F238E27FC236}">
                  <a16:creationId xmlns:a16="http://schemas.microsoft.com/office/drawing/2014/main" id="{66A88412-05CB-4656-BF99-D8C5CBD97E66}"/>
                </a:ext>
              </a:extLst>
            </p:cNvPr>
            <p:cNvSpPr txBox="1"/>
            <p:nvPr/>
          </p:nvSpPr>
          <p:spPr>
            <a:xfrm>
              <a:off x="742521" y="2140439"/>
              <a:ext cx="11041408" cy="27703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trò chuyện của ba mẹ con cứ  được cộng thêm mãi vì ba mẹ con có nhiều điều  để nói với nhau, để kể cho nhau nghe, để nghe kể, ... VD: cùng bàn luận, mẹ kể, con kể, cười đùa,...</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23F98E79-B296-4E78-8C9E-E262C593B3C8}"/>
                </a:ext>
              </a:extLst>
            </p:cNvPr>
            <p:cNvGrpSpPr/>
            <p:nvPr/>
          </p:nvGrpSpPr>
          <p:grpSpPr>
            <a:xfrm>
              <a:off x="515318" y="978946"/>
              <a:ext cx="11829082" cy="4900108"/>
              <a:chOff x="362918" y="1369539"/>
              <a:chExt cx="11829082" cy="4900108"/>
            </a:xfrm>
          </p:grpSpPr>
          <p:sp>
            <p:nvSpPr>
              <p:cNvPr id="11" name="TextBox 10">
                <a:extLst>
                  <a:ext uri="{FF2B5EF4-FFF2-40B4-BE49-F238E27FC236}">
                    <a16:creationId xmlns:a16="http://schemas.microsoft.com/office/drawing/2014/main" id="{F4253037-D157-4D41-834C-9CADE2C91D46}"/>
                  </a:ext>
                </a:extLst>
              </p:cNvPr>
              <p:cNvSpPr txBox="1"/>
              <p:nvPr/>
            </p:nvSpPr>
            <p:spPr>
              <a:xfrm>
                <a:off x="966457" y="4269099"/>
                <a:ext cx="11225543" cy="20005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endPar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2" name="Rectangle 11">
                <a:extLst>
                  <a:ext uri="{FF2B5EF4-FFF2-40B4-BE49-F238E27FC236}">
                    <a16:creationId xmlns:a16="http://schemas.microsoft.com/office/drawing/2014/main" id="{5B4FA130-3803-4259-A0D6-03BCEBB32D0F}"/>
                  </a:ext>
                </a:extLst>
              </p:cNvPr>
              <p:cNvSpPr/>
              <p:nvPr/>
            </p:nvSpPr>
            <p:spPr>
              <a:xfrm>
                <a:off x="405986" y="2128166"/>
                <a:ext cx="11225543" cy="38871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3" name="Picture 12">
                <a:extLst>
                  <a:ext uri="{FF2B5EF4-FFF2-40B4-BE49-F238E27FC236}">
                    <a16:creationId xmlns:a16="http://schemas.microsoft.com/office/drawing/2014/main" id="{18688670-06C9-4DB0-9510-6CEDF3BC3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18" y="1369539"/>
                <a:ext cx="722697" cy="961046"/>
              </a:xfrm>
              <a:prstGeom prst="rect">
                <a:avLst/>
              </a:prstGeom>
            </p:spPr>
          </p:pic>
        </p:grpSp>
      </p:grpSp>
      <p:grpSp>
        <p:nvGrpSpPr>
          <p:cNvPr id="14" name="Group 13">
            <a:extLst>
              <a:ext uri="{FF2B5EF4-FFF2-40B4-BE49-F238E27FC236}">
                <a16:creationId xmlns:a16="http://schemas.microsoft.com/office/drawing/2014/main" id="{96E09F5C-ECFC-426A-BC04-3FE199E0E760}"/>
              </a:ext>
            </a:extLst>
          </p:cNvPr>
          <p:cNvGrpSpPr/>
          <p:nvPr/>
        </p:nvGrpSpPr>
        <p:grpSpPr>
          <a:xfrm>
            <a:off x="2801715" y="3859406"/>
            <a:ext cx="7109731" cy="4890943"/>
            <a:chOff x="2210738" y="-1461943"/>
            <a:chExt cx="9410579" cy="4890943"/>
          </a:xfrm>
        </p:grpSpPr>
        <p:grpSp>
          <p:nvGrpSpPr>
            <p:cNvPr id="15" name="Group 14">
              <a:extLst>
                <a:ext uri="{FF2B5EF4-FFF2-40B4-BE49-F238E27FC236}">
                  <a16:creationId xmlns:a16="http://schemas.microsoft.com/office/drawing/2014/main" id="{CDDE57C0-B92B-47F0-AE62-F8543325B155}"/>
                </a:ext>
              </a:extLst>
            </p:cNvPr>
            <p:cNvGrpSpPr/>
            <p:nvPr/>
          </p:nvGrpSpPr>
          <p:grpSpPr>
            <a:xfrm>
              <a:off x="3320903" y="-1461943"/>
              <a:ext cx="8300414" cy="4890943"/>
              <a:chOff x="3637968" y="-666044"/>
              <a:chExt cx="7054397" cy="4648755"/>
            </a:xfrm>
          </p:grpSpPr>
          <p:pic>
            <p:nvPicPr>
              <p:cNvPr id="17" name="Picture 4">
                <a:extLst>
                  <a:ext uri="{FF2B5EF4-FFF2-40B4-BE49-F238E27FC236}">
                    <a16:creationId xmlns:a16="http://schemas.microsoft.com/office/drawing/2014/main" id="{83692E48-D138-427A-A979-9199944393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C45B076-9D42-4B96-9960-1B853C024E5D}"/>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570F7BF-E297-4F86-A74C-FA502088C9A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02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D7E74173-39B3-4244-816E-316F28E87224}"/>
              </a:ext>
            </a:extLst>
          </p:cNvPr>
          <p:cNvGrpSpPr/>
          <p:nvPr/>
        </p:nvGrpSpPr>
        <p:grpSpPr>
          <a:xfrm>
            <a:off x="478411" y="213803"/>
            <a:ext cx="11235178" cy="856397"/>
            <a:chOff x="1603464" y="2459552"/>
            <a:chExt cx="9533109" cy="856397"/>
          </a:xfrm>
        </p:grpSpPr>
        <p:sp>
          <p:nvSpPr>
            <p:cNvPr id="5" name="矩形 27">
              <a:extLst>
                <a:ext uri="{FF2B5EF4-FFF2-40B4-BE49-F238E27FC236}">
                  <a16:creationId xmlns:a16="http://schemas.microsoft.com/office/drawing/2014/main" id="{914B0D1A-6A38-45A5-97AF-BAA1DAB95F6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箭头: 五边形 26">
              <a:extLst>
                <a:ext uri="{FF2B5EF4-FFF2-40B4-BE49-F238E27FC236}">
                  <a16:creationId xmlns:a16="http://schemas.microsoft.com/office/drawing/2014/main" id="{9FEF3110-15BD-4388-BC1A-C73E6A6D692A}"/>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7" name="TextBox 6">
            <a:extLst>
              <a:ext uri="{FF2B5EF4-FFF2-40B4-BE49-F238E27FC236}">
                <a16:creationId xmlns:a16="http://schemas.microsoft.com/office/drawing/2014/main" id="{AA2262D7-4758-4229-98FA-CA39718301F2}"/>
              </a:ext>
            </a:extLst>
          </p:cNvPr>
          <p:cNvSpPr txBox="1"/>
          <p:nvPr/>
        </p:nvSpPr>
        <p:spPr>
          <a:xfrm>
            <a:off x="1596457" y="367987"/>
            <a:ext cx="10093117" cy="646331"/>
          </a:xfrm>
          <a:prstGeom prst="rect">
            <a:avLst/>
          </a:prstGeom>
          <a:noFill/>
        </p:spPr>
        <p:txBody>
          <a:bodyPr wrap="square" rtlCol="0">
            <a:spAutoFit/>
          </a:bodyPr>
          <a:lstStyle/>
          <a:p>
            <a:pPr algn="just">
              <a:defRPr/>
            </a:pPr>
            <a:r>
              <a:rPr lang="vi-VN"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8" name="Group 7">
            <a:extLst>
              <a:ext uri="{FF2B5EF4-FFF2-40B4-BE49-F238E27FC236}">
                <a16:creationId xmlns:a16="http://schemas.microsoft.com/office/drawing/2014/main" id="{85688698-9502-4743-A99F-6F2AC1B68083}"/>
              </a:ext>
            </a:extLst>
          </p:cNvPr>
          <p:cNvGrpSpPr/>
          <p:nvPr/>
        </p:nvGrpSpPr>
        <p:grpSpPr>
          <a:xfrm>
            <a:off x="-198637" y="1227496"/>
            <a:ext cx="12541284" cy="3832723"/>
            <a:chOff x="-198637" y="966102"/>
            <a:chExt cx="12541284" cy="3832723"/>
          </a:xfrm>
        </p:grpSpPr>
        <p:sp>
          <p:nvSpPr>
            <p:cNvPr id="9" name="TextBox 8">
              <a:extLst>
                <a:ext uri="{FF2B5EF4-FFF2-40B4-BE49-F238E27FC236}">
                  <a16:creationId xmlns:a16="http://schemas.microsoft.com/office/drawing/2014/main" id="{82C62875-AB24-4BA6-A6F3-FDB582B3F6F7}"/>
                </a:ext>
              </a:extLst>
            </p:cNvPr>
            <p:cNvSpPr txBox="1"/>
            <p:nvPr/>
          </p:nvSpPr>
          <p:spPr>
            <a:xfrm>
              <a:off x="1392811" y="1707902"/>
              <a:ext cx="10799189" cy="2554545"/>
            </a:xfrm>
            <a:prstGeom prst="rect">
              <a:avLst/>
            </a:prstGeom>
            <a:noFill/>
          </p:spPr>
          <p:txBody>
            <a:bodyPr wrap="square">
              <a:spAutoFit/>
            </a:bodyPr>
            <a:lstStyle/>
            <a:p>
              <a:pPr marL="0" marR="0" algn="just">
                <a:spcBef>
                  <a:spcPts val="0"/>
                </a:spcBef>
                <a:spcAft>
                  <a:spcPts val="0"/>
                </a:spcAft>
              </a:pPr>
              <a:r>
                <a:rPr lang="nl-NL"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Mẹ đã kể cho chị em Thư về công việc của mẹ; kể chuyện ngày mẹ còn bé vì mẹ muốn chị em Thư biết về công việc của mẹ, biết những chuyện ngày mẹ còn bé.  </a:t>
              </a:r>
              <a:endPar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EDBB5D01-2B3C-4D9E-A3A6-B1BC127BBCB7}"/>
                </a:ext>
              </a:extLst>
            </p:cNvPr>
            <p:cNvSpPr/>
            <p:nvPr/>
          </p:nvSpPr>
          <p:spPr>
            <a:xfrm>
              <a:off x="943383" y="1489753"/>
              <a:ext cx="11399264" cy="330907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E8A10921-1DAD-4A1B-834D-625AF9BAB03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12" name="Group 11">
            <a:extLst>
              <a:ext uri="{FF2B5EF4-FFF2-40B4-BE49-F238E27FC236}">
                <a16:creationId xmlns:a16="http://schemas.microsoft.com/office/drawing/2014/main" id="{F4EB75AD-663F-4544-9C36-216BBE5AD8E7}"/>
              </a:ext>
            </a:extLst>
          </p:cNvPr>
          <p:cNvGrpSpPr/>
          <p:nvPr/>
        </p:nvGrpSpPr>
        <p:grpSpPr>
          <a:xfrm>
            <a:off x="2555880" y="3561802"/>
            <a:ext cx="7746360" cy="5856422"/>
            <a:chOff x="2210738" y="-1461943"/>
            <a:chExt cx="9410579" cy="5856422"/>
          </a:xfrm>
        </p:grpSpPr>
        <p:grpSp>
          <p:nvGrpSpPr>
            <p:cNvPr id="13" name="Group 12">
              <a:extLst>
                <a:ext uri="{FF2B5EF4-FFF2-40B4-BE49-F238E27FC236}">
                  <a16:creationId xmlns:a16="http://schemas.microsoft.com/office/drawing/2014/main" id="{93E41D69-EA19-4E4C-B9D5-45D47C58CFCE}"/>
                </a:ext>
              </a:extLst>
            </p:cNvPr>
            <p:cNvGrpSpPr/>
            <p:nvPr/>
          </p:nvGrpSpPr>
          <p:grpSpPr>
            <a:xfrm>
              <a:off x="3320903" y="-1461943"/>
              <a:ext cx="8300414" cy="5856422"/>
              <a:chOff x="3637968" y="-666044"/>
              <a:chExt cx="7054397" cy="5566426"/>
            </a:xfrm>
          </p:grpSpPr>
          <p:pic>
            <p:nvPicPr>
              <p:cNvPr id="15" name="Picture 4">
                <a:extLst>
                  <a:ext uri="{FF2B5EF4-FFF2-40B4-BE49-F238E27FC236}">
                    <a16:creationId xmlns:a16="http://schemas.microsoft.com/office/drawing/2014/main" id="{105D6669-9BEA-4F90-A2FD-D2BB979DB2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55664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5C51A12-30C9-4D55-A9BC-B898748363F9}"/>
                  </a:ext>
                </a:extLst>
              </p:cNvPr>
              <p:cNvSpPr txBox="1"/>
              <p:nvPr/>
            </p:nvSpPr>
            <p:spPr>
              <a:xfrm>
                <a:off x="4049661" y="1324697"/>
                <a:ext cx="6170658" cy="7898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đọc đoạn văn thứ hai để kể tên những câu chuyện mà mẹ đã kể cho chị em Thư.</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0C0649-11A8-4D74-AC52-5316F0B71DF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82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F9E95A2D-2676-4248-B458-366A6A07A0E7}"/>
              </a:ext>
            </a:extLst>
          </p:cNvPr>
          <p:cNvGrpSpPr/>
          <p:nvPr/>
        </p:nvGrpSpPr>
        <p:grpSpPr>
          <a:xfrm>
            <a:off x="1532645" y="185343"/>
            <a:ext cx="9533109" cy="1353345"/>
            <a:chOff x="1603464" y="2459552"/>
            <a:chExt cx="9533109" cy="856397"/>
          </a:xfrm>
        </p:grpSpPr>
        <p:sp>
          <p:nvSpPr>
            <p:cNvPr id="5" name="矩形 30">
              <a:extLst>
                <a:ext uri="{FF2B5EF4-FFF2-40B4-BE49-F238E27FC236}">
                  <a16:creationId xmlns:a16="http://schemas.microsoft.com/office/drawing/2014/main" id="{2EFA8635-B368-438C-BA03-46CE0B56AF8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E4E8FA1A-AC24-47A0-8D1E-E9CF1EA5A79F}"/>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7" name="TextBox 6">
            <a:extLst>
              <a:ext uri="{FF2B5EF4-FFF2-40B4-BE49-F238E27FC236}">
                <a16:creationId xmlns:a16="http://schemas.microsoft.com/office/drawing/2014/main" id="{2D2B9D60-0435-4CE4-986D-9F868B270C9D}"/>
              </a:ext>
            </a:extLst>
          </p:cNvPr>
          <p:cNvSpPr txBox="1"/>
          <p:nvPr/>
        </p:nvSpPr>
        <p:spPr>
          <a:xfrm>
            <a:off x="2535817" y="366363"/>
            <a:ext cx="8652412" cy="1077218"/>
          </a:xfrm>
          <a:prstGeom prst="rect">
            <a:avLst/>
          </a:prstGeom>
          <a:noFill/>
        </p:spPr>
        <p:txBody>
          <a:bodyPr wrap="square" rtlCol="0">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8" name="Group 7">
            <a:extLst>
              <a:ext uri="{FF2B5EF4-FFF2-40B4-BE49-F238E27FC236}">
                <a16:creationId xmlns:a16="http://schemas.microsoft.com/office/drawing/2014/main" id="{70DF4828-868D-44AE-9104-F6735DD7F31F}"/>
              </a:ext>
            </a:extLst>
          </p:cNvPr>
          <p:cNvGrpSpPr/>
          <p:nvPr/>
        </p:nvGrpSpPr>
        <p:grpSpPr>
          <a:xfrm>
            <a:off x="1236787" y="3429000"/>
            <a:ext cx="9382482" cy="6364063"/>
            <a:chOff x="2210738" y="-1902221"/>
            <a:chExt cx="9410579" cy="5886450"/>
          </a:xfrm>
        </p:grpSpPr>
        <p:grpSp>
          <p:nvGrpSpPr>
            <p:cNvPr id="9" name="Group 8">
              <a:extLst>
                <a:ext uri="{FF2B5EF4-FFF2-40B4-BE49-F238E27FC236}">
                  <a16:creationId xmlns:a16="http://schemas.microsoft.com/office/drawing/2014/main" id="{92C0B23A-088C-4DEE-8C6C-80B0AADF71D0}"/>
                </a:ext>
              </a:extLst>
            </p:cNvPr>
            <p:cNvGrpSpPr/>
            <p:nvPr/>
          </p:nvGrpSpPr>
          <p:grpSpPr>
            <a:xfrm>
              <a:off x="3320903" y="-1902221"/>
              <a:ext cx="8300414" cy="5886450"/>
              <a:chOff x="3637968" y="-1084520"/>
              <a:chExt cx="7054397" cy="5594966"/>
            </a:xfrm>
          </p:grpSpPr>
          <p:pic>
            <p:nvPicPr>
              <p:cNvPr id="11" name="Picture 4">
                <a:extLst>
                  <a:ext uri="{FF2B5EF4-FFF2-40B4-BE49-F238E27FC236}">
                    <a16:creationId xmlns:a16="http://schemas.microsoft.com/office/drawing/2014/main" id="{2BA2CB4D-688D-40A9-A0AD-66E7FD19CC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E5BA41-1232-4F56-8582-F9C722DBCA3E}"/>
                  </a:ext>
                </a:extLst>
              </p:cNvPr>
              <p:cNvSpPr txBox="1"/>
              <p:nvPr/>
            </p:nvSpPr>
            <p:spPr>
              <a:xfrm>
                <a:off x="4036033" y="896090"/>
                <a:ext cx="6023019" cy="7305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chị</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A902D55-B321-4669-8FC2-C5DB7B06F77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4EC7EC74-E18E-44CD-9544-0570448AF6BE}"/>
              </a:ext>
            </a:extLst>
          </p:cNvPr>
          <p:cNvSpPr/>
          <p:nvPr/>
        </p:nvSpPr>
        <p:spPr>
          <a:xfrm>
            <a:off x="943383" y="1751147"/>
            <a:ext cx="9501896" cy="393072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Hân: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Tớ đã kể cho mẹ nghe về các bạn ở lớp mẫu giáo của mình, về những trò chơi mà tớ được cô dạy và cả những món quà chiều mà tớ ăn rồi nhưng cứ muốn ăn thêm nữa.</a:t>
            </a:r>
          </a:p>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Thư: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 kể cho mẹ nghe về chuyện mình được cô giáo mời đọc bài văn trước cả lớp và cả những bài toán thử trí thông minh các bạn trong lớp thường đố nhau vào giờ ra chơi.</a:t>
            </a:r>
          </a:p>
        </p:txBody>
      </p:sp>
    </p:spTree>
    <p:extLst>
      <p:ext uri="{BB962C8B-B14F-4D97-AF65-F5344CB8AC3E}">
        <p14:creationId xmlns:p14="http://schemas.microsoft.com/office/powerpoint/2010/main" val="1866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7DA5E908-3821-4E4C-BEA6-975351FD09DC}"/>
              </a:ext>
            </a:extLst>
          </p:cNvPr>
          <p:cNvGrpSpPr/>
          <p:nvPr/>
        </p:nvGrpSpPr>
        <p:grpSpPr>
          <a:xfrm>
            <a:off x="1532645" y="185343"/>
            <a:ext cx="10131035" cy="1353345"/>
            <a:chOff x="1603464" y="2459552"/>
            <a:chExt cx="9533109" cy="856397"/>
          </a:xfrm>
        </p:grpSpPr>
        <p:sp>
          <p:nvSpPr>
            <p:cNvPr id="5" name="矩形 30">
              <a:extLst>
                <a:ext uri="{FF2B5EF4-FFF2-40B4-BE49-F238E27FC236}">
                  <a16:creationId xmlns:a16="http://schemas.microsoft.com/office/drawing/2014/main" id="{49DB2DE3-590F-4207-92E3-5F514136D2D5}"/>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3A27A1B5-5238-4141-860D-3913DA4051E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7" name="TextBox 6">
            <a:extLst>
              <a:ext uri="{FF2B5EF4-FFF2-40B4-BE49-F238E27FC236}">
                <a16:creationId xmlns:a16="http://schemas.microsoft.com/office/drawing/2014/main" id="{BFDF8E20-032F-4739-BFFD-1489037ABF45}"/>
              </a:ext>
            </a:extLst>
          </p:cNvPr>
          <p:cNvSpPr txBox="1"/>
          <p:nvPr/>
        </p:nvSpPr>
        <p:spPr>
          <a:xfrm>
            <a:off x="2352936" y="552377"/>
            <a:ext cx="9310744" cy="646331"/>
          </a:xfrm>
          <a:prstGeom prst="rect">
            <a:avLst/>
          </a:prstGeom>
          <a:noFill/>
        </p:spPr>
        <p:txBody>
          <a:bodyPr wrap="square" rtlCol="0">
            <a:spAutoFit/>
          </a:bodyPr>
          <a:lstStyle/>
          <a:p>
            <a:pPr lvl="0"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ectangle 12">
            <a:extLst>
              <a:ext uri="{FF2B5EF4-FFF2-40B4-BE49-F238E27FC236}">
                <a16:creationId xmlns:a16="http://schemas.microsoft.com/office/drawing/2014/main" id="{9438D5F4-218B-4B22-B63C-E42EBEEF951D}"/>
              </a:ext>
            </a:extLst>
          </p:cNvPr>
          <p:cNvSpPr/>
          <p:nvPr/>
        </p:nvSpPr>
        <p:spPr>
          <a:xfrm>
            <a:off x="943382" y="1751146"/>
            <a:ext cx="10048467"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làm em thấy thật thích những cuộc trò chuyện đầm ấm của ba mẹ con Thư trước giờ đi ngủ.</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khiến em mong muốn được trò chuyện, chia sẻ nhiều hơn với người thân về việc học tập của mình.</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cho em hiểu thêm về tình cảm yêu thương, ấm áp của mẹ và con cũng như giữa những người thân trong gia đình.).</a:t>
            </a:r>
          </a:p>
        </p:txBody>
      </p:sp>
    </p:spTree>
    <p:extLst>
      <p:ext uri="{BB962C8B-B14F-4D97-AF65-F5344CB8AC3E}">
        <p14:creationId xmlns:p14="http://schemas.microsoft.com/office/powerpoint/2010/main" val="42703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3">
            <a:extLst>
              <a:ext uri="{FF2B5EF4-FFF2-40B4-BE49-F238E27FC236}">
                <a16:creationId xmlns:a16="http://schemas.microsoft.com/office/drawing/2014/main" id="{9D645240-D005-4810-AC9C-C05A048A4394}"/>
              </a:ext>
            </a:extLst>
          </p:cNvPr>
          <p:cNvSpPr/>
          <p:nvPr/>
        </p:nvSpPr>
        <p:spPr>
          <a:xfrm>
            <a:off x="1463574" y="329993"/>
            <a:ext cx="9126563"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E0FB9B"/>
          </a:solidFill>
          <a:ln w="12700" cap="flat" cmpd="sng" algn="ctr">
            <a:solidFill>
              <a:srgbClr val="69991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p:cNvSpPr/>
          <p:nvPr/>
        </p:nvSpPr>
        <p:spPr>
          <a:xfrm>
            <a:off x="1463574" y="629788"/>
            <a:ext cx="912656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Nội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dung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chính</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của</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bài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học</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p>
        </p:txBody>
      </p:sp>
      <p:sp>
        <p:nvSpPr>
          <p:cNvPr id="6" name="Rectangle 5"/>
          <p:cNvSpPr/>
          <p:nvPr/>
        </p:nvSpPr>
        <p:spPr>
          <a:xfrm>
            <a:off x="1382892" y="2108965"/>
            <a:ext cx="10169028" cy="4154984"/>
          </a:xfrm>
          <a:prstGeom prst="rect">
            <a:avLst/>
          </a:prstGeom>
        </p:spPr>
        <p:txBody>
          <a:bodyPr wrap="square">
            <a:spAutoFit/>
          </a:bodyPr>
          <a:lstStyle/>
          <a:p>
            <a:pPr lvl="0" algn="ctr"/>
            <a:r>
              <a:rPr lang="vi-VN" sz="4400" b="1" dirty="0">
                <a:solidFill>
                  <a:srgbClr val="002060"/>
                </a:solidFill>
                <a:latin typeface="Calibri" panose="020F0502020204030204" pitchFamily="34" charset="0"/>
                <a:cs typeface="Calibri" panose="020F0502020204030204" pitchFamily="34" charset="0"/>
              </a:rPr>
              <a:t>Nội dung: Câu chuyện kể về việc làm yêu thích là đọc sách và trò chuyện của ba mẹ con bạn Thư trước giờ đi ngủ. Qua đó, cảm nhận được tình cảm yêu thương, những buổi tối vui vẻ, đầm ấm của gia đình Thư.</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495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854260" y="2035943"/>
            <a:ext cx="5364945" cy="2786113"/>
          </a:xfrm>
          <a:prstGeom prst="rect">
            <a:avLst/>
          </a:prstGeom>
        </p:spPr>
      </p:pic>
      <p:pic>
        <p:nvPicPr>
          <p:cNvPr id="3" name="Picture 2"/>
          <p:cNvPicPr>
            <a:picLocks noChangeAspect="1"/>
          </p:cNvPicPr>
          <p:nvPr/>
        </p:nvPicPr>
        <p:blipFill>
          <a:blip r:embed="rId5"/>
          <a:stretch>
            <a:fillRect/>
          </a:stretch>
        </p:blipFill>
        <p:spPr>
          <a:xfrm>
            <a:off x="2160928" y="1357627"/>
            <a:ext cx="2383743" cy="920576"/>
          </a:xfrm>
          <a:prstGeom prst="rect">
            <a:avLst/>
          </a:prstGeom>
        </p:spPr>
      </p:pic>
    </p:spTree>
    <p:extLst>
      <p:ext uri="{BB962C8B-B14F-4D97-AF65-F5344CB8AC3E}">
        <p14:creationId xmlns:p14="http://schemas.microsoft.com/office/powerpoint/2010/main" val="14933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325901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413008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3837" y="1509159"/>
            <a:ext cx="2493480" cy="835224"/>
          </a:xfrm>
          <a:prstGeom prst="rect">
            <a:avLst/>
          </a:prstGeom>
        </p:spPr>
      </p:pic>
      <p:pic>
        <p:nvPicPr>
          <p:cNvPr id="4" name="Picture 3"/>
          <p:cNvPicPr>
            <a:picLocks noChangeAspect="1"/>
          </p:cNvPicPr>
          <p:nvPr/>
        </p:nvPicPr>
        <p:blipFill>
          <a:blip r:embed="rId3"/>
          <a:stretch>
            <a:fillRect/>
          </a:stretch>
        </p:blipFill>
        <p:spPr>
          <a:xfrm>
            <a:off x="1034421" y="2606609"/>
            <a:ext cx="5072312"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sp>
        <p:nvSpPr>
          <p:cNvPr id="27" name="Rectangle: Rounded Corners 43">
            <a:extLst>
              <a:ext uri="{FF2B5EF4-FFF2-40B4-BE49-F238E27FC236}">
                <a16:creationId xmlns:a16="http://schemas.microsoft.com/office/drawing/2014/main" id="{07D1BCB6-6F4E-48D4-AC56-F7AB54E68018}"/>
              </a:ext>
            </a:extLst>
          </p:cNvPr>
          <p:cNvSpPr/>
          <p:nvPr/>
        </p:nvSpPr>
        <p:spPr>
          <a:xfrm>
            <a:off x="2040138" y="1276019"/>
            <a:ext cx="8499212" cy="1145931"/>
          </a:xfrm>
          <a:custGeom>
            <a:avLst/>
            <a:gdLst>
              <a:gd name="connsiteX0" fmla="*/ 0 w 8499212"/>
              <a:gd name="connsiteY0" fmla="*/ 190992 h 1145931"/>
              <a:gd name="connsiteX1" fmla="*/ 190992 w 8499212"/>
              <a:gd name="connsiteY1" fmla="*/ 0 h 1145931"/>
              <a:gd name="connsiteX2" fmla="*/ 689622 w 8499212"/>
              <a:gd name="connsiteY2" fmla="*/ 0 h 1145931"/>
              <a:gd name="connsiteX3" fmla="*/ 1350596 w 8499212"/>
              <a:gd name="connsiteY3" fmla="*/ 0 h 1145931"/>
              <a:gd name="connsiteX4" fmla="*/ 1686881 w 8499212"/>
              <a:gd name="connsiteY4" fmla="*/ 0 h 1145931"/>
              <a:gd name="connsiteX5" fmla="*/ 2023166 w 8499212"/>
              <a:gd name="connsiteY5" fmla="*/ 0 h 1145931"/>
              <a:gd name="connsiteX6" fmla="*/ 2359451 w 8499212"/>
              <a:gd name="connsiteY6" fmla="*/ 0 h 1145931"/>
              <a:gd name="connsiteX7" fmla="*/ 2776909 w 8499212"/>
              <a:gd name="connsiteY7" fmla="*/ 0 h 1145931"/>
              <a:gd name="connsiteX8" fmla="*/ 3437883 w 8499212"/>
              <a:gd name="connsiteY8" fmla="*/ 0 h 1145931"/>
              <a:gd name="connsiteX9" fmla="*/ 3774168 w 8499212"/>
              <a:gd name="connsiteY9" fmla="*/ 0 h 1145931"/>
              <a:gd name="connsiteX10" fmla="*/ 4272798 w 8499212"/>
              <a:gd name="connsiteY10" fmla="*/ 0 h 1145931"/>
              <a:gd name="connsiteX11" fmla="*/ 4690256 w 8499212"/>
              <a:gd name="connsiteY11" fmla="*/ 0 h 1145931"/>
              <a:gd name="connsiteX12" fmla="*/ 5188885 w 8499212"/>
              <a:gd name="connsiteY12" fmla="*/ 0 h 1145931"/>
              <a:gd name="connsiteX13" fmla="*/ 5606343 w 8499212"/>
              <a:gd name="connsiteY13" fmla="*/ 0 h 1145931"/>
              <a:gd name="connsiteX14" fmla="*/ 6186145 w 8499212"/>
              <a:gd name="connsiteY14" fmla="*/ 0 h 1145931"/>
              <a:gd name="connsiteX15" fmla="*/ 6603602 w 8499212"/>
              <a:gd name="connsiteY15" fmla="*/ 0 h 1145931"/>
              <a:gd name="connsiteX16" fmla="*/ 7102232 w 8499212"/>
              <a:gd name="connsiteY16" fmla="*/ 0 h 1145931"/>
              <a:gd name="connsiteX17" fmla="*/ 7682034 w 8499212"/>
              <a:gd name="connsiteY17" fmla="*/ 0 h 1145931"/>
              <a:gd name="connsiteX18" fmla="*/ 8308220 w 8499212"/>
              <a:gd name="connsiteY18" fmla="*/ 0 h 1145931"/>
              <a:gd name="connsiteX19" fmla="*/ 8499212 w 8499212"/>
              <a:gd name="connsiteY19" fmla="*/ 190992 h 1145931"/>
              <a:gd name="connsiteX20" fmla="*/ 8499212 w 8499212"/>
              <a:gd name="connsiteY20" fmla="*/ 588244 h 1145931"/>
              <a:gd name="connsiteX21" fmla="*/ 8499212 w 8499212"/>
              <a:gd name="connsiteY21" fmla="*/ 954939 h 1145931"/>
              <a:gd name="connsiteX22" fmla="*/ 8308220 w 8499212"/>
              <a:gd name="connsiteY22" fmla="*/ 1145931 h 1145931"/>
              <a:gd name="connsiteX23" fmla="*/ 7566073 w 8499212"/>
              <a:gd name="connsiteY23" fmla="*/ 1145931 h 1145931"/>
              <a:gd name="connsiteX24" fmla="*/ 6986271 w 8499212"/>
              <a:gd name="connsiteY24" fmla="*/ 1145931 h 1145931"/>
              <a:gd name="connsiteX25" fmla="*/ 6649986 w 8499212"/>
              <a:gd name="connsiteY25" fmla="*/ 1145931 h 1145931"/>
              <a:gd name="connsiteX26" fmla="*/ 5907840 w 8499212"/>
              <a:gd name="connsiteY26" fmla="*/ 1145931 h 1145931"/>
              <a:gd name="connsiteX27" fmla="*/ 5165693 w 8499212"/>
              <a:gd name="connsiteY27" fmla="*/ 1145931 h 1145931"/>
              <a:gd name="connsiteX28" fmla="*/ 4504719 w 8499212"/>
              <a:gd name="connsiteY28" fmla="*/ 1145931 h 1145931"/>
              <a:gd name="connsiteX29" fmla="*/ 3762572 w 8499212"/>
              <a:gd name="connsiteY29" fmla="*/ 1145931 h 1145931"/>
              <a:gd name="connsiteX30" fmla="*/ 3182770 w 8499212"/>
              <a:gd name="connsiteY30" fmla="*/ 1145931 h 1145931"/>
              <a:gd name="connsiteX31" fmla="*/ 2521796 w 8499212"/>
              <a:gd name="connsiteY31" fmla="*/ 1145931 h 1145931"/>
              <a:gd name="connsiteX32" fmla="*/ 2023166 w 8499212"/>
              <a:gd name="connsiteY32" fmla="*/ 1145931 h 1145931"/>
              <a:gd name="connsiteX33" fmla="*/ 1686881 w 8499212"/>
              <a:gd name="connsiteY33" fmla="*/ 1145931 h 1145931"/>
              <a:gd name="connsiteX34" fmla="*/ 1350596 w 8499212"/>
              <a:gd name="connsiteY34" fmla="*/ 1145931 h 1145931"/>
              <a:gd name="connsiteX35" fmla="*/ 933139 w 8499212"/>
              <a:gd name="connsiteY35" fmla="*/ 1145931 h 1145931"/>
              <a:gd name="connsiteX36" fmla="*/ 190992 w 8499212"/>
              <a:gd name="connsiteY36" fmla="*/ 1145931 h 1145931"/>
              <a:gd name="connsiteX37" fmla="*/ 0 w 8499212"/>
              <a:gd name="connsiteY37" fmla="*/ 954939 h 1145931"/>
              <a:gd name="connsiteX38" fmla="*/ 0 w 8499212"/>
              <a:gd name="connsiteY38" fmla="*/ 595884 h 1145931"/>
              <a:gd name="connsiteX39" fmla="*/ 0 w 8499212"/>
              <a:gd name="connsiteY39" fmla="*/ 190992 h 11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9212" h="1145931" fill="none" extrusionOk="0">
                <a:moveTo>
                  <a:pt x="0" y="190992"/>
                </a:moveTo>
                <a:cubicBezTo>
                  <a:pt x="-5291" y="81386"/>
                  <a:pt x="93007" y="-29883"/>
                  <a:pt x="190992" y="0"/>
                </a:cubicBezTo>
                <a:cubicBezTo>
                  <a:pt x="309096" y="-58903"/>
                  <a:pt x="505939" y="36751"/>
                  <a:pt x="689622" y="0"/>
                </a:cubicBezTo>
                <a:cubicBezTo>
                  <a:pt x="873305" y="-36751"/>
                  <a:pt x="1192675" y="54368"/>
                  <a:pt x="1350596" y="0"/>
                </a:cubicBezTo>
                <a:cubicBezTo>
                  <a:pt x="1508517" y="-54368"/>
                  <a:pt x="1569886" y="13160"/>
                  <a:pt x="1686881" y="0"/>
                </a:cubicBezTo>
                <a:cubicBezTo>
                  <a:pt x="1803876" y="-13160"/>
                  <a:pt x="1955866" y="39603"/>
                  <a:pt x="2023166" y="0"/>
                </a:cubicBezTo>
                <a:cubicBezTo>
                  <a:pt x="2090466" y="-39603"/>
                  <a:pt x="2212178" y="15890"/>
                  <a:pt x="2359451" y="0"/>
                </a:cubicBezTo>
                <a:cubicBezTo>
                  <a:pt x="2506725" y="-15890"/>
                  <a:pt x="2685328" y="15933"/>
                  <a:pt x="2776909" y="0"/>
                </a:cubicBezTo>
                <a:cubicBezTo>
                  <a:pt x="2868490" y="-15933"/>
                  <a:pt x="3280046" y="70083"/>
                  <a:pt x="3437883" y="0"/>
                </a:cubicBezTo>
                <a:cubicBezTo>
                  <a:pt x="3595720" y="-70083"/>
                  <a:pt x="3705413" y="34079"/>
                  <a:pt x="3774168" y="0"/>
                </a:cubicBezTo>
                <a:cubicBezTo>
                  <a:pt x="3842924" y="-34079"/>
                  <a:pt x="4125897" y="41613"/>
                  <a:pt x="4272798" y="0"/>
                </a:cubicBezTo>
                <a:cubicBezTo>
                  <a:pt x="4419699" y="-41613"/>
                  <a:pt x="4522771" y="30210"/>
                  <a:pt x="4690256" y="0"/>
                </a:cubicBezTo>
                <a:cubicBezTo>
                  <a:pt x="4857741" y="-30210"/>
                  <a:pt x="5058239" y="34270"/>
                  <a:pt x="5188885" y="0"/>
                </a:cubicBezTo>
                <a:cubicBezTo>
                  <a:pt x="5319531" y="-34270"/>
                  <a:pt x="5519269" y="42167"/>
                  <a:pt x="5606343" y="0"/>
                </a:cubicBezTo>
                <a:cubicBezTo>
                  <a:pt x="5693417" y="-42167"/>
                  <a:pt x="6036064" y="6328"/>
                  <a:pt x="6186145" y="0"/>
                </a:cubicBezTo>
                <a:cubicBezTo>
                  <a:pt x="6336226" y="-6328"/>
                  <a:pt x="6442504" y="47632"/>
                  <a:pt x="6603602" y="0"/>
                </a:cubicBezTo>
                <a:cubicBezTo>
                  <a:pt x="6764700" y="-47632"/>
                  <a:pt x="6895355" y="40250"/>
                  <a:pt x="7102232" y="0"/>
                </a:cubicBezTo>
                <a:cubicBezTo>
                  <a:pt x="7309109" y="-40250"/>
                  <a:pt x="7562345" y="68289"/>
                  <a:pt x="7682034" y="0"/>
                </a:cubicBezTo>
                <a:cubicBezTo>
                  <a:pt x="7801723" y="-68289"/>
                  <a:pt x="7996656" y="58783"/>
                  <a:pt x="8308220" y="0"/>
                </a:cubicBezTo>
                <a:cubicBezTo>
                  <a:pt x="8404114" y="19096"/>
                  <a:pt x="8514931" y="86127"/>
                  <a:pt x="8499212" y="190992"/>
                </a:cubicBezTo>
                <a:cubicBezTo>
                  <a:pt x="8523884" y="271153"/>
                  <a:pt x="8455482" y="430114"/>
                  <a:pt x="8499212" y="588244"/>
                </a:cubicBezTo>
                <a:cubicBezTo>
                  <a:pt x="8542942" y="746374"/>
                  <a:pt x="8478710" y="819878"/>
                  <a:pt x="8499212" y="954939"/>
                </a:cubicBezTo>
                <a:cubicBezTo>
                  <a:pt x="8497167" y="1039164"/>
                  <a:pt x="8409365" y="1123020"/>
                  <a:pt x="8308220" y="1145931"/>
                </a:cubicBezTo>
                <a:cubicBezTo>
                  <a:pt x="8059259" y="1176699"/>
                  <a:pt x="7818416" y="1084201"/>
                  <a:pt x="7566073" y="1145931"/>
                </a:cubicBezTo>
                <a:cubicBezTo>
                  <a:pt x="7313730" y="1207661"/>
                  <a:pt x="7175736" y="1097285"/>
                  <a:pt x="6986271" y="1145931"/>
                </a:cubicBezTo>
                <a:cubicBezTo>
                  <a:pt x="6796806" y="1194577"/>
                  <a:pt x="6757708" y="1116179"/>
                  <a:pt x="6649986" y="1145931"/>
                </a:cubicBezTo>
                <a:cubicBezTo>
                  <a:pt x="6542264" y="1175683"/>
                  <a:pt x="6078772" y="1097950"/>
                  <a:pt x="5907840" y="1145931"/>
                </a:cubicBezTo>
                <a:cubicBezTo>
                  <a:pt x="5736908" y="1193912"/>
                  <a:pt x="5420500" y="1105732"/>
                  <a:pt x="5165693" y="1145931"/>
                </a:cubicBezTo>
                <a:cubicBezTo>
                  <a:pt x="4910886" y="1186130"/>
                  <a:pt x="4694683" y="1085499"/>
                  <a:pt x="4504719" y="1145931"/>
                </a:cubicBezTo>
                <a:cubicBezTo>
                  <a:pt x="4314755" y="1206363"/>
                  <a:pt x="4005794" y="1119117"/>
                  <a:pt x="3762572" y="1145931"/>
                </a:cubicBezTo>
                <a:cubicBezTo>
                  <a:pt x="3519350" y="1172745"/>
                  <a:pt x="3428360" y="1082807"/>
                  <a:pt x="3182770" y="1145931"/>
                </a:cubicBezTo>
                <a:cubicBezTo>
                  <a:pt x="2937180" y="1209055"/>
                  <a:pt x="2841491" y="1080186"/>
                  <a:pt x="2521796" y="1145931"/>
                </a:cubicBezTo>
                <a:cubicBezTo>
                  <a:pt x="2202101" y="1211676"/>
                  <a:pt x="2180490" y="1112958"/>
                  <a:pt x="2023166" y="1145931"/>
                </a:cubicBezTo>
                <a:cubicBezTo>
                  <a:pt x="1865842" y="1178904"/>
                  <a:pt x="1802022" y="1131221"/>
                  <a:pt x="1686881" y="1145931"/>
                </a:cubicBezTo>
                <a:cubicBezTo>
                  <a:pt x="1571741" y="1160641"/>
                  <a:pt x="1435086" y="1112568"/>
                  <a:pt x="1350596" y="1145931"/>
                </a:cubicBezTo>
                <a:cubicBezTo>
                  <a:pt x="1266106" y="1179294"/>
                  <a:pt x="1069679" y="1125579"/>
                  <a:pt x="933139" y="1145931"/>
                </a:cubicBezTo>
                <a:cubicBezTo>
                  <a:pt x="796599" y="1166283"/>
                  <a:pt x="416496" y="1069436"/>
                  <a:pt x="190992" y="1145931"/>
                </a:cubicBezTo>
                <a:cubicBezTo>
                  <a:pt x="94410" y="1159151"/>
                  <a:pt x="-12976" y="1046718"/>
                  <a:pt x="0" y="954939"/>
                </a:cubicBezTo>
                <a:cubicBezTo>
                  <a:pt x="-2014" y="827041"/>
                  <a:pt x="22090" y="754331"/>
                  <a:pt x="0" y="595884"/>
                </a:cubicBezTo>
                <a:cubicBezTo>
                  <a:pt x="-22090" y="437437"/>
                  <a:pt x="14798" y="333097"/>
                  <a:pt x="0" y="190992"/>
                </a:cubicBezTo>
                <a:close/>
              </a:path>
              <a:path w="8499212" h="1145931" stroke="0" extrusionOk="0">
                <a:moveTo>
                  <a:pt x="0" y="190992"/>
                </a:moveTo>
                <a:cubicBezTo>
                  <a:pt x="-24526" y="78264"/>
                  <a:pt x="109815" y="18503"/>
                  <a:pt x="190992" y="0"/>
                </a:cubicBezTo>
                <a:cubicBezTo>
                  <a:pt x="470532" y="-44177"/>
                  <a:pt x="689776" y="27777"/>
                  <a:pt x="851966" y="0"/>
                </a:cubicBezTo>
                <a:cubicBezTo>
                  <a:pt x="1014156" y="-27777"/>
                  <a:pt x="1256327" y="53186"/>
                  <a:pt x="1512941" y="0"/>
                </a:cubicBezTo>
                <a:cubicBezTo>
                  <a:pt x="1769555" y="-53186"/>
                  <a:pt x="2039642" y="35506"/>
                  <a:pt x="2173915" y="0"/>
                </a:cubicBezTo>
                <a:cubicBezTo>
                  <a:pt x="2308188" y="-35506"/>
                  <a:pt x="2580487" y="69061"/>
                  <a:pt x="2916061" y="0"/>
                </a:cubicBezTo>
                <a:cubicBezTo>
                  <a:pt x="3251635" y="-69061"/>
                  <a:pt x="3176414" y="32435"/>
                  <a:pt x="3333519" y="0"/>
                </a:cubicBezTo>
                <a:cubicBezTo>
                  <a:pt x="3490624" y="-32435"/>
                  <a:pt x="3681828" y="24620"/>
                  <a:pt x="3913321" y="0"/>
                </a:cubicBezTo>
                <a:cubicBezTo>
                  <a:pt x="4144814" y="-24620"/>
                  <a:pt x="4166162" y="9997"/>
                  <a:pt x="4411951" y="0"/>
                </a:cubicBezTo>
                <a:cubicBezTo>
                  <a:pt x="4657740" y="-9997"/>
                  <a:pt x="4669106" y="28197"/>
                  <a:pt x="4829408" y="0"/>
                </a:cubicBezTo>
                <a:cubicBezTo>
                  <a:pt x="4989710" y="-28197"/>
                  <a:pt x="5324346" y="45862"/>
                  <a:pt x="5490382" y="0"/>
                </a:cubicBezTo>
                <a:cubicBezTo>
                  <a:pt x="5656418" y="-45862"/>
                  <a:pt x="5672801" y="38794"/>
                  <a:pt x="5826667" y="0"/>
                </a:cubicBezTo>
                <a:cubicBezTo>
                  <a:pt x="5980533" y="-38794"/>
                  <a:pt x="6010078" y="9692"/>
                  <a:pt x="6162953" y="0"/>
                </a:cubicBezTo>
                <a:cubicBezTo>
                  <a:pt x="6315828" y="-9692"/>
                  <a:pt x="6590279" y="7275"/>
                  <a:pt x="6823927" y="0"/>
                </a:cubicBezTo>
                <a:cubicBezTo>
                  <a:pt x="7057575" y="-7275"/>
                  <a:pt x="7109779" y="30872"/>
                  <a:pt x="7241384" y="0"/>
                </a:cubicBezTo>
                <a:cubicBezTo>
                  <a:pt x="7372989" y="-30872"/>
                  <a:pt x="7505986" y="21952"/>
                  <a:pt x="7658842" y="0"/>
                </a:cubicBezTo>
                <a:cubicBezTo>
                  <a:pt x="7811698" y="-21952"/>
                  <a:pt x="7992617" y="6730"/>
                  <a:pt x="8308220" y="0"/>
                </a:cubicBezTo>
                <a:cubicBezTo>
                  <a:pt x="8401716" y="8207"/>
                  <a:pt x="8508488" y="65988"/>
                  <a:pt x="8499212" y="190992"/>
                </a:cubicBezTo>
                <a:cubicBezTo>
                  <a:pt x="8499313" y="301399"/>
                  <a:pt x="8484871" y="493917"/>
                  <a:pt x="8499212" y="572966"/>
                </a:cubicBezTo>
                <a:cubicBezTo>
                  <a:pt x="8513553" y="652015"/>
                  <a:pt x="8487534" y="773159"/>
                  <a:pt x="8499212" y="954939"/>
                </a:cubicBezTo>
                <a:cubicBezTo>
                  <a:pt x="8508933" y="1070317"/>
                  <a:pt x="8430231" y="1162915"/>
                  <a:pt x="8308220" y="1145931"/>
                </a:cubicBezTo>
                <a:cubicBezTo>
                  <a:pt x="8107361" y="1209947"/>
                  <a:pt x="7737952" y="1064215"/>
                  <a:pt x="7566073" y="1145931"/>
                </a:cubicBezTo>
                <a:cubicBezTo>
                  <a:pt x="7394194" y="1227647"/>
                  <a:pt x="7212876" y="1096634"/>
                  <a:pt x="6986271" y="1145931"/>
                </a:cubicBezTo>
                <a:cubicBezTo>
                  <a:pt x="6759666" y="1195228"/>
                  <a:pt x="6594630" y="1092772"/>
                  <a:pt x="6406469" y="1145931"/>
                </a:cubicBezTo>
                <a:cubicBezTo>
                  <a:pt x="6218308" y="1199090"/>
                  <a:pt x="6181672" y="1119548"/>
                  <a:pt x="6070184" y="1145931"/>
                </a:cubicBezTo>
                <a:cubicBezTo>
                  <a:pt x="5958696" y="1172314"/>
                  <a:pt x="5787797" y="1107006"/>
                  <a:pt x="5652727" y="1145931"/>
                </a:cubicBezTo>
                <a:cubicBezTo>
                  <a:pt x="5517657" y="1184856"/>
                  <a:pt x="5473964" y="1128136"/>
                  <a:pt x="5316442" y="1145931"/>
                </a:cubicBezTo>
                <a:cubicBezTo>
                  <a:pt x="5158920" y="1163726"/>
                  <a:pt x="5031621" y="1124371"/>
                  <a:pt x="4898984" y="1145931"/>
                </a:cubicBezTo>
                <a:cubicBezTo>
                  <a:pt x="4766347" y="1167491"/>
                  <a:pt x="4372149" y="1079303"/>
                  <a:pt x="4238010" y="1145931"/>
                </a:cubicBezTo>
                <a:cubicBezTo>
                  <a:pt x="4103871" y="1212559"/>
                  <a:pt x="3908398" y="1107430"/>
                  <a:pt x="3820553" y="1145931"/>
                </a:cubicBezTo>
                <a:cubicBezTo>
                  <a:pt x="3732708" y="1184432"/>
                  <a:pt x="3389600" y="1095380"/>
                  <a:pt x="3240751" y="1145931"/>
                </a:cubicBezTo>
                <a:cubicBezTo>
                  <a:pt x="3091902" y="1196482"/>
                  <a:pt x="2909113" y="1110235"/>
                  <a:pt x="2742121" y="1145931"/>
                </a:cubicBezTo>
                <a:cubicBezTo>
                  <a:pt x="2575129" y="1181627"/>
                  <a:pt x="2429591" y="1097412"/>
                  <a:pt x="2324663" y="1145931"/>
                </a:cubicBezTo>
                <a:cubicBezTo>
                  <a:pt x="2219735" y="1194450"/>
                  <a:pt x="1734715" y="1064598"/>
                  <a:pt x="1582517" y="1145931"/>
                </a:cubicBezTo>
                <a:cubicBezTo>
                  <a:pt x="1430319" y="1227264"/>
                  <a:pt x="1363606" y="1142160"/>
                  <a:pt x="1165059" y="1145931"/>
                </a:cubicBezTo>
                <a:cubicBezTo>
                  <a:pt x="966512" y="1149702"/>
                  <a:pt x="654259" y="1077887"/>
                  <a:pt x="190992" y="1145931"/>
                </a:cubicBezTo>
                <a:cubicBezTo>
                  <a:pt x="106240" y="1157165"/>
                  <a:pt x="13030" y="1057432"/>
                  <a:pt x="0" y="954939"/>
                </a:cubicBezTo>
                <a:cubicBezTo>
                  <a:pt x="-12959" y="827819"/>
                  <a:pt x="4314" y="756425"/>
                  <a:pt x="0" y="588244"/>
                </a:cubicBezTo>
                <a:cubicBezTo>
                  <a:pt x="-4314" y="420063"/>
                  <a:pt x="30364" y="289584"/>
                  <a:pt x="0" y="190992"/>
                </a:cubicBezTo>
                <a:close/>
              </a:path>
            </a:pathLst>
          </a:custGeom>
          <a:solidFill>
            <a:srgbClr val="FDE1A9"/>
          </a:solidFill>
          <a:ln w="12700" cap="flat" cmpd="sng" algn="ctr">
            <a:solidFill>
              <a:srgbClr val="69991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Kể</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hoạt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chung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đình</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em</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buổi</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tối</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1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620950" y="2115953"/>
            <a:ext cx="5968501" cy="2786113"/>
          </a:xfrm>
          <a:prstGeom prst="rect">
            <a:avLst/>
          </a:prstGeom>
        </p:spPr>
      </p:pic>
      <p:pic>
        <p:nvPicPr>
          <p:cNvPr id="3" name="Picture 2"/>
          <p:cNvPicPr>
            <a:picLocks noChangeAspect="1"/>
          </p:cNvPicPr>
          <p:nvPr/>
        </p:nvPicPr>
        <p:blipFill>
          <a:blip r:embed="rId5"/>
          <a:stretch>
            <a:fillRect/>
          </a:stretch>
        </p:blipFill>
        <p:spPr>
          <a:xfrm>
            <a:off x="2291556" y="1343112"/>
            <a:ext cx="2383743" cy="920576"/>
          </a:xfrm>
          <a:prstGeom prst="rect">
            <a:avLst/>
          </a:prstGeom>
        </p:spPr>
      </p:pic>
    </p:spTree>
    <p:extLst>
      <p:ext uri="{BB962C8B-B14F-4D97-AF65-F5344CB8AC3E}">
        <p14:creationId xmlns:p14="http://schemas.microsoft.com/office/powerpoint/2010/main" val="42880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8"/>
          <p:cNvSpPr txBox="1"/>
          <p:nvPr/>
        </p:nvSpPr>
        <p:spPr>
          <a:xfrm>
            <a:off x="4734891" y="1001124"/>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5" name="TextBox 28"/>
          <p:cNvSpPr txBox="1"/>
          <p:nvPr/>
        </p:nvSpPr>
        <p:spPr>
          <a:xfrm>
            <a:off x="8399761" y="3816696"/>
            <a:ext cx="2865749"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6" name="TextBox 28"/>
          <p:cNvSpPr txBox="1"/>
          <p:nvPr/>
        </p:nvSpPr>
        <p:spPr>
          <a:xfrm>
            <a:off x="1282795" y="3816696"/>
            <a:ext cx="2493622"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DÒ</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734891" y="3078790"/>
            <a:ext cx="2695696" cy="3303003"/>
          </a:xfrm>
          <a:prstGeom prst="rect">
            <a:avLst/>
          </a:prstGeom>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50192">
            <a:off x="5559720" y="282066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435295" y="4037373"/>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16521" y="4114064"/>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25131" y="232022"/>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396822" y="232022"/>
            <a:ext cx="534980" cy="597187"/>
          </a:xfrm>
          <a:prstGeom prst="rect">
            <a:avLst/>
          </a:prstGeom>
        </p:spPr>
      </p:pic>
    </p:spTree>
    <p:extLst>
      <p:ext uri="{BB962C8B-B14F-4D97-AF65-F5344CB8AC3E}">
        <p14:creationId xmlns:p14="http://schemas.microsoft.com/office/powerpoint/2010/main" val="20137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3779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lvl="0" indent="358775" algn="r">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1662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460958" y="107698"/>
            <a:ext cx="5438103" cy="646232"/>
          </a:xfrm>
          <a:prstGeom prst="rect">
            <a:avLst/>
          </a:prstGeom>
        </p:spPr>
      </p:pic>
      <p:grpSp>
        <p:nvGrpSpPr>
          <p:cNvPr id="6" name="Group 5">
            <a:extLst>
              <a:ext uri="{FF2B5EF4-FFF2-40B4-BE49-F238E27FC236}">
                <a16:creationId xmlns:a16="http://schemas.microsoft.com/office/drawing/2014/main" id="{23A938CC-E8B5-4857-814B-35FEB5B09B08}"/>
              </a:ext>
            </a:extLst>
          </p:cNvPr>
          <p:cNvGrpSpPr/>
          <p:nvPr/>
        </p:nvGrpSpPr>
        <p:grpSpPr>
          <a:xfrm>
            <a:off x="8654486" y="107698"/>
            <a:ext cx="3373589" cy="584775"/>
            <a:chOff x="7384428" y="208778"/>
            <a:chExt cx="4634997" cy="584775"/>
          </a:xfrm>
        </p:grpSpPr>
        <p:sp>
          <p:nvSpPr>
            <p:cNvPr id="8" name="Rectangle: Rounded Corners 43">
              <a:extLst>
                <a:ext uri="{FF2B5EF4-FFF2-40B4-BE49-F238E27FC236}">
                  <a16:creationId xmlns:a16="http://schemas.microsoft.com/office/drawing/2014/main" id="{E28AB72B-73A6-4432-9D8E-76A0EC1D5AB2}"/>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0" name="Rectangle 9">
              <a:extLst>
                <a:ext uri="{FF2B5EF4-FFF2-40B4-BE49-F238E27FC236}">
                  <a16:creationId xmlns:a16="http://schemas.microsoft.com/office/drawing/2014/main" id="{9577A528-839D-4C64-9969-FC7501783C23}"/>
                </a:ext>
              </a:extLst>
            </p:cNvPr>
            <p:cNvSpPr/>
            <p:nvPr/>
          </p:nvSpPr>
          <p:spPr>
            <a:xfrm>
              <a:off x="8342619" y="208778"/>
              <a:ext cx="279275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chia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11" name="Teardrop 10">
            <a:extLst>
              <a:ext uri="{FF2B5EF4-FFF2-40B4-BE49-F238E27FC236}">
                <a16:creationId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217652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394817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homeppt">
  <a:themeElements>
    <a:clrScheme name="自定义 111">
      <a:dk1>
        <a:sysClr val="windowText" lastClr="000000"/>
      </a:dk1>
      <a:lt1>
        <a:sysClr val="window" lastClr="FFFFFF"/>
      </a:lt1>
      <a:dk2>
        <a:srgbClr val="44546A"/>
      </a:dk2>
      <a:lt2>
        <a:srgbClr val="E7E6E6"/>
      </a:lt2>
      <a:accent1>
        <a:srgbClr val="69991D"/>
      </a:accent1>
      <a:accent2>
        <a:srgbClr val="EAB01D"/>
      </a:accent2>
      <a:accent3>
        <a:srgbClr val="69991D"/>
      </a:accent3>
      <a:accent4>
        <a:srgbClr val="E88087"/>
      </a:accent4>
      <a:accent5>
        <a:srgbClr val="69991D"/>
      </a:accent5>
      <a:accent6>
        <a:srgbClr val="EAB01D"/>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2029</Words>
  <Application>Microsoft Office PowerPoint</Application>
  <PresentationFormat>Màn hình rộng</PresentationFormat>
  <Paragraphs>109</Paragraphs>
  <Slides>29</Slides>
  <Notes>10</Notes>
  <HiddenSlides>0</HiddenSlides>
  <MMClips>0</MMClips>
  <ScaleCrop>false</ScaleCrop>
  <HeadingPairs>
    <vt:vector size="4" baseType="variant">
      <vt:variant>
        <vt:lpstr>Chủ đề</vt:lpstr>
      </vt:variant>
      <vt:variant>
        <vt:i4>2</vt:i4>
      </vt:variant>
      <vt:variant>
        <vt:lpstr>Tiêu đề Bản chiếu</vt:lpstr>
      </vt:variant>
      <vt:variant>
        <vt:i4>29</vt:i4>
      </vt:variant>
    </vt:vector>
  </HeadingPairs>
  <TitlesOfParts>
    <vt:vector size="31" baseType="lpstr">
      <vt:lpstr>homeppt</vt:lpstr>
      <vt:lpstr>Question of the Day for Preschool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Minh</cp:lastModifiedBy>
  <cp:revision>21</cp:revision>
  <dcterms:created xsi:type="dcterms:W3CDTF">2022-08-15T23:25:33Z</dcterms:created>
  <dcterms:modified xsi:type="dcterms:W3CDTF">2025-04-21T02:26:20Z</dcterms:modified>
</cp:coreProperties>
</file>