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2" r:id="rId3"/>
    <p:sldMasterId id="2147483708" r:id="rId4"/>
    <p:sldMasterId id="2147483720" r:id="rId5"/>
    <p:sldMasterId id="2147483732" r:id="rId6"/>
  </p:sldMasterIdLst>
  <p:notesMasterIdLst>
    <p:notesMasterId r:id="rId32"/>
  </p:notesMasterIdLst>
  <p:sldIdLst>
    <p:sldId id="268" r:id="rId7"/>
    <p:sldId id="292" r:id="rId8"/>
    <p:sldId id="259" r:id="rId9"/>
    <p:sldId id="297" r:id="rId10"/>
    <p:sldId id="497" r:id="rId11"/>
    <p:sldId id="504" r:id="rId12"/>
    <p:sldId id="294" r:id="rId13"/>
    <p:sldId id="496" r:id="rId14"/>
    <p:sldId id="521" r:id="rId15"/>
    <p:sldId id="522" r:id="rId16"/>
    <p:sldId id="523" r:id="rId17"/>
    <p:sldId id="524" r:id="rId18"/>
    <p:sldId id="525" r:id="rId19"/>
    <p:sldId id="501" r:id="rId20"/>
    <p:sldId id="526" r:id="rId21"/>
    <p:sldId id="505" r:id="rId22"/>
    <p:sldId id="506" r:id="rId23"/>
    <p:sldId id="527" r:id="rId24"/>
    <p:sldId id="502" r:id="rId25"/>
    <p:sldId id="516" r:id="rId26"/>
    <p:sldId id="520" r:id="rId27"/>
    <p:sldId id="261" r:id="rId28"/>
    <p:sldId id="519" r:id="rId29"/>
    <p:sldId id="264" r:id="rId30"/>
    <p:sldId id="52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1FECC-2BC5-4E4B-8F0E-FB7125DF4E4A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3C67B-4A81-4D20-9089-78754D7E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078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4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9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9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2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45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7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07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27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69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249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126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253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460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013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32056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23755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719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9211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3676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20813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0145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0112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7066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9862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698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52393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8783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786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3038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125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4483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599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585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7944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564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709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9405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7200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5612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3768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6550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477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9341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6073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5392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2827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2271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8801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9361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511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7309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7817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5383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2043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388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0355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9597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3427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4075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5395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8600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304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464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1916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01056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1582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6243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96109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8860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063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773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596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119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84F7D2A5-3E35-4DB0-8DAB-7F1393A6238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0004DA2-83FC-4DDC-A145-EAE859B415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0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05CBFAA-05CD-4460-BACE-F3E389F66C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07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6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85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image" Target="../media/image64.png"/><Relationship Id="rId4" Type="http://schemas.openxmlformats.org/officeDocument/2006/relationships/image" Target="../media/image60.jp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66.jpeg"/><Relationship Id="rId10" Type="http://schemas.openxmlformats.org/officeDocument/2006/relationships/image" Target="../media/image67.png"/><Relationship Id="rId4" Type="http://schemas.openxmlformats.org/officeDocument/2006/relationships/image" Target="../media/image65.jp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5" Type="http://schemas.openxmlformats.org/officeDocument/2006/relationships/image" Target="../media/image66.jpeg"/><Relationship Id="rId10" Type="http://schemas.openxmlformats.org/officeDocument/2006/relationships/image" Target="../media/image69.png"/><Relationship Id="rId4" Type="http://schemas.openxmlformats.org/officeDocument/2006/relationships/image" Target="../media/image68.jp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7548683-906E-425C-A4B4-1089E21F9137}"/>
              </a:ext>
            </a:extLst>
          </p:cNvPr>
          <p:cNvSpPr txBox="1"/>
          <p:nvPr/>
        </p:nvSpPr>
        <p:spPr>
          <a:xfrm>
            <a:off x="4036457" y="798930"/>
            <a:ext cx="6098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sáu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năm 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vi-V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BC964-CBDE-48E9-823E-3CD7C4D9B391}"/>
              </a:ext>
            </a:extLst>
          </p:cNvPr>
          <p:cNvSpPr txBox="1"/>
          <p:nvPr/>
        </p:nvSpPr>
        <p:spPr>
          <a:xfrm>
            <a:off x="5834702" y="1464379"/>
            <a:ext cx="2355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 NGHỆ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20FABF-7C19-4248-B260-6142AAD0A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884" y="2124621"/>
            <a:ext cx="8876545" cy="23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7198D-D11D-4FC2-AA74-31BE4DA2A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688" y="4258932"/>
            <a:ext cx="360914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224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Lấy tay không nhặt mảnh vỡ dễ bị thương.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6238C-B009-45A0-BE41-8DB80D659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7" y="1871662"/>
            <a:ext cx="4389334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 tay gần vòi nước đang sôi dễ bị bỏng.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E563A-046F-487F-A636-F8BE0BB58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4" y="1876424"/>
            <a:ext cx="4050221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vật vào ổ điện dễ xảy ra tai nạn điện giật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A27CC-5FC3-4FE5-A52D-F073C65E2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4" y="1947862"/>
            <a:ext cx="4090369" cy="32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6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Sử dụng vật nhọn làm đồ chơi dễ bị thương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1F9B6-D203-4C98-A289-CEA9316C8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362" y="2195512"/>
            <a:ext cx="3904847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101033" y="1982112"/>
            <a:ext cx="8843191" cy="2666086"/>
            <a:chOff x="1710430" y="1284911"/>
            <a:chExt cx="8020062" cy="2564311"/>
          </a:xfrm>
        </p:grpSpPr>
        <p:sp>
          <p:nvSpPr>
            <p:cNvPr id="23" name="矩形 22"/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gradFill>
              <a:gsLst>
                <a:gs pos="100000">
                  <a:srgbClr val="7E9F3D">
                    <a:alpha val="80000"/>
                  </a:srgbClr>
                </a:gs>
                <a:gs pos="84000">
                  <a:srgbClr val="B3EA34">
                    <a:alpha val="77647"/>
                  </a:srgbClr>
                </a:gs>
              </a:gsLst>
              <a:lin ang="10800000" scaled="0"/>
            </a:gradFill>
            <a:ln>
              <a:solidFill>
                <a:srgbClr val="B3EA3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73020" y="2647052"/>
            <a:ext cx="1415845" cy="1331706"/>
            <a:chOff x="713110" y="905764"/>
            <a:chExt cx="1361797" cy="1280869"/>
          </a:xfrm>
        </p:grpSpPr>
        <p:grpSp>
          <p:nvGrpSpPr>
            <p:cNvPr id="17" name="组合 16"/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19" name="Freeform 6"/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方正大标宋简体" pitchFamily="2" charset="-122"/>
                  <a:ea typeface="方正大标宋简体" pitchFamily="2" charset="-122"/>
                  <a:cs typeface="+mn-cs"/>
                </a:rPr>
                <a:t>KL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方正大标宋简体" pitchFamily="2" charset="-122"/>
                <a:ea typeface="方正大标宋简体" pitchFamily="2" charset="-122"/>
                <a:cs typeface="+mn-cs"/>
              </a:endParaRPr>
            </a:p>
          </p:txBody>
        </p:sp>
      </p:grpSp>
      <p:sp useBgFill="1">
        <p:nvSpPr>
          <p:cNvPr id="58" name="Freeform 27"/>
          <p:cNvSpPr>
            <a:spLocks/>
          </p:cNvSpPr>
          <p:nvPr/>
        </p:nvSpPr>
        <p:spPr bwMode="auto">
          <a:xfrm>
            <a:off x="2288866" y="3067201"/>
            <a:ext cx="441960" cy="489586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14625" y="2421693"/>
            <a:ext cx="8067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em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 </a:t>
            </a:r>
            <a:r>
              <a:rPr lang="vi-VN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cần sử dụng đúng cách các sản phẩm công nghệ để đảm bảo an toàn cho bản thân và mọi người</a:t>
            </a:r>
            <a:r>
              <a:rPr lang="en-US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方正大标宋简体" pitchFamily="2" charset="-122"/>
                <a:cs typeface="Arial" panose="020B060402020202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方正大标宋简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781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98156" y="2876086"/>
            <a:ext cx="50662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3012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457325" y="360257"/>
            <a:ext cx="9963150" cy="1144693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lựa chọn và sắp xếp các thẻ tình huống có thể gây bỏng, hoặc gây điện giật để hoàn thiện bảng theo mẫu gợi ý dưới đây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488DE9-C1E4-47C4-9A1E-A5C7CE8C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1824037"/>
            <a:ext cx="4681538" cy="420824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F68969-BF19-48FA-82CF-F92C8C19C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03974"/>
              </p:ext>
            </p:extLst>
          </p:nvPr>
        </p:nvGraphicFramePr>
        <p:xfrm>
          <a:off x="6010276" y="2296509"/>
          <a:ext cx="5514974" cy="1791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6997">
                  <a:extLst>
                    <a:ext uri="{9D8B030D-6E8A-4147-A177-3AD203B41FA5}">
                      <a16:colId xmlns:a16="http://schemas.microsoft.com/office/drawing/2014/main" val="864464001"/>
                    </a:ext>
                  </a:extLst>
                </a:gridCol>
                <a:gridCol w="2757977">
                  <a:extLst>
                    <a:ext uri="{9D8B030D-6E8A-4147-A177-3AD203B41FA5}">
                      <a16:colId xmlns:a16="http://schemas.microsoft.com/office/drawing/2014/main" val="2360282891"/>
                    </a:ext>
                  </a:extLst>
                </a:gridCol>
              </a:tblGrid>
              <a:tr h="856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bỏng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 huống có thể gây điện giật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847306"/>
                  </a:ext>
                </a:extLst>
              </a:tr>
              <a:tr h="7674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64716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A9E9D380-0A7A-4C5C-B173-20AA5CD0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231" y="4249262"/>
            <a:ext cx="4132379" cy="1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604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B8D79B-A9C2-4996-9089-AF3A6BC93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72019"/>
              </p:ext>
            </p:extLst>
          </p:nvPr>
        </p:nvGraphicFramePr>
        <p:xfrm>
          <a:off x="1438275" y="1178560"/>
          <a:ext cx="9734550" cy="4124960"/>
        </p:xfrm>
        <a:graphic>
          <a:graphicData uri="http://schemas.openxmlformats.org/drawingml/2006/table">
            <a:tbl>
              <a:tblPr/>
              <a:tblGrid>
                <a:gridCol w="4867275">
                  <a:extLst>
                    <a:ext uri="{9D8B030D-6E8A-4147-A177-3AD203B41FA5}">
                      <a16:colId xmlns:a16="http://schemas.microsoft.com/office/drawing/2014/main" val="3711878134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3783685705"/>
                    </a:ext>
                  </a:extLst>
                </a:gridCol>
              </a:tblGrid>
              <a:tr h="8249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bỏng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huống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giật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528263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244111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408940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266107"/>
                  </a:ext>
                </a:extLst>
              </a:tr>
              <a:tr h="824992">
                <a:tc>
                  <a:txBody>
                    <a:bodyPr/>
                    <a:lstStyle/>
                    <a:p>
                      <a:pPr algn="just" fontAlgn="t"/>
                      <a:endParaRPr lang="vi-VN" sz="28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44879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6FE8A0-C1B8-40B5-A50A-A83CE22495D6}"/>
              </a:ext>
            </a:extLst>
          </p:cNvPr>
          <p:cNvSpPr txBox="1"/>
          <p:nvPr/>
        </p:nvSpPr>
        <p:spPr>
          <a:xfrm>
            <a:off x="1524000" y="2114550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CA853E-F8BB-486D-9776-239B799B2154}"/>
              </a:ext>
            </a:extLst>
          </p:cNvPr>
          <p:cNvSpPr txBox="1"/>
          <p:nvPr/>
        </p:nvSpPr>
        <p:spPr>
          <a:xfrm>
            <a:off x="1504950" y="2809875"/>
            <a:ext cx="468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Với tay lấy phích nước nóng để ở trên cao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D156EC-D8B2-4E41-899C-36AE2CE6BF04}"/>
              </a:ext>
            </a:extLst>
          </p:cNvPr>
          <p:cNvSpPr txBox="1"/>
          <p:nvPr/>
        </p:nvSpPr>
        <p:spPr>
          <a:xfrm>
            <a:off x="1371600" y="3810000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bàn là đang nóng ở gần người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1E671C-7601-4E16-AEE0-96DF56F0C642}"/>
              </a:ext>
            </a:extLst>
          </p:cNvPr>
          <p:cNvSpPr txBox="1"/>
          <p:nvPr/>
        </p:nvSpPr>
        <p:spPr>
          <a:xfrm>
            <a:off x="1495426" y="4448175"/>
            <a:ext cx="473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tay vào hơi xì trên nắp nồi hầm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3F98B-049D-4D83-B223-FABD1FD540F3}"/>
              </a:ext>
            </a:extLst>
          </p:cNvPr>
          <p:cNvSpPr txBox="1"/>
          <p:nvPr/>
        </p:nvSpPr>
        <p:spPr>
          <a:xfrm>
            <a:off x="6667500" y="2181225"/>
            <a:ext cx="404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ổ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B17E6-B623-4540-95A3-F12C5B40C28F}"/>
              </a:ext>
            </a:extLst>
          </p:cNvPr>
          <p:cNvSpPr txBox="1"/>
          <p:nvPr/>
        </p:nvSpPr>
        <p:spPr>
          <a:xfrm>
            <a:off x="6477000" y="2771775"/>
            <a:ext cx="4543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hở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74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0E7E56-085E-4949-83C8-8689CFAF68A0}"/>
              </a:ext>
            </a:extLst>
          </p:cNvPr>
          <p:cNvGrpSpPr/>
          <p:nvPr/>
        </p:nvGrpSpPr>
        <p:grpSpPr>
          <a:xfrm>
            <a:off x="1857375" y="375467"/>
            <a:ext cx="8686799" cy="1163743"/>
            <a:chOff x="1181100" y="4876799"/>
            <a:chExt cx="5548316" cy="1637409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04F8B72B-CD07-469E-B140-4B760BB92AAB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86A6E823-4B83-453B-AF0B-98B3E545D691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vực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0C6641-BF8C-4071-9B36-435A23314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2147887"/>
            <a:ext cx="9358932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03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184550-26E1-4E13-914E-44FF12EE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44500C-8A84-458B-89D9-64709143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4" y="1088700"/>
            <a:ext cx="7919696" cy="378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F7332-7EA2-4E89-875F-DA323D9EF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6661" y="2620457"/>
            <a:ext cx="4695339" cy="4237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AC807-3F6D-4198-8829-0CDBA4C4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074" y="1807750"/>
            <a:ext cx="65171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8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231715" y="2876086"/>
            <a:ext cx="61991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id="{D8DF76FE-0E3B-4700-874E-C1876C901596}"/>
              </a:ext>
            </a:extLst>
          </p:cNvPr>
          <p:cNvGrpSpPr/>
          <p:nvPr/>
        </p:nvGrpSpPr>
        <p:grpSpPr>
          <a:xfrm>
            <a:off x="3487944" y="1018839"/>
            <a:ext cx="1370714" cy="1370714"/>
            <a:chOff x="5410643" y="1184464"/>
            <a:chExt cx="1370714" cy="1370714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C305C6BD-154B-4F82-A643-CCBBCFBEA641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cs"/>
                  <a:sym typeface="+mn-lt"/>
                </a:rPr>
                <a:t>1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10" name="椭圆 13">
              <a:extLst>
                <a:ext uri="{FF2B5EF4-FFF2-40B4-BE49-F238E27FC236}">
                  <a16:creationId xmlns:a16="http://schemas.microsoft.com/office/drawing/2014/main" id="{DA222B7F-D32E-4046-8963-E272CD5C33BF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cs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3575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96883A-49A2-4F97-A3A8-89509354C5C8}"/>
              </a:ext>
            </a:extLst>
          </p:cNvPr>
          <p:cNvSpPr txBox="1"/>
          <p:nvPr/>
        </p:nvSpPr>
        <p:spPr>
          <a:xfrm>
            <a:off x="571500" y="113377"/>
            <a:ext cx="8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HỌC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CÙNG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NOBITA</a:t>
            </a:r>
          </a:p>
        </p:txBody>
      </p:sp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33053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00300" y="38602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725" y="455016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1" y="4236389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43EF87-2B71-45E6-95EC-9888E73024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3394" y="209549"/>
            <a:ext cx="3719756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2759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F1CFC3-70E2-4D21-A329-60FB348E00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399" y="142874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1E7A2694-3EB4-433E-A76B-3FFC6D13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93BECB26-FD5B-4475-A7C8-F5C4381CE46E}"/>
              </a:ext>
            </a:extLst>
          </p:cNvPr>
          <p:cNvSpPr/>
          <p:nvPr/>
        </p:nvSpPr>
        <p:spPr>
          <a:xfrm>
            <a:off x="381000" y="261628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D4A85249-C79E-4389-8AB7-ED68131D3D77}"/>
              </a:ext>
            </a:extLst>
          </p:cNvPr>
          <p:cNvSpPr/>
          <p:nvPr/>
        </p:nvSpPr>
        <p:spPr>
          <a:xfrm>
            <a:off x="2514600" y="3838575"/>
            <a:ext cx="6781799" cy="18785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0ABD65-6B87-49AA-ADBE-ECC4B018ACD2}"/>
              </a:ext>
            </a:extLst>
          </p:cNvPr>
          <p:cNvSpPr txBox="1"/>
          <p:nvPr/>
        </p:nvSpPr>
        <p:spPr>
          <a:xfrm>
            <a:off x="542925" y="40739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259C7E-74A3-4047-AB42-DBA782BFA9B1}"/>
              </a:ext>
            </a:extLst>
          </p:cNvPr>
          <p:cNvSpPr txBox="1"/>
          <p:nvPr/>
        </p:nvSpPr>
        <p:spPr>
          <a:xfrm>
            <a:off x="2762251" y="3903014"/>
            <a:ext cx="61340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21D6416-0177-4E81-A71D-D5341B89C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2036" y="3019425"/>
            <a:ext cx="2255163" cy="3838575"/>
          </a:xfrm>
          <a:prstGeom prst="rect">
            <a:avLst/>
          </a:prstGeom>
        </p:spPr>
      </p:pic>
      <p:pic>
        <p:nvPicPr>
          <p:cNvPr id="33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E4A4484D-C625-49C1-8DF7-65FE7B3C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FCA5AFD-3180-4B76-9425-D0806DF0B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A754C6-5800-4F15-B018-2C9FF258BC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1299" y="0"/>
            <a:ext cx="3590925" cy="35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3" grpId="0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Hihi….Cám ơn các bạn.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8C3F815-7BC5-4893-9213-5A7C6B0E3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grpSp>
        <p:nvGrpSpPr>
          <p:cNvPr id="4" name="Graphic 14">
            <a:extLst>
              <a:ext uri="{FF2B5EF4-FFF2-40B4-BE49-F238E27FC236}">
                <a16:creationId xmlns:a16="http://schemas.microsoft.com/office/drawing/2014/main" id="{A084B52D-E37F-4E72-9819-9E01ABAE7688}"/>
              </a:ext>
            </a:extLst>
          </p:cNvPr>
          <p:cNvGrpSpPr/>
          <p:nvPr/>
        </p:nvGrpSpPr>
        <p:grpSpPr>
          <a:xfrm>
            <a:off x="1966387" y="457200"/>
            <a:ext cx="9982200" cy="6070066"/>
            <a:chOff x="2971800" y="173220"/>
            <a:chExt cx="8447119" cy="6226075"/>
          </a:xfrm>
        </p:grpSpPr>
        <p:grpSp>
          <p:nvGrpSpPr>
            <p:cNvPr id="6" name="Graphic 14">
              <a:extLst>
                <a:ext uri="{FF2B5EF4-FFF2-40B4-BE49-F238E27FC236}">
                  <a16:creationId xmlns:a16="http://schemas.microsoft.com/office/drawing/2014/main" id="{BB3096BA-BC7E-4CA6-87C4-357BB9CDC7D2}"/>
                </a:ext>
              </a:extLst>
            </p:cNvPr>
            <p:cNvGrpSpPr/>
            <p:nvPr/>
          </p:nvGrpSpPr>
          <p:grpSpPr>
            <a:xfrm>
              <a:off x="2971800" y="173220"/>
              <a:ext cx="8447119" cy="6226075"/>
              <a:chOff x="2971800" y="173220"/>
              <a:chExt cx="8447119" cy="622607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0DDE792F-5E9F-4DFC-A506-234EA4F5F8F0}"/>
                  </a:ext>
                </a:extLst>
              </p:cNvPr>
              <p:cNvSpPr/>
              <p:nvPr/>
            </p:nvSpPr>
            <p:spPr>
              <a:xfrm>
                <a:off x="2971800" y="768697"/>
                <a:ext cx="8447119" cy="5630598"/>
              </a:xfrm>
              <a:custGeom>
                <a:avLst/>
                <a:gdLst>
                  <a:gd name="connsiteX0" fmla="*/ 261144 w 8447119"/>
                  <a:gd name="connsiteY0" fmla="*/ 0 h 5630598"/>
                  <a:gd name="connsiteX1" fmla="*/ 0 w 8447119"/>
                  <a:gd name="connsiteY1" fmla="*/ 375160 h 5630598"/>
                  <a:gd name="connsiteX2" fmla="*/ 130572 w 8447119"/>
                  <a:gd name="connsiteY2" fmla="*/ 4828915 h 5630598"/>
                  <a:gd name="connsiteX3" fmla="*/ 859067 w 8447119"/>
                  <a:gd name="connsiteY3" fmla="*/ 5458822 h 5630598"/>
                  <a:gd name="connsiteX4" fmla="*/ 7465570 w 8447119"/>
                  <a:gd name="connsiteY4" fmla="*/ 5630598 h 5630598"/>
                  <a:gd name="connsiteX5" fmla="*/ 8447120 w 8447119"/>
                  <a:gd name="connsiteY5" fmla="*/ 4857512 h 5630598"/>
                  <a:gd name="connsiteX6" fmla="*/ 8447120 w 8447119"/>
                  <a:gd name="connsiteY6" fmla="*/ 375160 h 5630598"/>
                  <a:gd name="connsiteX7" fmla="*/ 8217772 w 8447119"/>
                  <a:gd name="connsiteY7" fmla="*/ 158418 h 563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7119" h="5630598">
                    <a:moveTo>
                      <a:pt x="261144" y="0"/>
                    </a:moveTo>
                    <a:lnTo>
                      <a:pt x="0" y="375160"/>
                    </a:lnTo>
                    <a:lnTo>
                      <a:pt x="130572" y="4828915"/>
                    </a:lnTo>
                    <a:lnTo>
                      <a:pt x="859067" y="5458822"/>
                    </a:lnTo>
                    <a:lnTo>
                      <a:pt x="7465570" y="5630598"/>
                    </a:lnTo>
                    <a:lnTo>
                      <a:pt x="8447120" y="4857512"/>
                    </a:lnTo>
                    <a:lnTo>
                      <a:pt x="8447120" y="375160"/>
                    </a:lnTo>
                    <a:lnTo>
                      <a:pt x="8217772" y="158418"/>
                    </a:lnTo>
                  </a:path>
                </a:pathLst>
              </a:custGeom>
              <a:solidFill>
                <a:srgbClr val="5E94EA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F7193A-144E-4052-94CD-9300DA1BBBE0}"/>
                  </a:ext>
                </a:extLst>
              </p:cNvPr>
              <p:cNvSpPr/>
              <p:nvPr/>
            </p:nvSpPr>
            <p:spPr>
              <a:xfrm>
                <a:off x="3233132" y="173220"/>
                <a:ext cx="7956438" cy="5911309"/>
              </a:xfrm>
              <a:custGeom>
                <a:avLst/>
                <a:gdLst>
                  <a:gd name="connsiteX0" fmla="*/ 7956439 w 7956438"/>
                  <a:gd name="connsiteY0" fmla="*/ 753895 h 5911309"/>
                  <a:gd name="connsiteX1" fmla="*/ 7956439 w 7956438"/>
                  <a:gd name="connsiteY1" fmla="*/ 5336152 h 5911309"/>
                  <a:gd name="connsiteX2" fmla="*/ 7232272 w 7956438"/>
                  <a:gd name="connsiteY2" fmla="*/ 5911310 h 5911309"/>
                  <a:gd name="connsiteX3" fmla="*/ 935830 w 7956438"/>
                  <a:gd name="connsiteY3" fmla="*/ 5911310 h 5911309"/>
                  <a:gd name="connsiteX4" fmla="*/ 127374 w 7956438"/>
                  <a:gd name="connsiteY4" fmla="*/ 5297018 h 5911309"/>
                  <a:gd name="connsiteX5" fmla="*/ 0 w 7956438"/>
                  <a:gd name="connsiteY5" fmla="*/ 595665 h 5911309"/>
                  <a:gd name="connsiteX6" fmla="*/ 664902 w 7956438"/>
                  <a:gd name="connsiteY6" fmla="*/ 114580 h 5911309"/>
                  <a:gd name="connsiteX7" fmla="*/ 6860310 w 7956438"/>
                  <a:gd name="connsiteY7" fmla="*/ 0 h 5911309"/>
                  <a:gd name="connsiteX8" fmla="*/ 7956439 w 7956438"/>
                  <a:gd name="connsiteY8" fmla="*/ 753895 h 591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6438" h="5911309">
                    <a:moveTo>
                      <a:pt x="7956439" y="753895"/>
                    </a:moveTo>
                    <a:lnTo>
                      <a:pt x="7956439" y="5336152"/>
                    </a:lnTo>
                    <a:lnTo>
                      <a:pt x="7232272" y="5911310"/>
                    </a:lnTo>
                    <a:lnTo>
                      <a:pt x="935830" y="5911310"/>
                    </a:lnTo>
                    <a:lnTo>
                      <a:pt x="127374" y="5297018"/>
                    </a:lnTo>
                    <a:cubicBezTo>
                      <a:pt x="91626" y="4134097"/>
                      <a:pt x="26717" y="1634975"/>
                      <a:pt x="0" y="595665"/>
                    </a:cubicBezTo>
                    <a:lnTo>
                      <a:pt x="664902" y="114580"/>
                    </a:lnTo>
                    <a:lnTo>
                      <a:pt x="6860310" y="0"/>
                    </a:lnTo>
                    <a:lnTo>
                      <a:pt x="7956439" y="753895"/>
                    </a:lnTo>
                    <a:close/>
                  </a:path>
                </a:pathLst>
              </a:custGeom>
              <a:solidFill>
                <a:srgbClr val="FFFFFC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01A1D58-2C4A-496B-9A08-5EA49AA3F93A}"/>
                  </a:ext>
                </a:extLst>
              </p:cNvPr>
              <p:cNvSpPr/>
              <p:nvPr/>
            </p:nvSpPr>
            <p:spPr>
              <a:xfrm>
                <a:off x="3687689" y="523733"/>
                <a:ext cx="7158518" cy="5217056"/>
              </a:xfrm>
              <a:custGeom>
                <a:avLst/>
                <a:gdLst>
                  <a:gd name="connsiteX0" fmla="*/ 515328 w 7158518"/>
                  <a:gd name="connsiteY0" fmla="*/ 69049 h 5217056"/>
                  <a:gd name="connsiteX1" fmla="*/ 0 w 7158518"/>
                  <a:gd name="connsiteY1" fmla="*/ 509119 h 5217056"/>
                  <a:gd name="connsiteX2" fmla="*/ 0 w 7158518"/>
                  <a:gd name="connsiteY2" fmla="*/ 4701541 h 5217056"/>
                  <a:gd name="connsiteX3" fmla="*/ 706859 w 7158518"/>
                  <a:gd name="connsiteY3" fmla="*/ 5217057 h 5217056"/>
                  <a:gd name="connsiteX4" fmla="*/ 6614593 w 7158518"/>
                  <a:gd name="connsiteY4" fmla="*/ 5217057 h 5217056"/>
                  <a:gd name="connsiteX5" fmla="*/ 6979782 w 7158518"/>
                  <a:gd name="connsiteY5" fmla="*/ 4615747 h 5217056"/>
                  <a:gd name="connsiteX6" fmla="*/ 7158519 w 7158518"/>
                  <a:gd name="connsiteY6" fmla="*/ 750132 h 5217056"/>
                  <a:gd name="connsiteX7" fmla="*/ 6275557 w 7158518"/>
                  <a:gd name="connsiteY7" fmla="*/ 0 h 521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58518" h="5217056">
                    <a:moveTo>
                      <a:pt x="515328" y="69049"/>
                    </a:moveTo>
                    <a:lnTo>
                      <a:pt x="0" y="509119"/>
                    </a:lnTo>
                    <a:lnTo>
                      <a:pt x="0" y="4701541"/>
                    </a:lnTo>
                    <a:lnTo>
                      <a:pt x="706859" y="5217057"/>
                    </a:lnTo>
                    <a:lnTo>
                      <a:pt x="6614593" y="5217057"/>
                    </a:lnTo>
                    <a:lnTo>
                      <a:pt x="6979782" y="4615747"/>
                    </a:lnTo>
                    <a:lnTo>
                      <a:pt x="7158519" y="750132"/>
                    </a:lnTo>
                    <a:lnTo>
                      <a:pt x="6275557" y="0"/>
                    </a:lnTo>
                    <a:close/>
                  </a:path>
                </a:pathLst>
              </a:custGeom>
              <a:solidFill>
                <a:srgbClr val="D3E9FF"/>
              </a:solidFill>
              <a:ln w="187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BBF82B6-01C7-419D-86A3-1BE9FF273413}"/>
                </a:ext>
              </a:extLst>
            </p:cNvPr>
            <p:cNvSpPr/>
            <p:nvPr/>
          </p:nvSpPr>
          <p:spPr>
            <a:xfrm>
              <a:off x="4317262" y="507928"/>
              <a:ext cx="5612510" cy="783433"/>
            </a:xfrm>
            <a:custGeom>
              <a:avLst/>
              <a:gdLst>
                <a:gd name="connsiteX0" fmla="*/ 0 w 2780774"/>
                <a:gd name="connsiteY0" fmla="*/ 50046 h 783433"/>
                <a:gd name="connsiteX1" fmla="*/ 240637 w 2780774"/>
                <a:gd name="connsiteY1" fmla="*/ 738843 h 783433"/>
                <a:gd name="connsiteX2" fmla="*/ 2519630 w 2780774"/>
                <a:gd name="connsiteY2" fmla="*/ 783433 h 783433"/>
                <a:gd name="connsiteX3" fmla="*/ 2780774 w 2780774"/>
                <a:gd name="connsiteY3" fmla="*/ 0 h 78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0774" h="783433">
                  <a:moveTo>
                    <a:pt x="0" y="50046"/>
                  </a:moveTo>
                  <a:lnTo>
                    <a:pt x="240637" y="738843"/>
                  </a:lnTo>
                  <a:lnTo>
                    <a:pt x="2519630" y="783433"/>
                  </a:lnTo>
                  <a:lnTo>
                    <a:pt x="2780774" y="0"/>
                  </a:lnTo>
                  <a:close/>
                </a:path>
              </a:pathLst>
            </a:custGeom>
            <a:solidFill>
              <a:srgbClr val="FFFFFC"/>
            </a:solidFill>
            <a:ln w="187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EF2A1-28FB-44CE-980C-7E610932E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5" y="2563400"/>
            <a:ext cx="4695339" cy="4237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4D1DFB-1ED0-4C3D-B40F-23B9F943F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896" y="1649896"/>
            <a:ext cx="8661811" cy="38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12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BA20FF-BA3D-4D1D-9ECA-C83DDB74E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/>
          <a:stretch/>
        </p:blipFill>
        <p:spPr>
          <a:xfrm>
            <a:off x="16839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F5DB27-E1B7-41C0-9042-ED2FD21C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66797" y="3200400"/>
            <a:ext cx="7381463" cy="35052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030394-571B-4A07-83BF-EC03CBAE78CB}"/>
              </a:ext>
            </a:extLst>
          </p:cNvPr>
          <p:cNvGrpSpPr/>
          <p:nvPr/>
        </p:nvGrpSpPr>
        <p:grpSpPr>
          <a:xfrm>
            <a:off x="3785801" y="371992"/>
            <a:ext cx="6303810" cy="2078916"/>
            <a:chOff x="2500625" y="1170898"/>
            <a:chExt cx="6303810" cy="207891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22E6CE60-61C7-46CF-A830-6D10435F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D7BDB2F-8522-4F61-92E5-E4A2EF5CBBA2}"/>
                </a:ext>
              </a:extLst>
            </p:cNvPr>
            <p:cNvSpPr txBox="1"/>
            <p:nvPr/>
          </p:nvSpPr>
          <p:spPr>
            <a:xfrm>
              <a:off x="2700415" y="1280780"/>
              <a:ext cx="5406888" cy="19500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sử dụng các thiết bị công nghệ các em cần đảm bảo điều gì?</a:t>
              </a:r>
              <a:endPara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EB1779D0-D3CD-432A-92EB-05044A6E5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835" y="4855284"/>
            <a:ext cx="2135199" cy="2078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273293-5C2C-4455-95CB-B7869E8FB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8" b="97230" l="2875" r="98625">
                        <a14:foregroundMark x1="29500" y1="9418" x2="31375" y2="17729"/>
                        <a14:foregroundMark x1="30000" y1="7895" x2="37000" y2="6787"/>
                        <a14:foregroundMark x1="37000" y1="6787" x2="37375" y2="6648"/>
                        <a14:foregroundMark x1="40375" y1="4571" x2="40375" y2="4571"/>
                        <a14:foregroundMark x1="42375" y1="2216" x2="42750" y2="5125"/>
                        <a14:foregroundMark x1="35875" y1="16898" x2="39750" y2="20083"/>
                        <a14:foregroundMark x1="35250" y1="13989" x2="40750" y2="22299"/>
                        <a14:foregroundMark x1="41000" y1="14266" x2="43750" y2="20360"/>
                        <a14:foregroundMark x1="42375" y1="12050" x2="43500" y2="19252"/>
                        <a14:foregroundMark x1="48250" y1="49030" x2="49625" y2="53324"/>
                        <a14:foregroundMark x1="33250" y1="88781" x2="33750" y2="94460"/>
                        <a14:foregroundMark x1="24000" y1="85042" x2="22625" y2="95706"/>
                        <a14:foregroundMark x1="22875" y1="95706" x2="41000" y2="96676"/>
                        <a14:foregroundMark x1="33500" y1="97230" x2="41750" y2="97230"/>
                        <a14:foregroundMark x1="7875" y1="62465" x2="7625" y2="77839"/>
                        <a14:foregroundMark x1="2875" y1="71053" x2="5625" y2="74931"/>
                        <a14:foregroundMark x1="90250" y1="27562" x2="98625" y2="15097"/>
                        <a14:foregroundMark x1="39000" y1="12742" x2="38875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3058" y="3051313"/>
            <a:ext cx="4217936" cy="3806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B6EF2-A16B-44BE-907A-839292CEDEE7}"/>
              </a:ext>
            </a:extLst>
          </p:cNvPr>
          <p:cNvSpPr txBox="1"/>
          <p:nvPr/>
        </p:nvSpPr>
        <p:spPr>
          <a:xfrm>
            <a:off x="1938130" y="3607904"/>
            <a:ext cx="641074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sử dụng sản phẩm công nghệ cần lưu ý để đảm bảo an toàn như: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nên cắm nhiều đồ dùng điện cùng một lúc vào ổ cắm.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Không dùng điện thoại di động trong điều kiện thiếu ánh sáng quá lâu.</a:t>
            </a:r>
          </a:p>
          <a:p>
            <a:pPr algn="just"/>
            <a:r>
              <a:rPr lang="vi-VN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Đóng tủ lạnh ngay sau khi lấy đồ.</a:t>
            </a:r>
          </a:p>
          <a:p>
            <a:pPr marL="342900" indent="-342900" algn="l">
              <a:buFontTx/>
              <a:buChar char="-"/>
            </a:pP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l">
              <a:buFontTx/>
              <a:buChar char="-"/>
            </a:pPr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21786274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34E363-58C2-4834-892C-C173545A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FD32F-6300-441D-8B57-8941F30C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14953"/>
            <a:ext cx="7443365" cy="243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D5C0F-A51E-4A22-B99C-1B59A5631895}"/>
              </a:ext>
            </a:extLst>
          </p:cNvPr>
          <p:cNvSpPr txBox="1"/>
          <p:nvPr/>
        </p:nvSpPr>
        <p:spPr>
          <a:xfrm>
            <a:off x="1726244" y="2876086"/>
            <a:ext cx="52100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75F77-2F39-4506-AA11-314425508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762000"/>
            <a:ext cx="4623965" cy="57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570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85D9B4D-07E9-4DF3-92ED-F71B6C36B0CF}"/>
              </a:ext>
            </a:extLst>
          </p:cNvPr>
          <p:cNvSpPr txBox="1"/>
          <p:nvPr/>
        </p:nvSpPr>
        <p:spPr>
          <a:xfrm>
            <a:off x="3333750" y="1425207"/>
            <a:ext cx="58293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defRPr/>
            </a:pPr>
            <a:r>
              <a:rPr kumimoji="1" lang="vi-VN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1.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Nhận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biết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tình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huống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kumimoji="1" lang="en-US" altLang="zh-CN" sz="4200" b="1" dirty="0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 an </a:t>
            </a:r>
            <a:r>
              <a:rPr kumimoji="1" lang="en-US" altLang="zh-CN" sz="4200" b="1" dirty="0" err="1">
                <a:solidFill>
                  <a:srgbClr val="0070C0"/>
                </a:solidFill>
                <a:latin typeface="Calibri" panose="020F0502020204030204" pitchFamily="34" charset="0"/>
                <a:ea typeface=".黑体-??" panose="02000500000000000000" pitchFamily="2" charset="-122"/>
                <a:cs typeface="Calibri" panose="020F0502020204030204" pitchFamily="34" charset="0"/>
                <a:sym typeface="+mn-lt"/>
              </a:rPr>
              <a:t>toàn</a:t>
            </a:r>
            <a:endParaRPr kumimoji="1" lang="zh-CN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.黑体-??" panose="02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谢容儿-年华(电影《青春期》插曲)">
            <a:hlinkClick r:id="" action="ppaction://media"/>
            <a:extLst>
              <a:ext uri="{FF2B5EF4-FFF2-40B4-BE49-F238E27FC236}">
                <a16:creationId xmlns:a16="http://schemas.microsoft.com/office/drawing/2014/main" id="{AC4CA65A-7C79-4971-B67D-F863E295E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-1093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C9C2EA-3243-4BDA-AFA5-697DEE168112}"/>
              </a:ext>
            </a:extLst>
          </p:cNvPr>
          <p:cNvGrpSpPr/>
          <p:nvPr/>
        </p:nvGrpSpPr>
        <p:grpSpPr>
          <a:xfrm>
            <a:off x="1703599" y="389455"/>
            <a:ext cx="8852986" cy="1077395"/>
            <a:chOff x="1181100" y="4876799"/>
            <a:chExt cx="5548316" cy="1637409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60FD5E8-0E34-4F17-8063-CF762314E07A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01EF4FF0-7429-45BE-AB7A-6EDA9E3D1F5E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7D782E-C755-4D15-AC5C-39C75B74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1843087"/>
            <a:ext cx="6696075" cy="4010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CD18FC-09F0-44C9-97E2-0D4821BD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930" y="416506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430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9CFCE5-CFF2-4634-8301-8BCC4BC40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5300" y="2093616"/>
            <a:ext cx="3597713" cy="21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2079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hông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ngắt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nóng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lạnh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tắm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giật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9CFE9C-F8BF-43D4-8D3E-FE71659EA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862" y="2081212"/>
            <a:ext cx="4090889" cy="36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F0F8F6-FA1C-46D0-BC79-AEC96B994038}"/>
              </a:ext>
            </a:extLst>
          </p:cNvPr>
          <p:cNvGrpSpPr/>
          <p:nvPr/>
        </p:nvGrpSpPr>
        <p:grpSpPr>
          <a:xfrm>
            <a:off x="5857876" y="1143001"/>
            <a:ext cx="5372100" cy="5095874"/>
            <a:chOff x="6379177" y="1587485"/>
            <a:chExt cx="4420546" cy="4147789"/>
          </a:xfrm>
        </p:grpSpPr>
        <p:pic>
          <p:nvPicPr>
            <p:cNvPr id="10" name="图片 164">
              <a:extLst>
                <a:ext uri="{FF2B5EF4-FFF2-40B4-BE49-F238E27FC236}">
                  <a16:creationId xmlns:a16="http://schemas.microsoft.com/office/drawing/2014/main" id="{F3E80693-24E9-4F53-B96C-F3FC01FB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7758">
              <a:off x="6379177" y="1587485"/>
              <a:ext cx="4420546" cy="4147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873DD-5DF0-4EAD-A7D7-63E2DA7A7404}"/>
                </a:ext>
              </a:extLst>
            </p:cNvPr>
            <p:cNvSpPr txBox="1"/>
            <p:nvPr/>
          </p:nvSpPr>
          <p:spPr>
            <a:xfrm>
              <a:off x="7249178" y="2551837"/>
              <a:ext cx="3111923" cy="1578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lửa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nổ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gas.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E5D51D6-3F86-4DF9-AD55-77AEDA329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501" y="661374"/>
            <a:ext cx="5712447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51750-F22D-409D-814C-EC8BF2930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1957387"/>
            <a:ext cx="4224338" cy="366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503</Words>
  <Application>Microsoft Office PowerPoint</Application>
  <PresentationFormat>Màn hình rộng</PresentationFormat>
  <Paragraphs>58</Paragraphs>
  <Slides>25</Slides>
  <Notes>12</Notes>
  <HiddenSlides>0</HiddenSlides>
  <MMClips>5</MMClips>
  <ScaleCrop>false</ScaleCrop>
  <HeadingPairs>
    <vt:vector size="4" baseType="variant">
      <vt:variant>
        <vt:lpstr>Chủ đề</vt:lpstr>
      </vt:variant>
      <vt:variant>
        <vt:i4>6</vt:i4>
      </vt:variant>
      <vt:variant>
        <vt:lpstr>Tiêu đề Bản chiếu</vt:lpstr>
      </vt:variant>
      <vt:variant>
        <vt:i4>25</vt:i4>
      </vt:variant>
    </vt:vector>
  </HeadingPairs>
  <TitlesOfParts>
    <vt:vector size="31" baseType="lpstr">
      <vt:lpstr>1_Office Theme</vt:lpstr>
      <vt:lpstr>1_Office 主题​​</vt:lpstr>
      <vt:lpstr>Office 主题</vt:lpstr>
      <vt:lpstr>2_Office Theme</vt:lpstr>
      <vt:lpstr>5_Office Theme</vt:lpstr>
      <vt:lpstr>1_Simple Light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Minh</cp:lastModifiedBy>
  <cp:revision>27</cp:revision>
  <dcterms:created xsi:type="dcterms:W3CDTF">2022-09-19T22:19:00Z</dcterms:created>
  <dcterms:modified xsi:type="dcterms:W3CDTF">2025-04-21T02:48:34Z</dcterms:modified>
</cp:coreProperties>
</file>