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3" r:id="rId4"/>
    <p:sldId id="275" r:id="rId5"/>
    <p:sldId id="274" r:id="rId6"/>
    <p:sldId id="277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3399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58" y="67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CHIỀNG SƠN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204119" y="2626194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PHÉP TRỪ TRONG PHẠM VI 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100 000 (T1)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070" y="5387879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5"/>
          <p:cNvSpPr>
            <a:spLocks noChangeArrowheads="1"/>
          </p:cNvSpPr>
          <p:nvPr/>
        </p:nvSpPr>
        <p:spPr bwMode="auto">
          <a:xfrm>
            <a:off x="5624060" y="1066800"/>
            <a:ext cx="46746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CHƠI: </a:t>
            </a:r>
            <a:r>
              <a:rPr lang="en-GB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GB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GB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236910" y="136065"/>
            <a:ext cx="5492209" cy="930735"/>
            <a:chOff x="4539228" y="172432"/>
            <a:chExt cx="5399539" cy="93073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1171" t="35416" r="27160" b="45834"/>
          <a:stretch/>
        </p:blipFill>
        <p:spPr>
          <a:xfrm>
            <a:off x="2340156" y="2362200"/>
            <a:ext cx="12115800" cy="61722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5236910" y="136065"/>
            <a:ext cx="5492209" cy="930735"/>
            <a:chOff x="4539228" y="172432"/>
            <a:chExt cx="5399539" cy="930735"/>
          </a:xfrm>
        </p:grpSpPr>
        <p:grpSp>
          <p:nvGrpSpPr>
            <p:cNvPr id="6" name="Group 5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7" name="Straight Connector 6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718719" y="1134718"/>
            <a:ext cx="8458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79: PHÉP TRỪ TRONG PHẠM VI 100 000(T1)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85719" y="1916824"/>
            <a:ext cx="3429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25 285 -11 436 =?</a:t>
            </a:r>
          </a:p>
        </p:txBody>
      </p:sp>
    </p:spTree>
    <p:extLst>
      <p:ext uri="{BB962C8B-B14F-4D97-AF65-F5344CB8AC3E}">
        <p14:creationId xmlns:p14="http://schemas.microsoft.com/office/powerpoint/2010/main" val="178682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5" name="Group 4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252528" y="898134"/>
            <a:ext cx="906997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79: PHÉP TRỪ TRONG PHẠM VI 100 000(T 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4749" y="1811578"/>
            <a:ext cx="3289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25 285 -11 436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971549" y="3715086"/>
            <a:ext cx="1550019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97479" y="3652678"/>
            <a:ext cx="284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93162" y="3652678"/>
            <a:ext cx="328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7946" y="3673646"/>
            <a:ext cx="291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46956" y="3671960"/>
            <a:ext cx="200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1628" y="3673646"/>
            <a:ext cx="291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Oval 29"/>
          <p:cNvSpPr/>
          <p:nvPr/>
        </p:nvSpPr>
        <p:spPr>
          <a:xfrm flipH="1">
            <a:off x="3426680" y="3142471"/>
            <a:ext cx="114301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flipH="1">
            <a:off x="3961686" y="3134763"/>
            <a:ext cx="114301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052650" y="2607269"/>
            <a:ext cx="1478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25 285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36840" y="3108159"/>
            <a:ext cx="1757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11 436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634334" y="2730558"/>
            <a:ext cx="43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-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813431" y="1849026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= 13 849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690742" y="2613288"/>
            <a:ext cx="9339961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 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 marL="457200" indent="-457200">
              <a:buFontTx/>
              <a:buChar char="-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4, 8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</a:p>
          <a:p>
            <a:pPr marL="457200" indent="-457200">
              <a:buFontTx/>
              <a:buChar char="-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 marL="457200" indent="-457200">
              <a:buFontTx/>
              <a:buChar char="-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2, 5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  <a:p>
            <a:pPr marL="457200" indent="-457200">
              <a:buFontTx/>
              <a:buChar char="-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3735A1-B8A8-535A-E450-041FF447B9C1}"/>
              </a:ext>
            </a:extLst>
          </p:cNvPr>
          <p:cNvSpPr txBox="1"/>
          <p:nvPr/>
        </p:nvSpPr>
        <p:spPr>
          <a:xfrm>
            <a:off x="4603832" y="6971808"/>
            <a:ext cx="8891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Vậy 25 285 – 11 436 = 13 849</a:t>
            </a:r>
          </a:p>
        </p:txBody>
      </p:sp>
    </p:spTree>
    <p:extLst>
      <p:ext uri="{BB962C8B-B14F-4D97-AF65-F5344CB8AC3E}">
        <p14:creationId xmlns:p14="http://schemas.microsoft.com/office/powerpoint/2010/main" val="366815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6" grpId="0"/>
      <p:bldP spid="27" grpId="0"/>
      <p:bldP spid="28" grpId="0"/>
      <p:bldP spid="30" grpId="0" animBg="1"/>
      <p:bldP spid="30" grpId="1" animBg="1"/>
      <p:bldP spid="33" grpId="0" animBg="1"/>
      <p:bldP spid="33" grpId="1" animBg="1"/>
      <p:bldP spid="34" grpId="0"/>
      <p:bldP spid="35" grpId="0"/>
      <p:bldP spid="36" grpId="0"/>
      <p:bldP spid="37" grpId="0"/>
      <p:bldP spid="3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878384" y="1832176"/>
            <a:ext cx="1996146" cy="677108"/>
            <a:chOff x="1470819" y="1947446"/>
            <a:chExt cx="1996146" cy="677108"/>
          </a:xfrm>
        </p:grpSpPr>
        <p:grpSp>
          <p:nvGrpSpPr>
            <p:cNvPr id="5" name="Group 4"/>
            <p:cNvGrpSpPr/>
            <p:nvPr/>
          </p:nvGrpSpPr>
          <p:grpSpPr>
            <a:xfrm>
              <a:off x="1470819" y="1962834"/>
              <a:ext cx="533400" cy="646331"/>
              <a:chOff x="1737519" y="1962834"/>
              <a:chExt cx="533400" cy="646331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796470" y="1962834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2118519" y="1947446"/>
              <a:ext cx="1348446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392695" y="898134"/>
            <a:ext cx="8784224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79: PHÉP TRỪ TRONG PHẠM VI 100 000 (T1)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905861" y="2763199"/>
            <a:ext cx="2017052" cy="1196481"/>
            <a:chOff x="7106460" y="4585333"/>
            <a:chExt cx="2017052" cy="1196481"/>
          </a:xfrm>
        </p:grpSpPr>
        <p:sp>
          <p:nvSpPr>
            <p:cNvPr id="17" name="TextBox 16"/>
            <p:cNvSpPr txBox="1"/>
            <p:nvPr/>
          </p:nvSpPr>
          <p:spPr>
            <a:xfrm>
              <a:off x="7442024" y="4585333"/>
              <a:ext cx="15471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3 154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35826" y="5073928"/>
              <a:ext cx="15700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1 328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06460" y="4804623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/>
                <a:t>-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7506235" y="5729120"/>
              <a:ext cx="1617277" cy="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331577" y="2583210"/>
            <a:ext cx="2019937" cy="1246495"/>
            <a:chOff x="7129783" y="4535319"/>
            <a:chExt cx="2019937" cy="1246495"/>
          </a:xfrm>
        </p:grpSpPr>
        <p:sp>
          <p:nvSpPr>
            <p:cNvPr id="22" name="TextBox 21"/>
            <p:cNvSpPr txBox="1"/>
            <p:nvPr/>
          </p:nvSpPr>
          <p:spPr>
            <a:xfrm>
              <a:off x="7435825" y="4535319"/>
              <a:ext cx="17138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64 173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435825" y="5073928"/>
              <a:ext cx="16971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20 516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29783" y="4825052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/>
                <a:t>-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7506235" y="5729120"/>
              <a:ext cx="1643485" cy="1009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8676085" y="2583210"/>
            <a:ext cx="2026516" cy="1266924"/>
            <a:chOff x="7106460" y="4514890"/>
            <a:chExt cx="2026516" cy="1266924"/>
          </a:xfrm>
        </p:grpSpPr>
        <p:sp>
          <p:nvSpPr>
            <p:cNvPr id="27" name="TextBox 26"/>
            <p:cNvSpPr txBox="1"/>
            <p:nvPr/>
          </p:nvSpPr>
          <p:spPr>
            <a:xfrm>
              <a:off x="7175958" y="4514890"/>
              <a:ext cx="195701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15 380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435825" y="5073928"/>
              <a:ext cx="16971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9 203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06460" y="4804623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/>
                <a:t>-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 flipV="1">
              <a:off x="7649202" y="5708451"/>
              <a:ext cx="1429025" cy="2066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1925790" y="2515206"/>
            <a:ext cx="1884775" cy="1246495"/>
            <a:chOff x="7264945" y="4535319"/>
            <a:chExt cx="1884775" cy="1246495"/>
          </a:xfrm>
        </p:grpSpPr>
        <p:sp>
          <p:nvSpPr>
            <p:cNvPr id="32" name="TextBox 31"/>
            <p:cNvSpPr txBox="1"/>
            <p:nvPr/>
          </p:nvSpPr>
          <p:spPr>
            <a:xfrm>
              <a:off x="7435825" y="4535319"/>
              <a:ext cx="17138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18 618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35825" y="5073928"/>
              <a:ext cx="16971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9 584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64945" y="4804623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/>
                <a:t>-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7688564" y="5701049"/>
              <a:ext cx="1429025" cy="2066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398913" y="4066504"/>
            <a:ext cx="1524000" cy="53860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     </a:t>
            </a:r>
            <a:r>
              <a:rPr lang="en-US" b="1" dirty="0"/>
              <a:t>?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005450" y="4066504"/>
            <a:ext cx="1952269" cy="53860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     </a:t>
            </a:r>
            <a:r>
              <a:rPr lang="en-US" b="1" dirty="0"/>
              <a:t>?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267551" y="3906986"/>
            <a:ext cx="1890568" cy="53860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     </a:t>
            </a:r>
            <a:r>
              <a:rPr lang="en-US" b="1" dirty="0"/>
              <a:t>?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563449" y="4006996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96830" y="4013996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170519" y="3999617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430178" y="3999617"/>
            <a:ext cx="44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3" name="Oval 52"/>
          <p:cNvSpPr/>
          <p:nvPr/>
        </p:nvSpPr>
        <p:spPr>
          <a:xfrm>
            <a:off x="3222457" y="3336432"/>
            <a:ext cx="1524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587523" y="3336432"/>
            <a:ext cx="1524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637619" y="4046315"/>
            <a:ext cx="1815930" cy="53860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     </a:t>
            </a:r>
            <a:r>
              <a:rPr lang="en-US" b="1" dirty="0"/>
              <a:t>?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556006" y="3999617"/>
            <a:ext cx="1957499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  43 657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000220" y="4027348"/>
            <a:ext cx="1957499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   6 177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2234085" y="3929871"/>
            <a:ext cx="1957499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  9 034</a:t>
            </a:r>
          </a:p>
        </p:txBody>
      </p:sp>
    </p:spTree>
    <p:extLst>
      <p:ext uri="{BB962C8B-B14F-4D97-AF65-F5344CB8AC3E}">
        <p14:creationId xmlns:p14="http://schemas.microsoft.com/office/powerpoint/2010/main" val="35976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7" grpId="0" animBg="1"/>
      <p:bldP spid="48" grpId="0" animBg="1"/>
      <p:bldP spid="49" grpId="0"/>
      <p:bldP spid="50" grpId="0"/>
      <p:bldP spid="51" grpId="0"/>
      <p:bldP spid="52" grpId="0"/>
      <p:bldP spid="53" grpId="0" animBg="1"/>
      <p:bldP spid="53" grpId="1" animBg="1"/>
      <p:bldP spid="54" grpId="0" animBg="1"/>
      <p:bldP spid="54" grpId="1" animBg="1"/>
      <p:bldP spid="56" grpId="0" animBg="1"/>
      <p:bldP spid="57" grpId="0" animBg="1"/>
      <p:bldP spid="58" grpId="0" animBg="1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3392695" y="898134"/>
            <a:ext cx="8784224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79: PHÉP TRỪ TRONG PHẠM VI 100 000 (T1)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t="29074" r="63024" b="63065"/>
          <a:stretch/>
        </p:blipFill>
        <p:spPr bwMode="auto">
          <a:xfrm>
            <a:off x="1130902" y="1828800"/>
            <a:ext cx="3349817" cy="8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04979" y="2770257"/>
            <a:ext cx="3847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5 638 – 3 154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96791" y="4151247"/>
            <a:ext cx="1710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3 154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8519" y="3866633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-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27567" y="4791129"/>
            <a:ext cx="1495952" cy="25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24084" y="4854629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170518" y="2779820"/>
            <a:ext cx="3539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59 283 – 5 764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13694" y="3662652"/>
            <a:ext cx="2243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5 638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009484" y="5845314"/>
            <a:ext cx="38428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69 182+ 58 246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170518" y="5852728"/>
            <a:ext cx="42256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89 610 - 807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9692308" y="3716823"/>
            <a:ext cx="2256011" cy="1246495"/>
            <a:chOff x="7362739" y="4535319"/>
            <a:chExt cx="2256011" cy="1246495"/>
          </a:xfrm>
        </p:grpSpPr>
        <p:sp>
          <p:nvSpPr>
            <p:cNvPr id="45" name="TextBox 44"/>
            <p:cNvSpPr txBox="1"/>
            <p:nvPr/>
          </p:nvSpPr>
          <p:spPr>
            <a:xfrm>
              <a:off x="7695511" y="4535319"/>
              <a:ext cx="19232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59 283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95511" y="5073928"/>
              <a:ext cx="16946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  5 764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362739" y="4784971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/>
                <a:t>-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7506235" y="5729119"/>
              <a:ext cx="1731515" cy="3719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9769130" y="4898332"/>
            <a:ext cx="2407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  53 519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2194719" y="6689586"/>
            <a:ext cx="2043260" cy="1246495"/>
            <a:chOff x="7106460" y="4535319"/>
            <a:chExt cx="2043260" cy="1246495"/>
          </a:xfrm>
        </p:grpSpPr>
        <p:sp>
          <p:nvSpPr>
            <p:cNvPr id="51" name="TextBox 50"/>
            <p:cNvSpPr txBox="1"/>
            <p:nvPr/>
          </p:nvSpPr>
          <p:spPr>
            <a:xfrm>
              <a:off x="7435825" y="4535319"/>
              <a:ext cx="17138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69 182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435825" y="5073928"/>
              <a:ext cx="16971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58 246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106460" y="4804623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/>
                <a:t>-</a:t>
              </a:r>
            </a:p>
          </p:txBody>
        </p:sp>
        <p:cxnSp>
          <p:nvCxnSpPr>
            <p:cNvPr id="54" name="Straight Connector 53"/>
            <p:cNvCxnSpPr/>
            <p:nvPr/>
          </p:nvCxnSpPr>
          <p:spPr>
            <a:xfrm flipV="1">
              <a:off x="7506235" y="5708452"/>
              <a:ext cx="1429025" cy="2066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2513694" y="7924800"/>
            <a:ext cx="1637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</a:rPr>
              <a:t>10 936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509919" y="7936081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</a:rPr>
              <a:t>88 803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9835804" y="6668919"/>
            <a:ext cx="2341115" cy="1246495"/>
            <a:chOff x="7106460" y="4535319"/>
            <a:chExt cx="2341115" cy="1246495"/>
          </a:xfrm>
        </p:grpSpPr>
        <p:sp>
          <p:nvSpPr>
            <p:cNvPr id="57" name="TextBox 56"/>
            <p:cNvSpPr txBox="1"/>
            <p:nvPr/>
          </p:nvSpPr>
          <p:spPr>
            <a:xfrm>
              <a:off x="7435825" y="4535319"/>
              <a:ext cx="17831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89 610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435825" y="5073928"/>
              <a:ext cx="17831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/>
                <a:t>807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106460" y="4804623"/>
              <a:ext cx="3417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/>
                <a:t>-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506235" y="5729119"/>
              <a:ext cx="1941340" cy="2066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2806934" y="4854629"/>
            <a:ext cx="5597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 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184601" y="4843531"/>
            <a:ext cx="325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450318" y="486812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5" name="Oval 64"/>
          <p:cNvSpPr/>
          <p:nvPr/>
        </p:nvSpPr>
        <p:spPr>
          <a:xfrm>
            <a:off x="2963349" y="4196832"/>
            <a:ext cx="1524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3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31" grpId="0"/>
      <p:bldP spid="35" grpId="0"/>
      <p:bldP spid="32" grpId="0"/>
      <p:bldP spid="33" grpId="0"/>
      <p:bldP spid="34" grpId="0"/>
      <p:bldP spid="42" grpId="0"/>
      <p:bldP spid="49" grpId="0"/>
      <p:bldP spid="55" grpId="0"/>
      <p:bldP spid="80" grpId="0"/>
      <p:bldP spid="61" grpId="0"/>
      <p:bldP spid="62" grpId="0"/>
      <p:bldP spid="63" grpId="0"/>
      <p:bldP spid="65" grpId="0" animBg="1"/>
      <p:bldP spid="6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328</Words>
  <Application>Microsoft Office PowerPoint</Application>
  <PresentationFormat>Custom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HUYEN DUONG</cp:lastModifiedBy>
  <cp:revision>258</cp:revision>
  <dcterms:created xsi:type="dcterms:W3CDTF">2022-07-10T01:37:20Z</dcterms:created>
  <dcterms:modified xsi:type="dcterms:W3CDTF">2025-04-21T07:06:04Z</dcterms:modified>
</cp:coreProperties>
</file>