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0" r:id="rId3"/>
    <p:sldId id="305" r:id="rId4"/>
    <p:sldId id="306" r:id="rId5"/>
    <p:sldId id="691" r:id="rId6"/>
    <p:sldId id="709" r:id="rId7"/>
    <p:sldId id="710" r:id="rId8"/>
    <p:sldId id="711" r:id="rId9"/>
    <p:sldId id="712" r:id="rId10"/>
    <p:sldId id="713" r:id="rId11"/>
    <p:sldId id="714" r:id="rId12"/>
    <p:sldId id="715" r:id="rId13"/>
    <p:sldId id="271" r:id="rId14"/>
    <p:sldId id="319" r:id="rId15"/>
    <p:sldId id="377" r:id="rId16"/>
    <p:sldId id="694" r:id="rId17"/>
    <p:sldId id="327" r:id="rId18"/>
    <p:sldId id="330" r:id="rId19"/>
    <p:sldId id="285" r:id="rId20"/>
    <p:sldId id="376" r:id="rId21"/>
    <p:sldId id="698" r:id="rId22"/>
    <p:sldId id="706" r:id="rId23"/>
    <p:sldId id="707" r:id="rId24"/>
    <p:sldId id="339" r:id="rId25"/>
    <p:sldId id="316" r:id="rId26"/>
    <p:sldId id="379" r:id="rId27"/>
    <p:sldId id="284" r:id="rId28"/>
    <p:sldId id="345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45" autoAdjust="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2D93910-817E-4522-81AB-4E795C33F777}"/>
    <pc:docChg chg="delSld modSld">
      <pc:chgData name="Phan Van Rieu (Hugo)" userId="032e726b-b6b7-45df-b0ca-e82fb010a48a" providerId="ADAL" clId="{C2D93910-817E-4522-81AB-4E795C33F777}" dt="2024-07-12T16:08:45.495" v="70" actId="1076"/>
      <pc:docMkLst>
        <pc:docMk/>
      </pc:docMkLst>
      <pc:sldChg chg="modSp mod">
        <pc:chgData name="Phan Van Rieu (Hugo)" userId="032e726b-b6b7-45df-b0ca-e82fb010a48a" providerId="ADAL" clId="{C2D93910-817E-4522-81AB-4E795C33F777}" dt="2024-07-12T16:07:05.547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C2D93910-817E-4522-81AB-4E795C33F777}" dt="2024-07-12T16:07:05.547" v="0" actId="1076"/>
          <ac:picMkLst>
            <pc:docMk/>
            <pc:sldMk cId="1410545481" sldId="260"/>
            <ac:picMk id="4" creationId="{8943C43B-12A2-DA5F-7019-005F80AF83E8}"/>
          </ac:picMkLst>
        </pc:picChg>
      </pc:sldChg>
      <pc:sldChg chg="modSp mod">
        <pc:chgData name="Phan Van Rieu (Hugo)" userId="032e726b-b6b7-45df-b0ca-e82fb010a48a" providerId="ADAL" clId="{C2D93910-817E-4522-81AB-4E795C33F777}" dt="2024-07-12T16:08:45.495" v="70" actId="1076"/>
        <pc:sldMkLst>
          <pc:docMk/>
          <pc:sldMk cId="2968521201" sldId="285"/>
        </pc:sldMkLst>
        <pc:spChg chg="mod">
          <ac:chgData name="Phan Van Rieu (Hugo)" userId="032e726b-b6b7-45df-b0ca-e82fb010a48a" providerId="ADAL" clId="{C2D93910-817E-4522-81AB-4E795C33F777}" dt="2024-07-12T16:08:45.495" v="70" actId="1076"/>
          <ac:spMkLst>
            <pc:docMk/>
            <pc:sldMk cId="2968521201" sldId="28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2D93910-817E-4522-81AB-4E795C33F777}" dt="2024-07-12T16:07:12.144" v="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C2D93910-817E-4522-81AB-4E795C33F777}" dt="2024-07-12T16:07:12.144" v="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C2D93910-817E-4522-81AB-4E795C33F777}" dt="2024-07-12T16:07:58.709" v="30" actId="404"/>
        <pc:sldMkLst>
          <pc:docMk/>
          <pc:sldMk cId="25356542" sldId="319"/>
        </pc:sldMkLst>
        <pc:spChg chg="mod">
          <ac:chgData name="Phan Van Rieu (Hugo)" userId="032e726b-b6b7-45df-b0ca-e82fb010a48a" providerId="ADAL" clId="{C2D93910-817E-4522-81AB-4E795C33F777}" dt="2024-07-12T16:07:58.709" v="30" actId="404"/>
          <ac:spMkLst>
            <pc:docMk/>
            <pc:sldMk cId="25356542" sldId="319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2D93910-817E-4522-81AB-4E795C33F777}" dt="2024-07-12T16:08:25.935" v="55" actId="20577"/>
        <pc:sldMkLst>
          <pc:docMk/>
          <pc:sldMk cId="1349317174" sldId="327"/>
        </pc:sldMkLst>
        <pc:spChg chg="mod">
          <ac:chgData name="Phan Van Rieu (Hugo)" userId="032e726b-b6b7-45df-b0ca-e82fb010a48a" providerId="ADAL" clId="{C2D93910-817E-4522-81AB-4E795C33F777}" dt="2024-07-12T16:08:25.935" v="55" actId="20577"/>
          <ac:spMkLst>
            <pc:docMk/>
            <pc:sldMk cId="1349317174" sldId="327"/>
            <ac:spMk id="3" creationId="{00000000-0000-0000-0000-000000000000}"/>
          </ac:spMkLst>
        </pc:spChg>
      </pc:sldChg>
      <pc:sldChg chg="del">
        <pc:chgData name="Phan Van Rieu (Hugo)" userId="032e726b-b6b7-45df-b0ca-e82fb010a48a" providerId="ADAL" clId="{C2D93910-817E-4522-81AB-4E795C33F777}" dt="2024-07-12T16:08:11.961" v="48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C2D93910-817E-4522-81AB-4E795C33F777}" dt="2024-07-12T16:08:14.057" v="49" actId="47"/>
        <pc:sldMkLst>
          <pc:docMk/>
          <pc:sldMk cId="2389988136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5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8: WEATHER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538601" y="3186375"/>
            <a:ext cx="3826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8: WEATHER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391385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71653" y="4407613"/>
            <a:ext cx="2091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107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="" xmlns:a16="http://schemas.microsoft.com/office/drawing/2014/main" id="{2BADDCEA-CEB4-BDBF-C369-DAB5BCE784BB}"/>
              </a:ext>
            </a:extLst>
          </p:cNvPr>
          <p:cNvSpPr/>
          <p:nvPr/>
        </p:nvSpPr>
        <p:spPr>
          <a:xfrm>
            <a:off x="6846077" y="1256044"/>
            <a:ext cx="3509122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="" xmlns:a16="http://schemas.microsoft.com/office/drawing/2014/main" id="{ACF0283B-2DA1-5685-DA0B-7A6AA8471359}"/>
              </a:ext>
            </a:extLst>
          </p:cNvPr>
          <p:cNvSpPr/>
          <p:nvPr/>
        </p:nvSpPr>
        <p:spPr>
          <a:xfrm>
            <a:off x="6677599" y="4181105"/>
            <a:ext cx="402571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="" xmlns:a16="http://schemas.microsoft.com/office/drawing/2014/main" id="{472DD7AB-FCEA-41CB-94D8-4A1922A006CE}"/>
              </a:ext>
            </a:extLst>
          </p:cNvPr>
          <p:cNvSpPr/>
          <p:nvPr/>
        </p:nvSpPr>
        <p:spPr>
          <a:xfrm>
            <a:off x="6585759" y="2596935"/>
            <a:ext cx="4209389" cy="132396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tomorrow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="" xmlns:a16="http://schemas.microsoft.com/office/drawing/2014/main" id="{32ABE6B0-A134-55A2-C753-B09F6537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99" y="210401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="" xmlns:a16="http://schemas.microsoft.com/office/drawing/2014/main" id="{2E4BFB15-914B-FD8D-B519-AC5B6DE27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421" y="39737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="" xmlns:a16="http://schemas.microsoft.com/office/drawing/2014/main" id="{C562D649-36DD-4E29-2D40-B64CAB685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832" y="77937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94B93C2-B86B-8A5A-C1D6-F6C2FAC235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23" y="5354439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AFFF06DC-BC0C-48E3-F4C0-DBA0827F575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92D1732-6BA7-C2CA-67A4-5158E2FCA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18" y="1141209"/>
            <a:ext cx="5101321" cy="4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="" xmlns:a16="http://schemas.microsoft.com/office/drawing/2014/main" id="{34DF4EE7-DEA8-D8D6-9374-CE6349515A9E}"/>
              </a:ext>
            </a:extLst>
          </p:cNvPr>
          <p:cNvSpPr txBox="1"/>
          <p:nvPr/>
        </p:nvSpPr>
        <p:spPr>
          <a:xfrm>
            <a:off x="3215679" y="348592"/>
            <a:ext cx="462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3 Rectángulo">
            <a:extLst>
              <a:ext uri="{FF2B5EF4-FFF2-40B4-BE49-F238E27FC236}">
                <a16:creationId xmlns="" xmlns:a16="http://schemas.microsoft.com/office/drawing/2014/main" id="{9741A72E-E311-8C86-5419-A13D14209291}"/>
              </a:ext>
            </a:extLst>
          </p:cNvPr>
          <p:cNvSpPr/>
          <p:nvPr/>
        </p:nvSpPr>
        <p:spPr>
          <a:xfrm>
            <a:off x="5451403" y="4402851"/>
            <a:ext cx="4628666" cy="118513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Sunday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4 Rectángulo">
            <a:extLst>
              <a:ext uri="{FF2B5EF4-FFF2-40B4-BE49-F238E27FC236}">
                <a16:creationId xmlns="" xmlns:a16="http://schemas.microsoft.com/office/drawing/2014/main" id="{13F56969-3724-0745-6735-03C3520AA3DF}"/>
              </a:ext>
            </a:extLst>
          </p:cNvPr>
          <p:cNvSpPr/>
          <p:nvPr/>
        </p:nvSpPr>
        <p:spPr>
          <a:xfrm>
            <a:off x="5631206" y="2949781"/>
            <a:ext cx="4363977" cy="97219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tomorrow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="" xmlns:a16="http://schemas.microsoft.com/office/drawing/2014/main" id="{50C01A80-00B5-513D-1CD7-ADC19F5C22C2}"/>
              </a:ext>
            </a:extLst>
          </p:cNvPr>
          <p:cNvSpPr/>
          <p:nvPr/>
        </p:nvSpPr>
        <p:spPr>
          <a:xfrm>
            <a:off x="5488539" y="1528449"/>
            <a:ext cx="5064197" cy="93706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10 Imagen">
            <a:extLst>
              <a:ext uri="{FF2B5EF4-FFF2-40B4-BE49-F238E27FC236}">
                <a16:creationId xmlns="" xmlns:a16="http://schemas.microsoft.com/office/drawing/2014/main" id="{60996A48-DC6E-A8D3-0E34-A784012A0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12" y="1249743"/>
            <a:ext cx="957439" cy="870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1 Imagen">
            <a:extLst>
              <a:ext uri="{FF2B5EF4-FFF2-40B4-BE49-F238E27FC236}">
                <a16:creationId xmlns="" xmlns:a16="http://schemas.microsoft.com/office/drawing/2014/main" id="{BE459907-C310-E92F-BA48-08A915D92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24" y="2639176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2 Imagen">
            <a:extLst>
              <a:ext uri="{FF2B5EF4-FFF2-40B4-BE49-F238E27FC236}">
                <a16:creationId xmlns="" xmlns:a16="http://schemas.microsoft.com/office/drawing/2014/main" id="{2A60E482-1DF7-AF79-A2C4-6A2CD0ABC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63" y="4195442"/>
            <a:ext cx="966705" cy="966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04FE89F-19F4-A913-F95D-11D7B33E22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2" y="5435609"/>
            <a:ext cx="1019607" cy="96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67AD58-3A37-D2A0-8A5C-B0F56C07DB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49743"/>
            <a:ext cx="4961436" cy="46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="" xmlns:a16="http://schemas.microsoft.com/office/drawing/2014/main" id="{3CE5286D-144D-E0CC-EA3B-BCFF1F899DCB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="" xmlns:a16="http://schemas.microsoft.com/office/drawing/2014/main" id="{ED05AD8D-D881-34B9-BBF5-6CA3DB5DE55A}"/>
              </a:ext>
            </a:extLst>
          </p:cNvPr>
          <p:cNvSpPr/>
          <p:nvPr/>
        </p:nvSpPr>
        <p:spPr>
          <a:xfrm>
            <a:off x="6618514" y="1268761"/>
            <a:ext cx="314989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="" xmlns:a16="http://schemas.microsoft.com/office/drawing/2014/main" id="{AD9B660E-3AF8-A8E9-E0D0-B80664720E3C}"/>
              </a:ext>
            </a:extLst>
          </p:cNvPr>
          <p:cNvSpPr/>
          <p:nvPr/>
        </p:nvSpPr>
        <p:spPr>
          <a:xfrm>
            <a:off x="6646933" y="2895082"/>
            <a:ext cx="361360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="" xmlns:a16="http://schemas.microsoft.com/office/drawing/2014/main" id="{4757459C-C82D-7012-D37A-C67E19BED3CC}"/>
              </a:ext>
            </a:extLst>
          </p:cNvPr>
          <p:cNvSpPr/>
          <p:nvPr/>
        </p:nvSpPr>
        <p:spPr>
          <a:xfrm>
            <a:off x="6217920" y="4486632"/>
            <a:ext cx="4166600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weekend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="" xmlns:a16="http://schemas.microsoft.com/office/drawing/2014/main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533" y="40048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="" xmlns:a16="http://schemas.microsoft.com/office/drawing/2014/main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32" y="234892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="" xmlns:a16="http://schemas.microsoft.com/office/drawing/2014/main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69" y="6262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5CDA1D2-E06A-FED5-9416-C9F92C8EA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03" y="5387221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E3F059-883A-D7F4-94D1-B59CA693E2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753" y="1268761"/>
            <a:ext cx="4893437" cy="46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8" y="375920"/>
            <a:ext cx="9294142" cy="615600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79195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120529" y="3231836"/>
            <a:ext cx="5043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Sound Changes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B6CB65-1211-6527-FDA5-AEDE01864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075"/>
            <a:ext cx="2562583" cy="1457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0EE70E-DF5D-EE56-DDED-9E41B2A9C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466" y="353619"/>
            <a:ext cx="5439534" cy="138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09B112-A962-7BC3-AD69-3EE017EF5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2895636"/>
            <a:ext cx="12165123" cy="2772162"/>
          </a:xfrm>
          <a:prstGeom prst="rect">
            <a:avLst/>
          </a:prstGeom>
        </p:spPr>
      </p:pic>
      <p:pic>
        <p:nvPicPr>
          <p:cNvPr id="8" name="CD3 TRACK 28">
            <a:hlinkClick r:id="" action="ppaction://media"/>
            <a:extLst>
              <a:ext uri="{FF2B5EF4-FFF2-40B4-BE49-F238E27FC236}">
                <a16:creationId xmlns="" xmlns:a16="http://schemas.microsoft.com/office/drawing/2014/main" id="{162B3A43-79FF-922A-4544-983025551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5759" y="787443"/>
            <a:ext cx="805517" cy="805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F05ABF-18DB-6CFF-E5B9-2FAD27F28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" y="461438"/>
            <a:ext cx="2562583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8410516" y="155027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C to hear the sound.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F7C7FF-131E-7665-37D2-928DE834D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" b="30568" l="58628" r="99779">
                        <a14:foregroundMark x1="97935" y1="5895" x2="96165" y2="13319"/>
                        <a14:foregroundMark x1="61423" y1="2342" x2="64897" y2="2183"/>
                        <a14:foregroundMark x1="64897" y1="2183" x2="72198" y2="3493"/>
                        <a14:foregroundMark x1="70428" y1="655" x2="89159" y2="2183"/>
                        <a14:foregroundMark x1="88791" y1="1528" x2="94985" y2="1092"/>
                        <a14:foregroundMark x1="94985" y1="1092" x2="99189" y2="1092"/>
                        <a14:foregroundMark x1="98968" y1="1528" x2="99779" y2="1528"/>
                        <a14:foregroundMark x1="58628" y1="655" x2="58705" y2="867"/>
                        <a14:backgroundMark x1="58702" y1="873" x2="65634" y2="28166"/>
                        <a14:backgroundMark x1="65929" y1="30131" x2="67183" y2="31223"/>
                        <a14:backgroundMark x1="65192" y1="29476" x2="67109" y2="30786"/>
                      </a14:backgroundRemoval>
                    </a14:imgEffect>
                  </a14:imgLayer>
                </a14:imgProps>
              </a:ext>
            </a:extLst>
          </a:blip>
          <a:srcRect l="55500" t="-444" r="-1167" b="73083"/>
          <a:stretch/>
        </p:blipFill>
        <p:spPr>
          <a:xfrm>
            <a:off x="6743865" y="341159"/>
            <a:ext cx="5567680" cy="1126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D73796-6400-3793-41D7-4522786FF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" y="461438"/>
            <a:ext cx="2562583" cy="1457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C9CF8C-490D-BC5A-FEF0-1E6EED0D5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29" y="2405030"/>
            <a:ext cx="10869542" cy="3991532"/>
          </a:xfrm>
          <a:prstGeom prst="rect">
            <a:avLst/>
          </a:prstGeom>
        </p:spPr>
      </p:pic>
      <p:pic>
        <p:nvPicPr>
          <p:cNvPr id="6" name="CD3 TRACK 29">
            <a:hlinkClick r:id="" action="ppaction://media"/>
            <a:extLst>
              <a:ext uri="{FF2B5EF4-FFF2-40B4-BE49-F238E27FC236}">
                <a16:creationId xmlns="" xmlns:a16="http://schemas.microsoft.com/office/drawing/2014/main" id="{CC0E5AE4-E1D1-6E97-D1EE-11174C2C9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4817" y="904527"/>
            <a:ext cx="85852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9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DB45BD-967F-F160-5F5A-209E2BBF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237" y="1238818"/>
            <a:ext cx="4001261" cy="521561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7662827" y="303788"/>
            <a:ext cx="4511341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What are they doing?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="" xmlns:a16="http://schemas.microsoft.com/office/drawing/2014/main" id="{8189F91B-6227-4D2C-5DB7-F40755E24838}"/>
              </a:ext>
            </a:extLst>
          </p:cNvPr>
          <p:cNvSpPr/>
          <p:nvPr/>
        </p:nvSpPr>
        <p:spPr>
          <a:xfrm>
            <a:off x="7662827" y="1052119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Who </a:t>
            </a:r>
            <a:r>
              <a:rPr lang="en-US" sz="3600" b="1" dirty="0">
                <a:solidFill>
                  <a:srgbClr val="0070C0"/>
                </a:solidFill>
              </a:rPr>
              <a:t>are </a:t>
            </a:r>
            <a:r>
              <a:rPr lang="en-US" sz="3600" b="1" dirty="0" smtClean="0">
                <a:solidFill>
                  <a:srgbClr val="0070C0"/>
                </a:solidFill>
              </a:rPr>
              <a:t>they ?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6277AC-70E9-A275-D774-9B59EFDC1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1" y="385954"/>
            <a:ext cx="4805680" cy="865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00D107-10E4-5F6F-6105-936906CD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10" y="1247623"/>
            <a:ext cx="4511340" cy="5224423"/>
          </a:xfrm>
          <a:prstGeom prst="rect">
            <a:avLst/>
          </a:prstGeom>
        </p:spPr>
      </p:pic>
      <p:pic>
        <p:nvPicPr>
          <p:cNvPr id="12" name="CD3 TRACK 30">
            <a:hlinkClick r:id="" action="ppaction://media"/>
            <a:extLst>
              <a:ext uri="{FF2B5EF4-FFF2-40B4-BE49-F238E27FC236}">
                <a16:creationId xmlns="" xmlns:a16="http://schemas.microsoft.com/office/drawing/2014/main" id="{545F2DE5-0253-9469-3A13-1AC3340BE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516" y="1447800"/>
            <a:ext cx="909320" cy="90932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="" xmlns:a16="http://schemas.microsoft.com/office/drawing/2014/main" id="{8189F91B-6227-4D2C-5DB7-F40755E24838}"/>
              </a:ext>
            </a:extLst>
          </p:cNvPr>
          <p:cNvSpPr/>
          <p:nvPr/>
        </p:nvSpPr>
        <p:spPr>
          <a:xfrm>
            <a:off x="7145960" y="318349"/>
            <a:ext cx="5545073" cy="100116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 smtClean="0">
                <a:solidFill>
                  <a:srgbClr val="0070C0"/>
                </a:solidFill>
              </a:rPr>
              <a:t>Wh</a:t>
            </a:r>
            <a:r>
              <a:rPr lang="en-US" sz="3600" b="1" dirty="0" smtClean="0">
                <a:solidFill>
                  <a:srgbClr val="0070C0"/>
                </a:solidFill>
              </a:rPr>
              <a:t>at type of weather can you see?</a:t>
            </a:r>
            <a:endParaRPr lang="x-none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36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8" y="515304"/>
            <a:ext cx="8798219" cy="582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672" y="4200105"/>
            <a:ext cx="329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While-Listening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30706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13787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5090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="" xmlns:a16="http://schemas.microsoft.com/office/drawing/2014/main" id="{AF35685F-7B3F-4027-B624-4A751E57F9C9}"/>
              </a:ext>
            </a:extLst>
          </p:cNvPr>
          <p:cNvSpPr/>
          <p:nvPr/>
        </p:nvSpPr>
        <p:spPr>
          <a:xfrm>
            <a:off x="1296957" y="286508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="" xmlns:a16="http://schemas.microsoft.com/office/drawing/2014/main" id="{E3B39C5E-D1FE-4BD6-9FBC-2F847B79B460}"/>
              </a:ext>
            </a:extLst>
          </p:cNvPr>
          <p:cNvSpPr/>
          <p:nvPr/>
        </p:nvSpPr>
        <p:spPr>
          <a:xfrm>
            <a:off x="1296957" y="359229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43C43B-12A2-DA5F-7019-005F80AF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395" y="550465"/>
            <a:ext cx="4135134" cy="57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="" xmlns:a16="http://schemas.microsoft.com/office/drawing/2014/main" id="{8BD71CAF-089D-3F35-B3BB-7A795282F718}"/>
              </a:ext>
            </a:extLst>
          </p:cNvPr>
          <p:cNvSpPr/>
          <p:nvPr/>
        </p:nvSpPr>
        <p:spPr>
          <a:xfrm>
            <a:off x="520272" y="1502904"/>
            <a:ext cx="5992288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It’s raining.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="" xmlns:a16="http://schemas.microsoft.com/office/drawing/2014/main" id="{D9D7EA6F-F151-7FC2-80F7-55247B0C4703}"/>
              </a:ext>
            </a:extLst>
          </p:cNvPr>
          <p:cNvSpPr/>
          <p:nvPr/>
        </p:nvSpPr>
        <p:spPr>
          <a:xfrm>
            <a:off x="520272" y="1494669"/>
            <a:ext cx="5992288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What is the weather like?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C0BD5A7-4A0A-BB79-C157-60494A73E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3241"/>
            <a:ext cx="5305396" cy="3215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90FDB6C-9E68-8472-5C3A-6CC0AA201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888" y="2423240"/>
            <a:ext cx="6812262" cy="3642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A73D8F4-9B79-FE6E-32F8-76C056E0B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7577"/>
            <a:ext cx="5181600" cy="916613"/>
          </a:xfrm>
          <a:prstGeom prst="rect">
            <a:avLst/>
          </a:prstGeom>
        </p:spPr>
      </p:pic>
      <p:pic>
        <p:nvPicPr>
          <p:cNvPr id="2" name="CD3 TRACK 31">
            <a:hlinkClick r:id="" action="ppaction://media"/>
            <a:extLst>
              <a:ext uri="{FF2B5EF4-FFF2-40B4-BE49-F238E27FC236}">
                <a16:creationId xmlns="" xmlns:a16="http://schemas.microsoft.com/office/drawing/2014/main" id="{244746F9-99D8-2098-13D7-4D8501F274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95" end="858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5396" y="635239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438473-7317-21C4-FA0C-3898B9CB1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33"/>
          <a:stretch/>
        </p:blipFill>
        <p:spPr>
          <a:xfrm>
            <a:off x="4336889" y="1604617"/>
            <a:ext cx="7752080" cy="3438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C958A-5FC6-12A8-31C5-EFA67D582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1961597"/>
            <a:ext cx="4846320" cy="2379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90FF07-3133-2D44-238B-D29835F51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7577"/>
            <a:ext cx="5181600" cy="916613"/>
          </a:xfrm>
          <a:prstGeom prst="rect">
            <a:avLst/>
          </a:prstGeom>
        </p:spPr>
      </p:pic>
      <p:pic>
        <p:nvPicPr>
          <p:cNvPr id="6" name="CD3 TRACK 31">
            <a:hlinkClick r:id="" action="ppaction://media"/>
            <a:extLst>
              <a:ext uri="{FF2B5EF4-FFF2-40B4-BE49-F238E27FC236}">
                <a16:creationId xmlns="" xmlns:a16="http://schemas.microsoft.com/office/drawing/2014/main" id="{C3F034F4-4BEC-2089-560F-A04104EEEA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00" end="640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5396" y="635239"/>
            <a:ext cx="716280" cy="7162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26A20126-4AE2-5B67-5DDB-9BE92B2FBE1A}"/>
              </a:ext>
            </a:extLst>
          </p:cNvPr>
          <p:cNvSpPr/>
          <p:nvPr/>
        </p:nvSpPr>
        <p:spPr>
          <a:xfrm>
            <a:off x="6604000" y="4439920"/>
            <a:ext cx="295656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5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90FF07-3133-2D44-238B-D29835F5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577"/>
            <a:ext cx="4510895" cy="797967"/>
          </a:xfrm>
          <a:prstGeom prst="rect">
            <a:avLst/>
          </a:prstGeom>
        </p:spPr>
      </p:pic>
      <p:pic>
        <p:nvPicPr>
          <p:cNvPr id="6" name="CD3 TRACK 31">
            <a:hlinkClick r:id="" action="ppaction://media"/>
            <a:extLst>
              <a:ext uri="{FF2B5EF4-FFF2-40B4-BE49-F238E27FC236}">
                <a16:creationId xmlns="" xmlns:a16="http://schemas.microsoft.com/office/drawing/2014/main" id="{C3F034F4-4BEC-2089-560F-A04104EEEA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49" end="364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895" y="569264"/>
            <a:ext cx="716280" cy="716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CB7246-37E1-02CF-61DD-169689705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160" y="1285544"/>
            <a:ext cx="8117840" cy="3978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6307A6-935F-5C66-1CFE-760D0B0ED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" y="1404190"/>
            <a:ext cx="4429615" cy="412084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2A0EDAF5-562B-7BBE-5262-3F11781D798D}"/>
              </a:ext>
            </a:extLst>
          </p:cNvPr>
          <p:cNvSpPr/>
          <p:nvPr/>
        </p:nvSpPr>
        <p:spPr>
          <a:xfrm>
            <a:off x="8133080" y="2817572"/>
            <a:ext cx="188976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5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90FF07-3133-2D44-238B-D29835F5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933"/>
            <a:ext cx="4582160" cy="810573"/>
          </a:xfrm>
          <a:prstGeom prst="rect">
            <a:avLst/>
          </a:prstGeom>
        </p:spPr>
      </p:pic>
      <p:pic>
        <p:nvPicPr>
          <p:cNvPr id="6" name="CD3 TRACK 31">
            <a:hlinkClick r:id="" action="ppaction://media"/>
            <a:extLst>
              <a:ext uri="{FF2B5EF4-FFF2-40B4-BE49-F238E27FC236}">
                <a16:creationId xmlns="" xmlns:a16="http://schemas.microsoft.com/office/drawing/2014/main" id="{C3F034F4-4BEC-2089-560F-A04104EEEA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6480" y="523480"/>
            <a:ext cx="716280" cy="716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7CD143-0BE3-A80F-70A2-FA7D06E34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671" y="1219506"/>
            <a:ext cx="7467600" cy="4017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86D21B-205F-242B-A288-D768EFFE1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" y="1239760"/>
            <a:ext cx="4714240" cy="33202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696DB87D-B47D-C7E6-BD03-9039399EF1F9}"/>
              </a:ext>
            </a:extLst>
          </p:cNvPr>
          <p:cNvSpPr/>
          <p:nvPr/>
        </p:nvSpPr>
        <p:spPr>
          <a:xfrm>
            <a:off x="6403232" y="2671282"/>
            <a:ext cx="216408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0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68B5EE-B385-AB1B-DC39-1F0C07D7A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971" y="1747539"/>
            <a:ext cx="8040222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6616F5CE-1F9D-2EA2-8D02-E65B9702168C}"/>
              </a:ext>
            </a:extLst>
          </p:cNvPr>
          <p:cNvSpPr/>
          <p:nvPr/>
        </p:nvSpPr>
        <p:spPr>
          <a:xfrm>
            <a:off x="45367" y="436672"/>
            <a:ext cx="3457377" cy="5151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Listen and say.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pic>
        <p:nvPicPr>
          <p:cNvPr id="3" name="CD3 TRACK 31">
            <a:hlinkClick r:id="" action="ppaction://media"/>
            <a:extLst>
              <a:ext uri="{FF2B5EF4-FFF2-40B4-BE49-F238E27FC236}">
                <a16:creationId xmlns="" xmlns:a16="http://schemas.microsoft.com/office/drawing/2014/main" id="{61554914-75CD-A363-B1D6-68705C513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7280" y="402158"/>
            <a:ext cx="594360" cy="594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6CEA9A-4F63-610F-46DC-D4FFFDDC6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779" y="3388358"/>
            <a:ext cx="5850069" cy="31470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A597FDDE-173D-9FF4-57B0-AF318F378504}"/>
              </a:ext>
            </a:extLst>
          </p:cNvPr>
          <p:cNvSpPr/>
          <p:nvPr/>
        </p:nvSpPr>
        <p:spPr>
          <a:xfrm>
            <a:off x="7958556" y="4396712"/>
            <a:ext cx="1622324" cy="45862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57CCFA-B392-C414-D2B3-FD9B341C7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07" y="408934"/>
            <a:ext cx="5756541" cy="28212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B5ADAA0-9570-7184-238F-1B7BB1649A94}"/>
              </a:ext>
            </a:extLst>
          </p:cNvPr>
          <p:cNvSpPr/>
          <p:nvPr/>
        </p:nvSpPr>
        <p:spPr>
          <a:xfrm>
            <a:off x="9266964" y="1569510"/>
            <a:ext cx="1340071" cy="2332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B06D5F4-4EBB-6092-41BD-CC43298485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33"/>
          <a:stretch/>
        </p:blipFill>
        <p:spPr>
          <a:xfrm>
            <a:off x="-8141" y="3876923"/>
            <a:ext cx="6350071" cy="257214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FE296F2-9232-3BCB-1A38-7B58145FCFAF}"/>
              </a:ext>
            </a:extLst>
          </p:cNvPr>
          <p:cNvSpPr/>
          <p:nvPr/>
        </p:nvSpPr>
        <p:spPr>
          <a:xfrm>
            <a:off x="1774055" y="5073651"/>
            <a:ext cx="2230120" cy="36219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299603-5D29-B884-7AAA-6FD50AAB7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3" y="1113279"/>
            <a:ext cx="5691915" cy="27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12" y="457200"/>
            <a:ext cx="837928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6387" y="264658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sound changes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the target language and the conversations</a:t>
            </a:r>
            <a:r>
              <a:rPr lang="x-none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</a:rPr>
              <a:t>Sound Changes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I'm going to visit the beach tomorrow.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I'm going to have a picnic next week.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172" y="565108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684" y="1488438"/>
            <a:ext cx="1111726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Sound changes</a:t>
            </a: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			I'm going to visit the beach tomorrow.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I'm going to have a picnic next week.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684" y="4094248"/>
            <a:ext cx="1161471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			I'm going to visit the beach tomorrow.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			I'm going to have a picnic next week.</a:t>
            </a:r>
            <a:endParaRPr lang="en-US" sz="40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67870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="" xmlns:a16="http://schemas.microsoft.com/office/drawing/2014/main" id="{3CE5286D-144D-E0CC-EA3B-BCFF1F899DCB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="" xmlns:a16="http://schemas.microsoft.com/office/drawing/2014/main" id="{ED05AD8D-D881-34B9-BBF5-6CA3DB5DE55A}"/>
              </a:ext>
            </a:extLst>
          </p:cNvPr>
          <p:cNvSpPr/>
          <p:nvPr/>
        </p:nvSpPr>
        <p:spPr>
          <a:xfrm>
            <a:off x="6618514" y="1268761"/>
            <a:ext cx="314989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="" xmlns:a16="http://schemas.microsoft.com/office/drawing/2014/main" id="{AD9B660E-3AF8-A8E9-E0D0-B80664720E3C}"/>
              </a:ext>
            </a:extLst>
          </p:cNvPr>
          <p:cNvSpPr/>
          <p:nvPr/>
        </p:nvSpPr>
        <p:spPr>
          <a:xfrm>
            <a:off x="6646933" y="2895082"/>
            <a:ext cx="361360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="" xmlns:a16="http://schemas.microsoft.com/office/drawing/2014/main" id="{4757459C-C82D-7012-D37A-C67E19BED3CC}"/>
              </a:ext>
            </a:extLst>
          </p:cNvPr>
          <p:cNvSpPr/>
          <p:nvPr/>
        </p:nvSpPr>
        <p:spPr>
          <a:xfrm>
            <a:off x="6472625" y="4581127"/>
            <a:ext cx="391189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omorrow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="" xmlns:a16="http://schemas.microsoft.com/office/drawing/2014/main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82" y="403649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="" xmlns:a16="http://schemas.microsoft.com/office/drawing/2014/main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57" y="2297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="" xmlns:a16="http://schemas.microsoft.com/office/drawing/2014/main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69" y="6262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5CDA1D2-E06A-FED5-9416-C9F92C8EA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82" y="534898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F89785-53BF-35CD-CEAD-2B9DAEC49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464" y="1271733"/>
            <a:ext cx="4368940" cy="4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="" xmlns:a16="http://schemas.microsoft.com/office/drawing/2014/main" id="{3CE5286D-144D-E0CC-EA3B-BCFF1F899DCB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="" xmlns:a16="http://schemas.microsoft.com/office/drawing/2014/main" id="{ED05AD8D-D881-34B9-BBF5-6CA3DB5DE55A}"/>
              </a:ext>
            </a:extLst>
          </p:cNvPr>
          <p:cNvSpPr/>
          <p:nvPr/>
        </p:nvSpPr>
        <p:spPr>
          <a:xfrm>
            <a:off x="6618514" y="1268761"/>
            <a:ext cx="314989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="" xmlns:a16="http://schemas.microsoft.com/office/drawing/2014/main" id="{AD9B660E-3AF8-A8E9-E0D0-B80664720E3C}"/>
              </a:ext>
            </a:extLst>
          </p:cNvPr>
          <p:cNvSpPr/>
          <p:nvPr/>
        </p:nvSpPr>
        <p:spPr>
          <a:xfrm>
            <a:off x="6646933" y="2895082"/>
            <a:ext cx="3613600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="" xmlns:a16="http://schemas.microsoft.com/office/drawing/2014/main" id="{4757459C-C82D-7012-D37A-C67E19BED3CC}"/>
              </a:ext>
            </a:extLst>
          </p:cNvPr>
          <p:cNvSpPr/>
          <p:nvPr/>
        </p:nvSpPr>
        <p:spPr>
          <a:xfrm>
            <a:off x="6472625" y="4581127"/>
            <a:ext cx="3911895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omorrow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="" xmlns:a16="http://schemas.microsoft.com/office/drawing/2014/main" id="{08F20213-BC29-8FAC-CB83-FE5D48D4E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82" y="403649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1 Imagen">
            <a:extLst>
              <a:ext uri="{FF2B5EF4-FFF2-40B4-BE49-F238E27FC236}">
                <a16:creationId xmlns="" xmlns:a16="http://schemas.microsoft.com/office/drawing/2014/main" id="{3006A283-2C09-2D30-9A43-4D696AD38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57" y="2297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2 Imagen">
            <a:extLst>
              <a:ext uri="{FF2B5EF4-FFF2-40B4-BE49-F238E27FC236}">
                <a16:creationId xmlns="" xmlns:a16="http://schemas.microsoft.com/office/drawing/2014/main" id="{A5C9999B-DD01-9B19-273F-9F323C3A2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69" y="62620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5CDA1D2-E06A-FED5-9416-C9F92C8EA7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82" y="534898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F89785-53BF-35CD-CEAD-2B9DAEC49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464" y="1271733"/>
            <a:ext cx="4368940" cy="4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="" xmlns:a16="http://schemas.microsoft.com/office/drawing/2014/main" id="{D5F9CA46-3A16-A79D-EB84-76B506945F3B}"/>
              </a:ext>
            </a:extLst>
          </p:cNvPr>
          <p:cNvSpPr/>
          <p:nvPr/>
        </p:nvSpPr>
        <p:spPr>
          <a:xfrm>
            <a:off x="6235447" y="1274509"/>
            <a:ext cx="4319259" cy="1328365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weekend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="" xmlns:a16="http://schemas.microsoft.com/office/drawing/2014/main" id="{9DA794FC-50EE-1F64-D124-98A922F2B6C7}"/>
              </a:ext>
            </a:extLst>
          </p:cNvPr>
          <p:cNvSpPr/>
          <p:nvPr/>
        </p:nvSpPr>
        <p:spPr>
          <a:xfrm>
            <a:off x="6410397" y="4540430"/>
            <a:ext cx="4157547" cy="1247859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tomorrow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morning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="" xmlns:a16="http://schemas.microsoft.com/office/drawing/2014/main" id="{41FBE405-1325-2CD2-69A0-B47CE0950B44}"/>
              </a:ext>
            </a:extLst>
          </p:cNvPr>
          <p:cNvSpPr/>
          <p:nvPr/>
        </p:nvSpPr>
        <p:spPr>
          <a:xfrm>
            <a:off x="6305442" y="2898195"/>
            <a:ext cx="4079078" cy="1328365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="" xmlns:a16="http://schemas.microsoft.com/office/drawing/2014/main" id="{2D9F7348-DF38-66A3-C867-7ACABB50A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395" y="270403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>
            <a:extLst>
              <a:ext uri="{FF2B5EF4-FFF2-40B4-BE49-F238E27FC236}">
                <a16:creationId xmlns="" xmlns:a16="http://schemas.microsoft.com/office/drawing/2014/main" id="{0424E039-D06C-AD0B-8191-4CEC3BFDE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61" y="422656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="" xmlns:a16="http://schemas.microsoft.com/office/drawing/2014/main" id="{C9B487D7-5F2D-E392-B2DA-C9B051BA7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057" y="8192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50D0197-56B2-6642-C0A4-D02CE991C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645" y="5407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7DF509C1-B596-75E7-B8D0-6AD32E167FE3}"/>
              </a:ext>
            </a:extLst>
          </p:cNvPr>
          <p:cNvSpPr txBox="1"/>
          <p:nvPr/>
        </p:nvSpPr>
        <p:spPr>
          <a:xfrm>
            <a:off x="3215679" y="332857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21CFE47-EAE3-9AA7-A086-51264313D9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816" y="1499142"/>
            <a:ext cx="4567032" cy="41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Rectángulo">
            <a:extLst>
              <a:ext uri="{FF2B5EF4-FFF2-40B4-BE49-F238E27FC236}">
                <a16:creationId xmlns="" xmlns:a16="http://schemas.microsoft.com/office/drawing/2014/main" id="{5E2E48C7-309B-25CC-3836-C28B129CAE19}"/>
              </a:ext>
            </a:extLst>
          </p:cNvPr>
          <p:cNvSpPr/>
          <p:nvPr/>
        </p:nvSpPr>
        <p:spPr>
          <a:xfrm>
            <a:off x="6376764" y="1209521"/>
            <a:ext cx="3644150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925553"/>
              <a:gd name="connsiteY0" fmla="*/ 261257 h 1008112"/>
              <a:gd name="connsiteX1" fmla="*/ 2925553 w 2925553"/>
              <a:gd name="connsiteY1" fmla="*/ 0 h 1008112"/>
              <a:gd name="connsiteX2" fmla="*/ 2925553 w 2925553"/>
              <a:gd name="connsiteY2" fmla="*/ 1008112 h 1008112"/>
              <a:gd name="connsiteX3" fmla="*/ 261257 w 2925553"/>
              <a:gd name="connsiteY3" fmla="*/ 1008112 h 1008112"/>
              <a:gd name="connsiteX4" fmla="*/ 0 w 2925553"/>
              <a:gd name="connsiteY4" fmla="*/ 261257 h 1008112"/>
              <a:gd name="connsiteX0" fmla="*/ 0 w 2794925"/>
              <a:gd name="connsiteY0" fmla="*/ 145142 h 1008112"/>
              <a:gd name="connsiteX1" fmla="*/ 2794925 w 2794925"/>
              <a:gd name="connsiteY1" fmla="*/ 0 h 1008112"/>
              <a:gd name="connsiteX2" fmla="*/ 2794925 w 2794925"/>
              <a:gd name="connsiteY2" fmla="*/ 1008112 h 1008112"/>
              <a:gd name="connsiteX3" fmla="*/ 130629 w 2794925"/>
              <a:gd name="connsiteY3" fmla="*/ 1008112 h 1008112"/>
              <a:gd name="connsiteX4" fmla="*/ 0 w 2794925"/>
              <a:gd name="connsiteY4" fmla="*/ 145142 h 1008112"/>
              <a:gd name="connsiteX0" fmla="*/ 0 w 2794925"/>
              <a:gd name="connsiteY0" fmla="*/ 145142 h 1066169"/>
              <a:gd name="connsiteX1" fmla="*/ 2794925 w 2794925"/>
              <a:gd name="connsiteY1" fmla="*/ 0 h 1066169"/>
              <a:gd name="connsiteX2" fmla="*/ 2606240 w 2794925"/>
              <a:gd name="connsiteY2" fmla="*/ 1066169 h 1066169"/>
              <a:gd name="connsiteX3" fmla="*/ 130629 w 2794925"/>
              <a:gd name="connsiteY3" fmla="*/ 1008112 h 1066169"/>
              <a:gd name="connsiteX4" fmla="*/ 0 w 2794925"/>
              <a:gd name="connsiteY4" fmla="*/ 145142 h 1066169"/>
              <a:gd name="connsiteX0" fmla="*/ 0 w 2794925"/>
              <a:gd name="connsiteY0" fmla="*/ 145142 h 1066169"/>
              <a:gd name="connsiteX1" fmla="*/ 80461 w 2794925"/>
              <a:gd name="connsiteY1" fmla="*/ 269754 h 1066169"/>
              <a:gd name="connsiteX2" fmla="*/ 2794925 w 2794925"/>
              <a:gd name="connsiteY2" fmla="*/ 0 h 1066169"/>
              <a:gd name="connsiteX3" fmla="*/ 2606240 w 2794925"/>
              <a:gd name="connsiteY3" fmla="*/ 1066169 h 1066169"/>
              <a:gd name="connsiteX4" fmla="*/ 130629 w 2794925"/>
              <a:gd name="connsiteY4" fmla="*/ 1008112 h 1066169"/>
              <a:gd name="connsiteX5" fmla="*/ 0 w 2794925"/>
              <a:gd name="connsiteY5" fmla="*/ 145142 h 1066169"/>
              <a:gd name="connsiteX0" fmla="*/ 0 w 2794925"/>
              <a:gd name="connsiteY0" fmla="*/ 145142 h 1080683"/>
              <a:gd name="connsiteX1" fmla="*/ 80461 w 2794925"/>
              <a:gd name="connsiteY1" fmla="*/ 269754 h 1080683"/>
              <a:gd name="connsiteX2" fmla="*/ 2794925 w 2794925"/>
              <a:gd name="connsiteY2" fmla="*/ 0 h 1080683"/>
              <a:gd name="connsiteX3" fmla="*/ 2606240 w 2794925"/>
              <a:gd name="connsiteY3" fmla="*/ 1066169 h 1080683"/>
              <a:gd name="connsiteX4" fmla="*/ 290286 w 2794925"/>
              <a:gd name="connsiteY4" fmla="*/ 1080683 h 1080683"/>
              <a:gd name="connsiteX5" fmla="*/ 0 w 2794925"/>
              <a:gd name="connsiteY5" fmla="*/ 145142 h 1080683"/>
              <a:gd name="connsiteX0" fmla="*/ 0 w 2751382"/>
              <a:gd name="connsiteY0" fmla="*/ 290285 h 1080683"/>
              <a:gd name="connsiteX1" fmla="*/ 36918 w 2751382"/>
              <a:gd name="connsiteY1" fmla="*/ 269754 h 1080683"/>
              <a:gd name="connsiteX2" fmla="*/ 2751382 w 2751382"/>
              <a:gd name="connsiteY2" fmla="*/ 0 h 1080683"/>
              <a:gd name="connsiteX3" fmla="*/ 2562697 w 2751382"/>
              <a:gd name="connsiteY3" fmla="*/ 1066169 h 1080683"/>
              <a:gd name="connsiteX4" fmla="*/ 246743 w 2751382"/>
              <a:gd name="connsiteY4" fmla="*/ 1080683 h 1080683"/>
              <a:gd name="connsiteX5" fmla="*/ 0 w 2751382"/>
              <a:gd name="connsiteY5" fmla="*/ 290285 h 108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4 Rectángulo">
            <a:extLst>
              <a:ext uri="{FF2B5EF4-FFF2-40B4-BE49-F238E27FC236}">
                <a16:creationId xmlns="" xmlns:a16="http://schemas.microsoft.com/office/drawing/2014/main" id="{2158554E-88E6-4551-418D-83213A03A68A}"/>
              </a:ext>
            </a:extLst>
          </p:cNvPr>
          <p:cNvSpPr/>
          <p:nvPr/>
        </p:nvSpPr>
        <p:spPr>
          <a:xfrm>
            <a:off x="6203904" y="4243712"/>
            <a:ext cx="4180616" cy="10459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0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  <a:gd name="connsiteX0" fmla="*/ 0 w 2664296"/>
              <a:gd name="connsiteY0" fmla="*/ 159657 h 1008112"/>
              <a:gd name="connsiteX1" fmla="*/ 2664296 w 2664296"/>
              <a:gd name="connsiteY1" fmla="*/ 0 h 1008112"/>
              <a:gd name="connsiteX2" fmla="*/ 2519153 w 2664296"/>
              <a:gd name="connsiteY2" fmla="*/ 1008112 h 1008112"/>
              <a:gd name="connsiteX3" fmla="*/ 232228 w 2664296"/>
              <a:gd name="connsiteY3" fmla="*/ 993598 h 1008112"/>
              <a:gd name="connsiteX4" fmla="*/ 0 w 2664296"/>
              <a:gd name="connsiteY4" fmla="*/ 159657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weekend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5 Rectángulo">
            <a:extLst>
              <a:ext uri="{FF2B5EF4-FFF2-40B4-BE49-F238E27FC236}">
                <a16:creationId xmlns="" xmlns:a16="http://schemas.microsoft.com/office/drawing/2014/main" id="{DFBF321F-D509-F7E3-1586-389E56733AE0}"/>
              </a:ext>
            </a:extLst>
          </p:cNvPr>
          <p:cNvSpPr/>
          <p:nvPr/>
        </p:nvSpPr>
        <p:spPr>
          <a:xfrm>
            <a:off x="6013158" y="2732774"/>
            <a:ext cx="4371362" cy="111489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" fmla="*/ 29029 w 2664296"/>
              <a:gd name="connsiteY0" fmla="*/ 130628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29029 w 2664296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635267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  <a:gd name="connsiteX0" fmla="*/ 0 w 2635267"/>
              <a:gd name="connsiteY0" fmla="*/ 130628 h 1008112"/>
              <a:gd name="connsiteX1" fmla="*/ 2635267 w 2635267"/>
              <a:gd name="connsiteY1" fmla="*/ 0 h 1008112"/>
              <a:gd name="connsiteX2" fmla="*/ 2403039 w 2635267"/>
              <a:gd name="connsiteY2" fmla="*/ 1008112 h 1008112"/>
              <a:gd name="connsiteX3" fmla="*/ 290285 w 2635267"/>
              <a:gd name="connsiteY3" fmla="*/ 979083 h 1008112"/>
              <a:gd name="connsiteX4" fmla="*/ 0 w 2635267"/>
              <a:gd name="connsiteY4" fmla="*/ 130628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</a:t>
            </a:r>
            <a:r>
              <a:rPr lang="es-ES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week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10 Imagen">
            <a:extLst>
              <a:ext uri="{FF2B5EF4-FFF2-40B4-BE49-F238E27FC236}">
                <a16:creationId xmlns="" xmlns:a16="http://schemas.microsoft.com/office/drawing/2014/main" id="{6AEF49B6-9F9F-D8F1-39A2-3C049E283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14" y="21567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1 Imagen">
            <a:extLst>
              <a:ext uri="{FF2B5EF4-FFF2-40B4-BE49-F238E27FC236}">
                <a16:creationId xmlns="" xmlns:a16="http://schemas.microsoft.com/office/drawing/2014/main" id="{977FEF07-5E50-E0E3-C0F5-625775105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807" y="377289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2 Imagen">
            <a:extLst>
              <a:ext uri="{FF2B5EF4-FFF2-40B4-BE49-F238E27FC236}">
                <a16:creationId xmlns="" xmlns:a16="http://schemas.microsoft.com/office/drawing/2014/main" id="{73194C5B-A6BE-0147-8532-81C979863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20" y="76695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3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BCF097C-1F3B-3A24-F7BC-F09FC2BD7F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94" y="5396950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 CuadroTexto">
            <a:extLst>
              <a:ext uri="{FF2B5EF4-FFF2-40B4-BE49-F238E27FC236}">
                <a16:creationId xmlns="" xmlns:a16="http://schemas.microsoft.com/office/drawing/2014/main" id="{F520B9D8-9BE9-C92F-5B48-ED3E4AA2C5DA}"/>
              </a:ext>
            </a:extLst>
          </p:cNvPr>
          <p:cNvSpPr txBox="1"/>
          <p:nvPr/>
        </p:nvSpPr>
        <p:spPr>
          <a:xfrm>
            <a:off x="3215679" y="303040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endParaRPr lang="es-E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1DC1C4-9067-D173-674D-CA2D37BBF4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616" y="1209521"/>
            <a:ext cx="5085785" cy="48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272</Words>
  <Application>Microsoft Office PowerPoint</Application>
  <PresentationFormat>Widescreen</PresentationFormat>
  <Paragraphs>91</Paragraphs>
  <Slides>33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63</cp:revision>
  <dcterms:created xsi:type="dcterms:W3CDTF">2023-01-31T08:21:18Z</dcterms:created>
  <dcterms:modified xsi:type="dcterms:W3CDTF">2025-04-10T22:25:18Z</dcterms:modified>
</cp:coreProperties>
</file>