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1" r:id="rId3"/>
    <p:sldId id="456" r:id="rId4"/>
    <p:sldId id="268" r:id="rId5"/>
    <p:sldId id="499" r:id="rId6"/>
    <p:sldId id="500" r:id="rId7"/>
    <p:sldId id="501" r:id="rId8"/>
    <p:sldId id="502" r:id="rId9"/>
    <p:sldId id="503" r:id="rId10"/>
    <p:sldId id="504" r:id="rId11"/>
    <p:sldId id="495" r:id="rId12"/>
    <p:sldId id="369" r:id="rId13"/>
    <p:sldId id="492" r:id="rId14"/>
    <p:sldId id="493" r:id="rId15"/>
    <p:sldId id="506" r:id="rId16"/>
    <p:sldId id="507" r:id="rId17"/>
    <p:sldId id="508" r:id="rId18"/>
    <p:sldId id="509" r:id="rId19"/>
    <p:sldId id="280" r:id="rId20"/>
    <p:sldId id="494" r:id="rId21"/>
    <p:sldId id="510" r:id="rId22"/>
    <p:sldId id="293" r:id="rId23"/>
    <p:sldId id="392" r:id="rId24"/>
    <p:sldId id="393" r:id="rId25"/>
    <p:sldId id="505" r:id="rId26"/>
    <p:sldId id="496" r:id="rId27"/>
    <p:sldId id="498" r:id="rId28"/>
    <p:sldId id="294" r:id="rId29"/>
    <p:sldId id="497" r:id="rId30"/>
    <p:sldId id="296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37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7:</a:t>
            </a:r>
            <a:r>
              <a:rPr lang="en-US" baseline="0" dirty="0" smtClean="0">
                <a:solidFill>
                  <a:srgbClr val="FF0000"/>
                </a:solidFill>
              </a:rPr>
              <a:t> My Family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0"/>
            <a:ext cx="12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81" r:id="rId15"/>
    <p:sldLayoutId id="2147483694" r:id="rId16"/>
    <p:sldLayoutId id="2147483695" r:id="rId17"/>
    <p:sldLayoutId id="2147483699" r:id="rId1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uman-group-dancing-standing-32239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3.3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100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7135813" y="1268413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75763" y="908051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7087747" y="4522787"/>
            <a:ext cx="2663825" cy="100806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7104063" y="28956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hi</a:t>
            </a:r>
          </a:p>
        </p:txBody>
      </p:sp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49922" y="417671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34407"/>
              </p:ext>
            </p:extLst>
          </p:nvPr>
        </p:nvGraphicFramePr>
        <p:xfrm>
          <a:off x="1007541" y="5207000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093D254-8B25-B106-B955-11B418816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094" y="1298088"/>
            <a:ext cx="3010161" cy="3787468"/>
          </a:xfrm>
          <a:prstGeom prst="rect">
            <a:avLst/>
          </a:prstGeom>
        </p:spPr>
      </p:pic>
      <p:graphicFrame>
        <p:nvGraphicFramePr>
          <p:cNvPr id="17" name="Table 13">
            <a:extLst>
              <a:ext uri="{FF2B5EF4-FFF2-40B4-BE49-F238E27FC236}">
                <a16:creationId xmlns:a16="http://schemas.microsoft.com/office/drawing/2014/main" id="{406F4D13-ADED-8EAD-F3E1-F9D633978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916897"/>
              </p:ext>
            </p:extLst>
          </p:nvPr>
        </p:nvGraphicFramePr>
        <p:xfrm>
          <a:off x="5665207" y="5207000"/>
          <a:ext cx="35828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51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9B332A-9528-3427-3526-ADB79D033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44E5187-6E8C-A6F8-3AD4-538F181E1C5E}"/>
              </a:ext>
            </a:extLst>
          </p:cNvPr>
          <p:cNvSpPr/>
          <p:nvPr/>
        </p:nvSpPr>
        <p:spPr>
          <a:xfrm>
            <a:off x="2083153" y="464170"/>
            <a:ext cx="5933505" cy="59296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EC0E252-CF8B-2DBB-03F3-5A77848FE769}"/>
              </a:ext>
            </a:extLst>
          </p:cNvPr>
          <p:cNvSpPr/>
          <p:nvPr/>
        </p:nvSpPr>
        <p:spPr>
          <a:xfrm>
            <a:off x="2232348" y="2796001"/>
            <a:ext cx="4404122" cy="108526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How do you have at home?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99FE843-5674-801F-B617-A1959FB913DB}"/>
              </a:ext>
            </a:extLst>
          </p:cNvPr>
          <p:cNvSpPr/>
          <p:nvPr/>
        </p:nvSpPr>
        <p:spPr>
          <a:xfrm>
            <a:off x="4230607" y="4293815"/>
            <a:ext cx="3344574" cy="555994"/>
          </a:xfrm>
          <a:prstGeom prst="roundRect">
            <a:avLst/>
          </a:prstGeom>
          <a:solidFill>
            <a:srgbClr val="99FF3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I set the table.</a:t>
            </a:r>
          </a:p>
        </p:txBody>
      </p:sp>
    </p:spTree>
    <p:extLst>
      <p:ext uri="{BB962C8B-B14F-4D97-AF65-F5344CB8AC3E}">
        <p14:creationId xmlns:p14="http://schemas.microsoft.com/office/powerpoint/2010/main" val="38262364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656" y="4114805"/>
            <a:ext cx="29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A1C5D-3D1C-1861-AE40-B9FFC85EF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31" y="554467"/>
            <a:ext cx="4343776" cy="602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8A859E-30A6-4BFE-C710-B3828B310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586" y="2446848"/>
            <a:ext cx="3088896" cy="109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2D8953-38C2-AD85-AB6D-179829249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904" y="3773292"/>
            <a:ext cx="3957578" cy="1098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C629-5AE0-34A5-629E-54571F69A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214" y="2552642"/>
            <a:ext cx="2855451" cy="762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CFEE06-15F6-D299-CAE5-3B8E28EA6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757" y="3948486"/>
            <a:ext cx="3666918" cy="923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D8074-CA0E-0663-63C6-41B9BFACB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148" y="2147780"/>
            <a:ext cx="1272650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65217-2BEB-1524-6A78-230671FEB8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0817" y="2543215"/>
            <a:ext cx="1127858" cy="11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7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D690-5BE3-C15F-9872-3769A7D75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527" y="1156499"/>
            <a:ext cx="7750212" cy="5121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2B4B8-8A8C-EFAA-1AB9-CE83D8EFF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31" y="554467"/>
            <a:ext cx="4343776" cy="602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9D76C-EA53-6530-A6C6-66072FF2E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39" y="2351612"/>
            <a:ext cx="2574788" cy="26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A1C5D-3D1C-1861-AE40-B9FFC85EF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31" y="554467"/>
            <a:ext cx="4343776" cy="602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D8074-CA0E-0663-63C6-41B9BFAC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58" y="2543215"/>
            <a:ext cx="1272650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65217-2BEB-1524-6A78-230671FEB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999" y="3269079"/>
            <a:ext cx="1127858" cy="11126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B8E6B5A-EA90-516B-4B79-367D1C243CC2}"/>
              </a:ext>
            </a:extLst>
          </p:cNvPr>
          <p:cNvSpPr/>
          <p:nvPr/>
        </p:nvSpPr>
        <p:spPr>
          <a:xfrm>
            <a:off x="1529794" y="1770217"/>
            <a:ext cx="7754165" cy="772998"/>
          </a:xfrm>
          <a:prstGeom prst="wedgeRoundRectCallout">
            <a:avLst>
              <a:gd name="adj1" fmla="val -44517"/>
              <a:gd name="adj2" fmla="val 102745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How does your brother help at home?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7FCDDC-764F-50D5-E610-7A4FE8ECEAAA}"/>
              </a:ext>
            </a:extLst>
          </p:cNvPr>
          <p:cNvSpPr/>
          <p:nvPr/>
        </p:nvSpPr>
        <p:spPr>
          <a:xfrm>
            <a:off x="5271796" y="2656002"/>
            <a:ext cx="4665335" cy="772998"/>
          </a:xfrm>
          <a:prstGeom prst="wedgeRoundRectCallout">
            <a:avLst>
              <a:gd name="adj1" fmla="val 44199"/>
              <a:gd name="adj2" fmla="val 89330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They do the laundry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E138E33-2DC6-56FF-3867-56638BCA9AEB}"/>
              </a:ext>
            </a:extLst>
          </p:cNvPr>
          <p:cNvSpPr/>
          <p:nvPr/>
        </p:nvSpPr>
        <p:spPr>
          <a:xfrm>
            <a:off x="1984794" y="3936273"/>
            <a:ext cx="4481320" cy="772998"/>
          </a:xfrm>
          <a:prstGeom prst="wedgeRoundRectCallout">
            <a:avLst>
              <a:gd name="adj1" fmla="val -50156"/>
              <a:gd name="adj2" fmla="val -98476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Oh, that’s nice.</a:t>
            </a:r>
          </a:p>
        </p:txBody>
      </p:sp>
    </p:spTree>
    <p:extLst>
      <p:ext uri="{BB962C8B-B14F-4D97-AF65-F5344CB8AC3E}">
        <p14:creationId xmlns:p14="http://schemas.microsoft.com/office/powerpoint/2010/main" val="161491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A1C5D-3D1C-1861-AE40-B9FFC85EF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31" y="554467"/>
            <a:ext cx="4343776" cy="602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D8074-CA0E-0663-63C6-41B9BFAC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58" y="2543215"/>
            <a:ext cx="1272650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65217-2BEB-1524-6A78-230671FEB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999" y="3269079"/>
            <a:ext cx="1127858" cy="11126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B8E6B5A-EA90-516B-4B79-367D1C243CC2}"/>
              </a:ext>
            </a:extLst>
          </p:cNvPr>
          <p:cNvSpPr/>
          <p:nvPr/>
        </p:nvSpPr>
        <p:spPr>
          <a:xfrm>
            <a:off x="1751756" y="1770217"/>
            <a:ext cx="5886747" cy="772998"/>
          </a:xfrm>
          <a:prstGeom prst="wedgeRoundRectCallout">
            <a:avLst>
              <a:gd name="adj1" fmla="val -44517"/>
              <a:gd name="adj2" fmla="val 102745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How does your brother and your sister help at home?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7FCDDC-764F-50D5-E610-7A4FE8ECEAAA}"/>
              </a:ext>
            </a:extLst>
          </p:cNvPr>
          <p:cNvSpPr/>
          <p:nvPr/>
        </p:nvSpPr>
        <p:spPr>
          <a:xfrm>
            <a:off x="6975835" y="2656002"/>
            <a:ext cx="2961296" cy="772998"/>
          </a:xfrm>
          <a:prstGeom prst="wedgeRoundRectCallout">
            <a:avLst>
              <a:gd name="adj1" fmla="val 44199"/>
              <a:gd name="adj2" fmla="val 89330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They sets the table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E138E33-2DC6-56FF-3867-56638BCA9AEB}"/>
              </a:ext>
            </a:extLst>
          </p:cNvPr>
          <p:cNvSpPr/>
          <p:nvPr/>
        </p:nvSpPr>
        <p:spPr>
          <a:xfrm>
            <a:off x="2093208" y="3936273"/>
            <a:ext cx="4847817" cy="772998"/>
          </a:xfrm>
          <a:prstGeom prst="wedgeRoundRectCallout">
            <a:avLst>
              <a:gd name="adj1" fmla="val -50156"/>
              <a:gd name="adj2" fmla="val -98476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 set up the table at home, too.</a:t>
            </a:r>
          </a:p>
        </p:txBody>
      </p:sp>
    </p:spTree>
    <p:extLst>
      <p:ext uri="{BB962C8B-B14F-4D97-AF65-F5344CB8AC3E}">
        <p14:creationId xmlns:p14="http://schemas.microsoft.com/office/powerpoint/2010/main" val="36290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A1C5D-3D1C-1861-AE40-B9FFC85EF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31" y="554467"/>
            <a:ext cx="4343776" cy="602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D8074-CA0E-0663-63C6-41B9BFAC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58" y="2543215"/>
            <a:ext cx="1272650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65217-2BEB-1524-6A78-230671FEB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239" y="3741843"/>
            <a:ext cx="1127858" cy="11126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B8E6B5A-EA90-516B-4B79-367D1C243CC2}"/>
              </a:ext>
            </a:extLst>
          </p:cNvPr>
          <p:cNvSpPr/>
          <p:nvPr/>
        </p:nvSpPr>
        <p:spPr>
          <a:xfrm>
            <a:off x="1751756" y="1770217"/>
            <a:ext cx="9202383" cy="772998"/>
          </a:xfrm>
          <a:prstGeom prst="wedgeRoundRectCallout">
            <a:avLst>
              <a:gd name="adj1" fmla="val -44517"/>
              <a:gd name="adj2" fmla="val 102745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How does your sister and you help at home?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7FCDDC-764F-50D5-E610-7A4FE8ECEAAA}"/>
              </a:ext>
            </a:extLst>
          </p:cNvPr>
          <p:cNvSpPr/>
          <p:nvPr/>
        </p:nvSpPr>
        <p:spPr>
          <a:xfrm>
            <a:off x="2920481" y="2968845"/>
            <a:ext cx="8668139" cy="772998"/>
          </a:xfrm>
          <a:prstGeom prst="wedgeRoundRectCallout">
            <a:avLst>
              <a:gd name="adj1" fmla="val 44199"/>
              <a:gd name="adj2" fmla="val 89330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My sister feeds the cat and I walk the dog.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E138E33-2DC6-56FF-3867-56638BCA9AEB}"/>
              </a:ext>
            </a:extLst>
          </p:cNvPr>
          <p:cNvSpPr/>
          <p:nvPr/>
        </p:nvSpPr>
        <p:spPr>
          <a:xfrm>
            <a:off x="2093208" y="4081461"/>
            <a:ext cx="4652825" cy="772998"/>
          </a:xfrm>
          <a:prstGeom prst="wedgeRoundRectCallout">
            <a:avLst>
              <a:gd name="adj1" fmla="val -50156"/>
              <a:gd name="adj2" fmla="val -98476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 walk the dog, too.</a:t>
            </a:r>
          </a:p>
        </p:txBody>
      </p:sp>
    </p:spTree>
    <p:extLst>
      <p:ext uri="{BB962C8B-B14F-4D97-AF65-F5344CB8AC3E}">
        <p14:creationId xmlns:p14="http://schemas.microsoft.com/office/powerpoint/2010/main" val="40656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A1C5D-3D1C-1861-AE40-B9FFC85EF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31" y="554467"/>
            <a:ext cx="4343776" cy="602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D8074-CA0E-0663-63C6-41B9BFAC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58" y="2543215"/>
            <a:ext cx="1272650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65217-2BEB-1524-6A78-230671FEB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999" y="3269079"/>
            <a:ext cx="1127858" cy="11126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B8E6B5A-EA90-516B-4B79-367D1C243CC2}"/>
              </a:ext>
            </a:extLst>
          </p:cNvPr>
          <p:cNvSpPr/>
          <p:nvPr/>
        </p:nvSpPr>
        <p:spPr>
          <a:xfrm>
            <a:off x="1751756" y="1770217"/>
            <a:ext cx="8185375" cy="772998"/>
          </a:xfrm>
          <a:prstGeom prst="wedgeRoundRectCallout">
            <a:avLst>
              <a:gd name="adj1" fmla="val -44517"/>
              <a:gd name="adj2" fmla="val 102745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How does your sister help at home?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7FCDDC-764F-50D5-E610-7A4FE8ECEAAA}"/>
              </a:ext>
            </a:extLst>
          </p:cNvPr>
          <p:cNvSpPr/>
          <p:nvPr/>
        </p:nvSpPr>
        <p:spPr>
          <a:xfrm>
            <a:off x="5318450" y="2656002"/>
            <a:ext cx="4618682" cy="772998"/>
          </a:xfrm>
          <a:prstGeom prst="wedgeRoundRectCallout">
            <a:avLst>
              <a:gd name="adj1" fmla="val 44199"/>
              <a:gd name="adj2" fmla="val 89330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She mops the floor.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E138E33-2DC6-56FF-3867-56638BCA9AEB}"/>
              </a:ext>
            </a:extLst>
          </p:cNvPr>
          <p:cNvSpPr/>
          <p:nvPr/>
        </p:nvSpPr>
        <p:spPr>
          <a:xfrm>
            <a:off x="2093208" y="3936273"/>
            <a:ext cx="6304343" cy="772998"/>
          </a:xfrm>
          <a:prstGeom prst="wedgeRoundRectCallout">
            <a:avLst>
              <a:gd name="adj1" fmla="val -50156"/>
              <a:gd name="adj2" fmla="val -98476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My sister mops the floor, too.</a:t>
            </a:r>
          </a:p>
        </p:txBody>
      </p:sp>
    </p:spTree>
    <p:extLst>
      <p:ext uri="{BB962C8B-B14F-4D97-AF65-F5344CB8AC3E}">
        <p14:creationId xmlns:p14="http://schemas.microsoft.com/office/powerpoint/2010/main" val="27822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2" y="826691"/>
            <a:ext cx="8409991" cy="5606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2356" y="3994745"/>
            <a:ext cx="27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297" y="704114"/>
            <a:ext cx="3970705" cy="55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8365A-CED0-62E9-2D5C-D460F5DA0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67" y="454383"/>
            <a:ext cx="6538527" cy="632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3855CA-83F7-42A2-427F-F4C4A2B7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2" y="1086898"/>
            <a:ext cx="9640135" cy="50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F3E96E-FB5A-559B-0270-9EEE5370509A}"/>
              </a:ext>
            </a:extLst>
          </p:cNvPr>
          <p:cNvSpPr txBox="1"/>
          <p:nvPr/>
        </p:nvSpPr>
        <p:spPr>
          <a:xfrm>
            <a:off x="3102477" y="434318"/>
            <a:ext cx="57244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Work in pairs.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Ask each other using the form below.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02067-8236-2A18-4232-516B561A1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51" y="1401530"/>
            <a:ext cx="9640135" cy="50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EB82BBA-4F9B-79FD-FCA0-33BE1D96A63B}"/>
              </a:ext>
            </a:extLst>
          </p:cNvPr>
          <p:cNvSpPr/>
          <p:nvPr/>
        </p:nvSpPr>
        <p:spPr>
          <a:xfrm>
            <a:off x="84681" y="480288"/>
            <a:ext cx="2290384" cy="66247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AB7007-26DE-3BCA-53C5-157088C3EBFE}"/>
              </a:ext>
            </a:extLst>
          </p:cNvPr>
          <p:cNvSpPr txBox="1">
            <a:spLocks/>
          </p:cNvSpPr>
          <p:nvPr/>
        </p:nvSpPr>
        <p:spPr>
          <a:xfrm>
            <a:off x="838200" y="125577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Let’s Dance Game</a:t>
            </a:r>
          </a:p>
        </p:txBody>
      </p:sp>
      <p:pic>
        <p:nvPicPr>
          <p:cNvPr id="4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6A0585F-BE6F-B87C-0914-2201EEB6C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48000" y="24772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9B73-205D-72B4-29F0-2549ECFA96B8}"/>
              </a:ext>
            </a:extLst>
          </p:cNvPr>
          <p:cNvSpPr txBox="1">
            <a:spLocks/>
          </p:cNvSpPr>
          <p:nvPr/>
        </p:nvSpPr>
        <p:spPr>
          <a:xfrm>
            <a:off x="838200" y="73326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solidFill>
                  <a:schemeClr val="accent6">
                    <a:lumMod val="75000"/>
                  </a:schemeClr>
                </a:solidFill>
                <a:latin typeface="Bauhaus 93" pitchFamily="82" charset="77"/>
              </a:rPr>
              <a:t>How To Play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1CC91B-B003-06F0-B20A-65022D87B2D0}"/>
              </a:ext>
            </a:extLst>
          </p:cNvPr>
          <p:cNvSpPr txBox="1">
            <a:spLocks/>
          </p:cNvSpPr>
          <p:nvPr/>
        </p:nvSpPr>
        <p:spPr>
          <a:xfrm>
            <a:off x="406421" y="2058823"/>
            <a:ext cx="11620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 dirty="0"/>
              <a:t>Students must take turns reading the words in order.</a:t>
            </a:r>
          </a:p>
          <a:p>
            <a:r>
              <a:rPr lang="en-VN" sz="4000" dirty="0"/>
              <a:t>Each time a student can choose to say the words in 1 square, 2 squares or a maximum of 3 squares.</a:t>
            </a:r>
          </a:p>
          <a:p>
            <a:r>
              <a:rPr lang="en-VN" sz="4000" dirty="0"/>
              <a:t>The student who says the last word must dance!</a:t>
            </a:r>
          </a:p>
          <a:p>
            <a:pPr marL="0" indent="0">
              <a:buNone/>
            </a:pP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2998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6CADB-5BCC-42F3-9068-777A0ECE055E}"/>
              </a:ext>
            </a:extLst>
          </p:cNvPr>
          <p:cNvSpPr/>
          <p:nvPr/>
        </p:nvSpPr>
        <p:spPr>
          <a:xfrm>
            <a:off x="2530516" y="2038464"/>
            <a:ext cx="6992428" cy="2400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DANCE!!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BF39DC-4274-4AC3-BED7-C0507A8DCBE8}"/>
              </a:ext>
            </a:extLst>
          </p:cNvPr>
          <p:cNvSpPr/>
          <p:nvPr/>
        </p:nvSpPr>
        <p:spPr>
          <a:xfrm>
            <a:off x="83127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FF694D2-A8A9-49A3-AB40-014320C5D33F}"/>
              </a:ext>
            </a:extLst>
          </p:cNvPr>
          <p:cNvSpPr/>
          <p:nvPr/>
        </p:nvSpPr>
        <p:spPr>
          <a:xfrm>
            <a:off x="2101274" y="8036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walk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31ED14C-18B8-4F43-9239-8A8450611082}"/>
              </a:ext>
            </a:extLst>
          </p:cNvPr>
          <p:cNvSpPr/>
          <p:nvPr/>
        </p:nvSpPr>
        <p:spPr>
          <a:xfrm>
            <a:off x="4147124" y="7850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table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031409-29EB-4DF6-B0C6-BD134FB252B6}"/>
              </a:ext>
            </a:extLst>
          </p:cNvPr>
          <p:cNvSpPr/>
          <p:nvPr/>
        </p:nvSpPr>
        <p:spPr>
          <a:xfrm>
            <a:off x="616527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F1E3876-31BB-4613-9699-46625D3B39A1}"/>
              </a:ext>
            </a:extLst>
          </p:cNvPr>
          <p:cNvSpPr/>
          <p:nvPr/>
        </p:nvSpPr>
        <p:spPr>
          <a:xfrm>
            <a:off x="821112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water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68124F6-6740-46CF-ACDB-CFDAA008C82E}"/>
              </a:ext>
            </a:extLst>
          </p:cNvPr>
          <p:cNvSpPr/>
          <p:nvPr/>
        </p:nvSpPr>
        <p:spPr>
          <a:xfrm>
            <a:off x="10229268" y="7112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floor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50C2AC-6102-483C-80E7-6C7DBEC0E481}"/>
              </a:ext>
            </a:extLst>
          </p:cNvPr>
          <p:cNvSpPr/>
          <p:nvPr/>
        </p:nvSpPr>
        <p:spPr>
          <a:xfrm>
            <a:off x="83127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plant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00E793E-6630-4F80-89FB-20DB3A8213E3}"/>
              </a:ext>
            </a:extLst>
          </p:cNvPr>
          <p:cNvSpPr/>
          <p:nvPr/>
        </p:nvSpPr>
        <p:spPr>
          <a:xfrm>
            <a:off x="2101274" y="143348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laundry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8220904-9B57-48C8-A6D2-0E6C12737458}"/>
              </a:ext>
            </a:extLst>
          </p:cNvPr>
          <p:cNvSpPr/>
          <p:nvPr/>
        </p:nvSpPr>
        <p:spPr>
          <a:xfrm>
            <a:off x="4147124" y="143163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feed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BE21FF4-A315-4168-9024-9C19DCC21F7C}"/>
              </a:ext>
            </a:extLst>
          </p:cNvPr>
          <p:cNvSpPr/>
          <p:nvPr/>
        </p:nvSpPr>
        <p:spPr>
          <a:xfrm>
            <a:off x="616527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2EDD536-147A-4E25-A85F-292F11F27D90}"/>
              </a:ext>
            </a:extLst>
          </p:cNvPr>
          <p:cNvSpPr/>
          <p:nvPr/>
        </p:nvSpPr>
        <p:spPr>
          <a:xfrm>
            <a:off x="821112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dog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1F81A42-0AFC-4742-ADE5-39D72538600C}"/>
              </a:ext>
            </a:extLst>
          </p:cNvPr>
          <p:cNvSpPr/>
          <p:nvPr/>
        </p:nvSpPr>
        <p:spPr>
          <a:xfrm>
            <a:off x="10229268" y="142425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8A59A01-5554-4063-B287-79C60926FF71}"/>
              </a:ext>
            </a:extLst>
          </p:cNvPr>
          <p:cNvSpPr/>
          <p:nvPr/>
        </p:nvSpPr>
        <p:spPr>
          <a:xfrm>
            <a:off x="83127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store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6A3F302-9ACA-4925-943A-52C602F2C541}"/>
              </a:ext>
            </a:extLst>
          </p:cNvPr>
          <p:cNvSpPr/>
          <p:nvPr/>
        </p:nvSpPr>
        <p:spPr>
          <a:xfrm>
            <a:off x="2101274" y="283141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hospital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60264C-CBA1-48A5-B338-DBD4103F2E66}"/>
              </a:ext>
            </a:extLst>
          </p:cNvPr>
          <p:cNvSpPr/>
          <p:nvPr/>
        </p:nvSpPr>
        <p:spPr>
          <a:xfrm>
            <a:off x="4147124" y="282955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office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EFB04A0-5E9E-4F8D-806A-95C5AE36C5E7}"/>
              </a:ext>
            </a:extLst>
          </p:cNvPr>
          <p:cNvSpPr/>
          <p:nvPr/>
        </p:nvSpPr>
        <p:spPr>
          <a:xfrm>
            <a:off x="616527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farm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86F903B-424A-4298-AF55-E790377EE5BE}"/>
              </a:ext>
            </a:extLst>
          </p:cNvPr>
          <p:cNvSpPr/>
          <p:nvPr/>
        </p:nvSpPr>
        <p:spPr>
          <a:xfrm>
            <a:off x="821112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bank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2786A2B-0D21-460A-8FF8-F35E4F58F554}"/>
              </a:ext>
            </a:extLst>
          </p:cNvPr>
          <p:cNvSpPr/>
          <p:nvPr/>
        </p:nvSpPr>
        <p:spPr>
          <a:xfrm>
            <a:off x="10229268" y="282217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6D5D637-A904-440F-9C02-CDADEB49B9B9}"/>
              </a:ext>
            </a:extLst>
          </p:cNvPr>
          <p:cNvSpPr/>
          <p:nvPr/>
        </p:nvSpPr>
        <p:spPr>
          <a:xfrm>
            <a:off x="83127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set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6395F0-2DDD-4B15-88F1-6D3A696B90E3}"/>
              </a:ext>
            </a:extLst>
          </p:cNvPr>
          <p:cNvSpPr/>
          <p:nvPr/>
        </p:nvSpPr>
        <p:spPr>
          <a:xfrm>
            <a:off x="2101274" y="418453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water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81DCA0F-19F1-40D0-A61E-92B34F72CB3F}"/>
              </a:ext>
            </a:extLst>
          </p:cNvPr>
          <p:cNvSpPr/>
          <p:nvPr/>
        </p:nvSpPr>
        <p:spPr>
          <a:xfrm>
            <a:off x="4147124" y="418268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floor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A06EDE4-89F6-4002-80E6-F4316DC13BEC}"/>
              </a:ext>
            </a:extLst>
          </p:cNvPr>
          <p:cNvSpPr/>
          <p:nvPr/>
        </p:nvSpPr>
        <p:spPr>
          <a:xfrm>
            <a:off x="616527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laundry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949E86-E049-48AA-9528-CD885E46AC6D}"/>
              </a:ext>
            </a:extLst>
          </p:cNvPr>
          <p:cNvSpPr/>
          <p:nvPr/>
        </p:nvSpPr>
        <p:spPr>
          <a:xfrm>
            <a:off x="821112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plant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AB58D5-E5D1-4151-8979-AEA59618BEE8}"/>
              </a:ext>
            </a:extLst>
          </p:cNvPr>
          <p:cNvSpPr/>
          <p:nvPr/>
        </p:nvSpPr>
        <p:spPr>
          <a:xfrm>
            <a:off x="10229268" y="417530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floor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39186CE-C143-44CA-B6EB-4F40DEB9F7A6}"/>
              </a:ext>
            </a:extLst>
          </p:cNvPr>
          <p:cNvSpPr/>
          <p:nvPr/>
        </p:nvSpPr>
        <p:spPr>
          <a:xfrm>
            <a:off x="83127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walk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33DE1B9-83C5-48E2-9B24-8C7C7C7E2EE0}"/>
              </a:ext>
            </a:extLst>
          </p:cNvPr>
          <p:cNvSpPr/>
          <p:nvPr/>
        </p:nvSpPr>
        <p:spPr>
          <a:xfrm>
            <a:off x="2101274" y="556398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feed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B6C1C5E-2A05-460D-90AE-E70387C4836A}"/>
              </a:ext>
            </a:extLst>
          </p:cNvPr>
          <p:cNvSpPr/>
          <p:nvPr/>
        </p:nvSpPr>
        <p:spPr>
          <a:xfrm>
            <a:off x="4147124" y="556212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store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063481C-A14F-4DEE-89A7-863F1315AB1F}"/>
              </a:ext>
            </a:extLst>
          </p:cNvPr>
          <p:cNvSpPr/>
          <p:nvPr/>
        </p:nvSpPr>
        <p:spPr>
          <a:xfrm>
            <a:off x="616527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farm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D6D4B5C-8BE8-4E22-88DC-74CAEDE9E222}"/>
              </a:ext>
            </a:extLst>
          </p:cNvPr>
          <p:cNvSpPr/>
          <p:nvPr/>
        </p:nvSpPr>
        <p:spPr>
          <a:xfrm>
            <a:off x="821112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dog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3B7614F-28C4-4B66-BA2C-D605B3F74A17}"/>
              </a:ext>
            </a:extLst>
          </p:cNvPr>
          <p:cNvSpPr/>
          <p:nvPr/>
        </p:nvSpPr>
        <p:spPr>
          <a:xfrm>
            <a:off x="10229268" y="5554745"/>
            <a:ext cx="1870363" cy="12136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table</a:t>
            </a:r>
          </a:p>
        </p:txBody>
      </p:sp>
      <p:pic>
        <p:nvPicPr>
          <p:cNvPr id="3" name="Movin">
            <a:hlinkClick r:id="" action="ppaction://media"/>
            <a:extLst>
              <a:ext uri="{FF2B5EF4-FFF2-40B4-BE49-F238E27FC236}">
                <a16:creationId xmlns:a16="http://schemas.microsoft.com/office/drawing/2014/main" id="{D87CB1E7-7A7A-47AD-B5B5-C7F2A22EF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94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DDC6B-3D2D-67F3-5ACC-4745B03E0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92" y="429296"/>
            <a:ext cx="2759483" cy="494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F984DF-B08F-D735-AD4B-F72003978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" y="998102"/>
            <a:ext cx="11072571" cy="54120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B5A35D-2BAB-E15C-43E3-601D42672203}"/>
              </a:ext>
            </a:extLst>
          </p:cNvPr>
          <p:cNvSpPr txBox="1"/>
          <p:nvPr/>
        </p:nvSpPr>
        <p:spPr>
          <a:xfrm>
            <a:off x="7102683" y="2857905"/>
            <a:ext cx="336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help at home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15C41F-81B3-B7CD-854A-946DA5269DDB}"/>
              </a:ext>
            </a:extLst>
          </p:cNvPr>
          <p:cNvSpPr txBox="1"/>
          <p:nvPr/>
        </p:nvSpPr>
        <p:spPr>
          <a:xfrm>
            <a:off x="6063182" y="3508528"/>
            <a:ext cx="4321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sets the 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46F0C-7348-EBE0-D0AA-7112A2A7D3A6}"/>
              </a:ext>
            </a:extLst>
          </p:cNvPr>
          <p:cNvSpPr txBox="1"/>
          <p:nvPr/>
        </p:nvSpPr>
        <p:spPr>
          <a:xfrm>
            <a:off x="3764098" y="4650425"/>
            <a:ext cx="5743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How do your sister and you help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E3EBC-2738-D7F3-3046-2F8C7726E92B}"/>
              </a:ext>
            </a:extLst>
          </p:cNvPr>
          <p:cNvSpPr txBox="1"/>
          <p:nvPr/>
        </p:nvSpPr>
        <p:spPr>
          <a:xfrm>
            <a:off x="3964260" y="5283792"/>
            <a:ext cx="2261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My sister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87FC49-3B34-9244-7A55-5C049C427272}"/>
              </a:ext>
            </a:extLst>
          </p:cNvPr>
          <p:cNvSpPr txBox="1"/>
          <p:nvPr/>
        </p:nvSpPr>
        <p:spPr>
          <a:xfrm>
            <a:off x="7481740" y="5284321"/>
            <a:ext cx="333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water the plants</a:t>
            </a:r>
          </a:p>
        </p:txBody>
      </p:sp>
    </p:spTree>
    <p:extLst>
      <p:ext uri="{BB962C8B-B14F-4D97-AF65-F5344CB8AC3E}">
        <p14:creationId xmlns:p14="http://schemas.microsoft.com/office/powerpoint/2010/main" val="427984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167CCB-7D29-C74D-E6DB-14F1CD701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85" y="923826"/>
            <a:ext cx="11146068" cy="5465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BDDC6B-3D2D-67F3-5ACC-4745B03E0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92" y="429296"/>
            <a:ext cx="2759483" cy="494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B5A35D-2BAB-E15C-43E3-601D42672203}"/>
              </a:ext>
            </a:extLst>
          </p:cNvPr>
          <p:cNvSpPr txBox="1"/>
          <p:nvPr/>
        </p:nvSpPr>
        <p:spPr>
          <a:xfrm>
            <a:off x="5049625" y="1003621"/>
            <a:ext cx="4528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How do you help at home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15C41F-81B3-B7CD-854A-946DA5269DDB}"/>
              </a:ext>
            </a:extLst>
          </p:cNvPr>
          <p:cNvSpPr txBox="1"/>
          <p:nvPr/>
        </p:nvSpPr>
        <p:spPr>
          <a:xfrm>
            <a:off x="3800083" y="1655294"/>
            <a:ext cx="4756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mop the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46F0C-7348-EBE0-D0AA-7112A2A7D3A6}"/>
              </a:ext>
            </a:extLst>
          </p:cNvPr>
          <p:cNvSpPr txBox="1"/>
          <p:nvPr/>
        </p:nvSpPr>
        <p:spPr>
          <a:xfrm>
            <a:off x="3684740" y="4738572"/>
            <a:ext cx="6581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How does Nick help at home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E3EBC-2738-D7F3-3046-2F8C7726E92B}"/>
              </a:ext>
            </a:extLst>
          </p:cNvPr>
          <p:cNvSpPr txBox="1"/>
          <p:nvPr/>
        </p:nvSpPr>
        <p:spPr>
          <a:xfrm>
            <a:off x="3684740" y="3428780"/>
            <a:ext cx="6138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My brother feeds the cat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87FC49-3B34-9244-7A55-5C049C427272}"/>
              </a:ext>
            </a:extLst>
          </p:cNvPr>
          <p:cNvSpPr txBox="1"/>
          <p:nvPr/>
        </p:nvSpPr>
        <p:spPr>
          <a:xfrm>
            <a:off x="3313941" y="5323348"/>
            <a:ext cx="626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Nick does the laundry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05A6E-CD8C-2D66-8A83-8CF45604B750}"/>
              </a:ext>
            </a:extLst>
          </p:cNvPr>
          <p:cNvSpPr txBox="1"/>
          <p:nvPr/>
        </p:nvSpPr>
        <p:spPr>
          <a:xfrm>
            <a:off x="4293428" y="2720779"/>
            <a:ext cx="6502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How does your brother help at home</a:t>
            </a:r>
          </a:p>
        </p:txBody>
      </p:sp>
    </p:spTree>
    <p:extLst>
      <p:ext uri="{BB962C8B-B14F-4D97-AF65-F5344CB8AC3E}">
        <p14:creationId xmlns:p14="http://schemas.microsoft.com/office/powerpoint/2010/main" val="389368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9" y="1815293"/>
            <a:ext cx="3348132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Set the table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Water the plants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Walk the dog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Feed the cat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Mop the floor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the </a:t>
            </a:r>
            <a:r>
              <a:rPr lang="en-US" sz="3600" i="1" dirty="0" smtClean="0">
                <a:solidFill>
                  <a:srgbClr val="0070C0"/>
                </a:solidFill>
              </a:rPr>
              <a:t>laundry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7863" y="1815293"/>
            <a:ext cx="763642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you </a:t>
            </a:r>
            <a:r>
              <a:rPr lang="en-US" sz="3600" i="1" dirty="0" smtClean="0">
                <a:solidFill>
                  <a:srgbClr val="0070C0"/>
                </a:solidFill>
              </a:rPr>
              <a:t>help </a:t>
            </a:r>
            <a:r>
              <a:rPr lang="en-US" sz="3600" i="1" dirty="0">
                <a:solidFill>
                  <a:srgbClr val="0070C0"/>
                </a:solidFill>
              </a:rPr>
              <a:t>at home?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set the table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How does your brother help at home?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He mops the floor.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2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36679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Set the table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Water the plants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Walk the dog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Feed the cat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Mop the floor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the </a:t>
            </a:r>
            <a:r>
              <a:rPr lang="en-US" sz="3600" i="1" dirty="0" smtClean="0">
                <a:solidFill>
                  <a:srgbClr val="0070C0"/>
                </a:solidFill>
              </a:rPr>
              <a:t>laundry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7193" y="2057342"/>
            <a:ext cx="763642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you </a:t>
            </a:r>
            <a:r>
              <a:rPr lang="en-US" sz="3600" i="1" dirty="0" smtClean="0">
                <a:solidFill>
                  <a:srgbClr val="0070C0"/>
                </a:solidFill>
              </a:rPr>
              <a:t>help </a:t>
            </a:r>
            <a:r>
              <a:rPr lang="en-US" sz="3600" i="1" dirty="0">
                <a:solidFill>
                  <a:srgbClr val="0070C0"/>
                </a:solidFill>
              </a:rPr>
              <a:t>at home?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set the table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How does your brother help at home?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He mops the floor.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56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67)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</a:t>
            </a:r>
            <a:r>
              <a:rPr lang="en-US" sz="3600" i="1" smtClean="0">
                <a:solidFill>
                  <a:srgbClr val="0070C0"/>
                </a:solidFill>
              </a:rPr>
              <a:t>42)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101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4BBBA7-7145-40A3-7FE3-47C4967D3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517" y="1193324"/>
            <a:ext cx="2697714" cy="3787468"/>
          </a:xfrm>
          <a:prstGeom prst="rect">
            <a:avLst/>
          </a:prstGeom>
        </p:spPr>
      </p:pic>
      <p:sp>
        <p:nvSpPr>
          <p:cNvPr id="7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sit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7104063" y="28956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cut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7104063" y="4581525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set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44013" y="4221163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66238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66238" y="9223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792517"/>
              </p:ext>
            </p:extLst>
          </p:nvPr>
        </p:nvGraphicFramePr>
        <p:xfrm>
          <a:off x="1007541" y="5207000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4211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7104063" y="12827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walk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4013" y="922338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7104063" y="4508500"/>
            <a:ext cx="2663825" cy="100806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open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7104063" y="28956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feed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41624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674914"/>
              </p:ext>
            </p:extLst>
          </p:nvPr>
        </p:nvGraphicFramePr>
        <p:xfrm>
          <a:off x="1007541" y="5207000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E4C4925-5514-A667-E1D3-6195FE9FA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999" y="1370195"/>
            <a:ext cx="2827265" cy="38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153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sweep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7104063" y="28956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close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7104063" y="4581525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water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4013" y="4221163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9223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041236"/>
              </p:ext>
            </p:extLst>
          </p:nvPr>
        </p:nvGraphicFramePr>
        <p:xfrm>
          <a:off x="564481" y="5207000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5B524EE-36E6-6A76-07EC-C214147C1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1987" y="1268413"/>
            <a:ext cx="2949196" cy="377984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4BC46F1-558C-28EC-B179-94A3E086C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85076"/>
              </p:ext>
            </p:extLst>
          </p:nvPr>
        </p:nvGraphicFramePr>
        <p:xfrm>
          <a:off x="5222147" y="5207000"/>
          <a:ext cx="107484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5389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7104063" y="28956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feed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4013" y="2535238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walk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7104063" y="4564242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need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416101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9223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097322"/>
              </p:ext>
            </p:extLst>
          </p:nvPr>
        </p:nvGraphicFramePr>
        <p:xfrm>
          <a:off x="1007541" y="5207000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4D7A75-28BC-46F5-051D-AC9073BEE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018" y="1268413"/>
            <a:ext cx="2994920" cy="38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091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see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7104063" y="28956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put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7104063" y="4581525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mop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4013" y="4221163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9223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972714"/>
              </p:ext>
            </p:extLst>
          </p:nvPr>
        </p:nvGraphicFramePr>
        <p:xfrm>
          <a:off x="1007541" y="5207000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D1D3CDF-B11B-2EB9-0D74-D2A4AF4FAF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3737" y="1199019"/>
            <a:ext cx="2888230" cy="38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905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531</Words>
  <Application>Microsoft Office PowerPoint</Application>
  <PresentationFormat>Widescreen</PresentationFormat>
  <Paragraphs>201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Aharoni</vt:lpstr>
      <vt:lpstr>APPLE CHANCERY</vt:lpstr>
      <vt:lpstr>Arial</vt:lpstr>
      <vt:lpstr>Bauhaus 93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74</cp:revision>
  <dcterms:created xsi:type="dcterms:W3CDTF">2023-01-31T08:21:18Z</dcterms:created>
  <dcterms:modified xsi:type="dcterms:W3CDTF">2023-04-16T12:04:11Z</dcterms:modified>
</cp:coreProperties>
</file>