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98" r:id="rId2"/>
  </p:sldMasterIdLst>
  <p:notesMasterIdLst>
    <p:notesMasterId r:id="rId31"/>
  </p:notesMasterIdLst>
  <p:sldIdLst>
    <p:sldId id="383" r:id="rId3"/>
    <p:sldId id="385" r:id="rId4"/>
    <p:sldId id="360" r:id="rId5"/>
    <p:sldId id="381" r:id="rId6"/>
    <p:sldId id="362" r:id="rId7"/>
    <p:sldId id="364" r:id="rId8"/>
    <p:sldId id="366" r:id="rId9"/>
    <p:sldId id="368" r:id="rId10"/>
    <p:sldId id="370" r:id="rId11"/>
    <p:sldId id="372" r:id="rId12"/>
    <p:sldId id="374" r:id="rId13"/>
    <p:sldId id="2654" r:id="rId14"/>
    <p:sldId id="379" r:id="rId15"/>
    <p:sldId id="294" r:id="rId16"/>
    <p:sldId id="341" r:id="rId17"/>
    <p:sldId id="317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16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5018" autoAdjust="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781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VBT.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là</a:t>
            </a:r>
            <a:r>
              <a:rPr lang="en-US" dirty="0"/>
              <a:t> 3 </a:t>
            </a:r>
            <a:r>
              <a:rPr lang="en-US" dirty="0" err="1"/>
              <a:t>phút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1D1E-E477-423F-90AE-F188E474BA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Gọi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(</a:t>
            </a:r>
            <a:r>
              <a:rPr lang="en-US" dirty="0" err="1"/>
              <a:t>mỗi</a:t>
            </a:r>
            <a:r>
              <a:rPr lang="en-US" dirty="0"/>
              <a:t> HS 1 </a:t>
            </a:r>
            <a:r>
              <a:rPr lang="en-US" dirty="0" err="1"/>
              <a:t>cột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BT1.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.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lơp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1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k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931D1E-E477-423F-90AE-F188E474BA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2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1D8832-BEC5-4E06-8084-2973EFA941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8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YC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con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–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hiểu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931D1E-E477-423F-90AE-F188E474BA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931D1E-E477-423F-90AE-F188E474BA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2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 có 1 tấm thẻ , miệng nói: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được lấy 1 lần. Ta có phép nhân 4 x 1 = 4</a:t>
            </a:r>
          </a:p>
          <a:p>
            <a:pPr algn="just"/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 cô có 2 tấm thẻ, mỗi tấm thẻ có 4 chấm trọn bạn nào giỏi nói cho cô cùng cả lớp nghe 4 đc lấy mấy lần?</a:t>
            </a:r>
          </a:p>
          <a:p>
            <a:pPr marL="285750" indent="-285750" algn="just">
              <a:buFontTx/>
              <a:buChar char="-"/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 tự như vậy cô mời 1 bạn thực hiện cho cô khi có 2, 3 tấm thẻ nào.</a:t>
            </a:r>
          </a:p>
          <a:p>
            <a:pPr marL="285750" indent="-285750" algn="just">
              <a:buFontTx/>
              <a:buChar char="-"/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 dương hs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931D1E-E477-423F-90AE-F188E474B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8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931D1E-E477-423F-90AE-F188E474B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Khi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4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Thêm</a:t>
            </a:r>
            <a:r>
              <a:rPr lang="en-US" dirty="0"/>
              <a:t> 4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4x3 ta </a:t>
            </a:r>
            <a:r>
              <a:rPr lang="en-US" dirty="0" err="1"/>
              <a:t>được</a:t>
            </a:r>
            <a:r>
              <a:rPr lang="en-US" dirty="0"/>
              <a:t> 4x4=16.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Gọi</a:t>
            </a:r>
            <a:r>
              <a:rPr lang="en-US" dirty="0"/>
              <a:t> Hs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931D1E-E477-423F-90AE-F188E474BA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6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4,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4,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hiểu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931D1E-E477-423F-90AE-F188E474BA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4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931D1E-E477-423F-90AE-F188E474B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5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4,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9931D1E-E477-423F-90AE-F188E474BA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5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56F0C97-DBF0-8C17-7255-118531778674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CAB0C244-CF04-3EBA-CE15-A406A52852C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CD63E8EA-134C-C7D2-A09C-39789BF548F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B0100BBB-3EB9-F309-3795-5CBEAD261CE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EFDEAD71-21E9-C515-9199-9EFD4374911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12297EBD-472D-AFE0-0158-5C7295BEE8D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756D1FA-27FE-C4BE-3F15-B628D0DD66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0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4F9F431-0BD4-1BB0-0558-7079A212A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E90CB7F-2D8D-B84D-229A-360EFE6C5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9D2728C-1808-2809-DF76-AD326BC55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C8FDD-7EEE-4D8B-AB23-C9C3F405A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0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534B06F-2292-5296-77FA-E9B437635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3DF289C-FFD9-E6C5-EE44-E9E25AA87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00528E4-B8EB-E53B-7618-9C04B5542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A9DC5-AB95-4D01-9608-6409D7102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1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27BB528-18E1-A7BC-55AA-8C7955123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612429C-F792-5031-DA80-E8D654D15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C2D5DC1-5285-6972-2068-FD8D042AC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B5B94-7B3E-458D-AAC3-740DBDE21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3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7F3A58D-E37C-7F24-60D5-1062AE8FF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800A9B0-76D7-3F1D-EC7C-303C04A4C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10AAE8B-E367-6B6C-867F-919ED02AB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CE3DC-A719-486B-86E7-090871EE6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F4C8A1B-786D-37F9-CF13-5FA0F6C3F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69E2723-7750-491C-9155-FD0E76EB8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23110C4-89C2-F2A3-B73F-8CFB34687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8128-8DB7-4F0B-972E-0BBBCEC8D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2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C37359E-A9CD-951D-8E6B-9CE877510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8ACDA2C-F8DA-7B6D-9836-E654EFCA1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B33AAE-FF20-A859-E7F5-79EF5BF4A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48CAB-C29D-4943-8554-2607BCBC2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8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78A632A-EA8A-02D9-4C70-5D7E4C213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7BD1EDA-3A0C-9BAE-B7BD-09AF7E871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10ECB60-808F-6189-4857-4B9544626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253E0-5A16-41B8-9463-164635681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8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B47431D-A6C3-1573-FE2F-1F9CFD90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686F4E8-15E5-528E-4F2F-D2F1D7687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D1FF130-CC00-3A25-79BC-9AC9324D3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A1EFF-CE78-4E6B-8E53-540096DCD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4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4A2C9BD-919C-B6D7-A3A5-F1F80C598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FBC43C3-A289-464F-D243-84E28515A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5E614E4-075F-0CEF-0447-39F49CE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C68C1-842B-40DD-98FE-89049103F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7DB80CB-0949-2756-77C5-C41A02582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C1218D2-3221-3683-0A32-2703ECCBF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3C1D7F3-530D-9E6D-AB00-51027B37B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5D464-C0CF-4AAB-9CE3-0DB3F944F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8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BE1F50F-CD17-4410-B62D-B69C016AE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02BDD90-6026-4E29-1FAD-801366584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48561BE-E8D5-EA68-0300-28E876D2B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F618-77ED-4FA2-8B2B-A7E763954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4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C510C3-42D6-E485-224C-99807B8BB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52DAB15-D23A-9F00-18A3-BBB5E86DA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5CAF2E7-BD31-2366-BFFF-126E1DC0E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9800B-5565-4497-8AD4-0EBCBB204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1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2272C21-8F6B-3D13-0420-5F356DFCDC89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9838EC2C-D4C2-A0B5-3201-7C8297207EE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E0ED9B37-5978-A2E5-6D2C-EC48789325C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0EE35039-6261-58CE-68CC-C6B279F86D4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593BBE0E-ABD9-CE79-E55A-A101B080CEA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374FCC2A-2772-EAEC-9E76-4D3D1AE8D1F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2DF9CDBB-DDCC-C135-944F-6E8119148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257" name="Rectangle 9">
            <a:extLst>
              <a:ext uri="{FF2B5EF4-FFF2-40B4-BE49-F238E27FC236}">
                <a16:creationId xmlns:a16="http://schemas.microsoft.com/office/drawing/2014/main" id="{E7009044-7802-7978-3D41-D68652D86F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8" name="Rectangle 10">
            <a:extLst>
              <a:ext uri="{FF2B5EF4-FFF2-40B4-BE49-F238E27FC236}">
                <a16:creationId xmlns:a16="http://schemas.microsoft.com/office/drawing/2014/main" id="{2764902E-25B2-6433-268B-6DF8CFF122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9" name="Rectangle 11">
            <a:extLst>
              <a:ext uri="{FF2B5EF4-FFF2-40B4-BE49-F238E27FC236}">
                <a16:creationId xmlns:a16="http://schemas.microsoft.com/office/drawing/2014/main" id="{933EE952-E2BC-19F4-0CD9-839259736E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AAE42A2-F3B4-41F3-8C72-64AEBF01C0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3137D9DC-DDF7-5510-9464-2E929A861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304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AE42A2-F3B4-41F3-8C72-64AEBF01C0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32.gif"/><Relationship Id="rId10" Type="http://schemas.openxmlformats.org/officeDocument/2006/relationships/image" Target="../media/image25.emf"/><Relationship Id="rId4" Type="http://schemas.openxmlformats.org/officeDocument/2006/relationships/audio" Target="../media/audio2.wav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5.png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11" Type="http://schemas.openxmlformats.org/officeDocument/2006/relationships/image" Target="../media/image50.png"/><Relationship Id="rId5" Type="http://schemas.openxmlformats.org/officeDocument/2006/relationships/image" Target="../media/image33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22.emf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openxmlformats.org/officeDocument/2006/relationships/image" Target="../media/image22.emf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23.xml"/><Relationship Id="rId18" Type="http://schemas.openxmlformats.org/officeDocument/2006/relationships/slide" Target="slide24.xml"/><Relationship Id="rId3" Type="http://schemas.openxmlformats.org/officeDocument/2006/relationships/slide" Target="slide16.xml"/><Relationship Id="rId7" Type="http://schemas.openxmlformats.org/officeDocument/2006/relationships/slide" Target="slide17.xml"/><Relationship Id="rId12" Type="http://schemas.openxmlformats.org/officeDocument/2006/relationships/image" Target="../media/image41.png"/><Relationship Id="rId17" Type="http://schemas.openxmlformats.org/officeDocument/2006/relationships/slide" Target="slide27.xml"/><Relationship Id="rId2" Type="http://schemas.openxmlformats.org/officeDocument/2006/relationships/notesSlide" Target="../notesSlides/notesSlide12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slide" Target="slide22.xml"/><Relationship Id="rId5" Type="http://schemas.openxmlformats.org/officeDocument/2006/relationships/slide" Target="slide18.xml"/><Relationship Id="rId15" Type="http://schemas.openxmlformats.org/officeDocument/2006/relationships/slide" Target="slide26.xml"/><Relationship Id="rId10" Type="http://schemas.openxmlformats.org/officeDocument/2006/relationships/slide" Target="slide20.xml"/><Relationship Id="rId19" Type="http://schemas.openxmlformats.org/officeDocument/2006/relationships/image" Target="../media/image37.jpg"/><Relationship Id="rId4" Type="http://schemas.openxmlformats.org/officeDocument/2006/relationships/image" Target="../media/image38.png"/><Relationship Id="rId9" Type="http://schemas.openxmlformats.org/officeDocument/2006/relationships/slide" Target="slide19.xml"/><Relationship Id="rId1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42.png"/><Relationship Id="rId7" Type="http://schemas.openxmlformats.org/officeDocument/2006/relationships/image" Target="../media/image37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6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slide" Target="slide15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34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35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2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36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37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38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39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40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41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66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430.png"/><Relationship Id="rId7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80482" y="400051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CHIỀNG SƠN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57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908622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534578" y="4458132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2892F34-54F4-4479-9D3A-C9E53905DCD1}"/>
              </a:ext>
            </a:extLst>
          </p:cNvPr>
          <p:cNvSpPr txBox="1"/>
          <p:nvPr/>
        </p:nvSpPr>
        <p:spPr>
          <a:xfrm>
            <a:off x="7815009" y="685799"/>
            <a:ext cx="4020575" cy="5632311"/>
          </a:xfrm>
          <a:custGeom>
            <a:avLst/>
            <a:gdLst>
              <a:gd name="connsiteX0" fmla="*/ 0 w 4020575"/>
              <a:gd name="connsiteY0" fmla="*/ 0 h 5632311"/>
              <a:gd name="connsiteX1" fmla="*/ 4020575 w 4020575"/>
              <a:gd name="connsiteY1" fmla="*/ 0 h 5632311"/>
              <a:gd name="connsiteX2" fmla="*/ 4020575 w 4020575"/>
              <a:gd name="connsiteY2" fmla="*/ 5632311 h 5632311"/>
              <a:gd name="connsiteX3" fmla="*/ 0 w 4020575"/>
              <a:gd name="connsiteY3" fmla="*/ 5632311 h 5632311"/>
              <a:gd name="connsiteX4" fmla="*/ 0 w 402057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575" h="5632311" fill="none" extrusionOk="0">
                <a:moveTo>
                  <a:pt x="0" y="0"/>
                </a:moveTo>
                <a:cubicBezTo>
                  <a:pt x="1654276" y="149518"/>
                  <a:pt x="3274727" y="-90350"/>
                  <a:pt x="4020575" y="0"/>
                </a:cubicBezTo>
                <a:cubicBezTo>
                  <a:pt x="4189938" y="1857622"/>
                  <a:pt x="4047108" y="4188855"/>
                  <a:pt x="4020575" y="5632311"/>
                </a:cubicBezTo>
                <a:cubicBezTo>
                  <a:pt x="3238431" y="5788597"/>
                  <a:pt x="59659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020575" h="5632311" stroke="0" extrusionOk="0">
                <a:moveTo>
                  <a:pt x="0" y="0"/>
                </a:moveTo>
                <a:cubicBezTo>
                  <a:pt x="536829" y="-125902"/>
                  <a:pt x="3114633" y="163031"/>
                  <a:pt x="4020575" y="0"/>
                </a:cubicBezTo>
                <a:cubicBezTo>
                  <a:pt x="3956888" y="2595404"/>
                  <a:pt x="4105631" y="3596178"/>
                  <a:pt x="4020575" y="5632311"/>
                </a:cubicBezTo>
                <a:cubicBezTo>
                  <a:pt x="3276477" y="5678181"/>
                  <a:pt x="1373575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7 x 1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7 x 2 =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7 x 3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21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4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28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7 x 5 = 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7 x 6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42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7 x 7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49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7 x 8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56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7 x 9 = 63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7 x 10=70</a:t>
            </a:r>
          </a:p>
        </p:txBody>
      </p: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79A8BE1F-D33F-43B4-AC3B-C4773C7F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90" y="4167414"/>
            <a:ext cx="1889789" cy="2881086"/>
          </a:xfrm>
          <a:prstGeom prst="rect">
            <a:avLst/>
          </a:prstGeom>
        </p:spPr>
      </p:pic>
      <p:pic>
        <p:nvPicPr>
          <p:cNvPr id="21" name="Picture 20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BDEADC4C-C864-4FA8-89B9-C30710BF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BEE40F-F501-4FF5-BA6E-C4A498D39509}"/>
              </a:ext>
            </a:extLst>
          </p:cNvPr>
          <p:cNvSpPr txBox="1"/>
          <p:nvPr/>
        </p:nvSpPr>
        <p:spPr>
          <a:xfrm>
            <a:off x="2194560" y="2222500"/>
            <a:ext cx="5243006" cy="4589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7.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R="36195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 Hai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Ta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</a:p>
          <a:p>
            <a:pPr marL="457200" marR="36195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94945" algn="l"/>
                <a:tab pos="540385" algn="l"/>
              </a:tabLst>
              <a:defRPr/>
            </a:pPr>
            <a:endParaRPr lang="en-US" sz="3200" b="1" kern="1200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36195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94945" algn="l"/>
                <a:tab pos="540385" algn="l"/>
              </a:tabLst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39E7EC-B7E2-4815-94D0-5BE3D0657219}"/>
              </a:ext>
            </a:extLst>
          </p:cNvPr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EEF797-15A8-4B8E-AC03-2B5FAAC4D9BC}"/>
              </a:ext>
            </a:extLst>
          </p:cNvPr>
          <p:cNvSpPr/>
          <p:nvPr/>
        </p:nvSpPr>
        <p:spPr>
          <a:xfrm>
            <a:off x="8889693" y="717257"/>
            <a:ext cx="520118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C71D03-B8B2-4291-A0F0-CF651B8E5DCD}"/>
              </a:ext>
            </a:extLst>
          </p:cNvPr>
          <p:cNvSpPr/>
          <p:nvPr/>
        </p:nvSpPr>
        <p:spPr>
          <a:xfrm>
            <a:off x="9697297" y="627127"/>
            <a:ext cx="972457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3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538334" y="539737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nhân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5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94355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14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21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35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42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49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56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63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97" y="35355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3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E54BF-F1F1-4A4E-81A0-C7D358E09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4499" y="150744"/>
            <a:ext cx="3457575" cy="99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61">
                <a:extLst>
                  <a:ext uri="{FF2B5EF4-FFF2-40B4-BE49-F238E27FC236}">
                    <a16:creationId xmlns:a16="http://schemas.microsoft.com/office/drawing/2014/main" id="{6CFC7FCD-5374-0FB3-72F6-8A49E4D8E7CB}"/>
                  </a:ext>
                </a:extLst>
              </p:cNvPr>
              <p:cNvSpPr txBox="1"/>
              <p:nvPr/>
            </p:nvSpPr>
            <p:spPr>
              <a:xfrm>
                <a:off x="1892262" y="2306099"/>
                <a:ext cx="11365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61">
                <a:extLst>
                  <a:ext uri="{FF2B5EF4-FFF2-40B4-BE49-F238E27FC236}">
                    <a16:creationId xmlns:a16="http://schemas.microsoft.com/office/drawing/2014/main" id="{6CFC7FCD-5374-0FB3-72F6-8A49E4D8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262" y="2306099"/>
                <a:ext cx="1136530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61">
                <a:extLst>
                  <a:ext uri="{FF2B5EF4-FFF2-40B4-BE49-F238E27FC236}">
                    <a16:creationId xmlns:a16="http://schemas.microsoft.com/office/drawing/2014/main" id="{625AB593-E72D-E54A-B7B8-2AE39392A29E}"/>
                  </a:ext>
                </a:extLst>
              </p:cNvPr>
              <p:cNvSpPr txBox="1"/>
              <p:nvPr/>
            </p:nvSpPr>
            <p:spPr>
              <a:xfrm>
                <a:off x="1910888" y="2919067"/>
                <a:ext cx="11365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61">
                <a:extLst>
                  <a:ext uri="{FF2B5EF4-FFF2-40B4-BE49-F238E27FC236}">
                    <a16:creationId xmlns:a16="http://schemas.microsoft.com/office/drawing/2014/main" id="{625AB593-E72D-E54A-B7B8-2AE39392A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88" y="2919067"/>
                <a:ext cx="1136530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61">
                <a:extLst>
                  <a:ext uri="{FF2B5EF4-FFF2-40B4-BE49-F238E27FC236}">
                    <a16:creationId xmlns:a16="http://schemas.microsoft.com/office/drawing/2014/main" id="{883C0F55-9E00-71A9-E582-FBE6EE042882}"/>
                  </a:ext>
                </a:extLst>
              </p:cNvPr>
              <p:cNvSpPr txBox="1"/>
              <p:nvPr/>
            </p:nvSpPr>
            <p:spPr>
              <a:xfrm>
                <a:off x="1892262" y="3901368"/>
                <a:ext cx="11365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61">
                <a:extLst>
                  <a:ext uri="{FF2B5EF4-FFF2-40B4-BE49-F238E27FC236}">
                    <a16:creationId xmlns:a16="http://schemas.microsoft.com/office/drawing/2014/main" id="{883C0F55-9E00-71A9-E582-FBE6EE042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262" y="3901368"/>
                <a:ext cx="113653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1">
                <a:extLst>
                  <a:ext uri="{FF2B5EF4-FFF2-40B4-BE49-F238E27FC236}">
                    <a16:creationId xmlns:a16="http://schemas.microsoft.com/office/drawing/2014/main" id="{1081B8DD-4D47-C2FA-5CFE-B1AE4122E9C1}"/>
                  </a:ext>
                </a:extLst>
              </p:cNvPr>
              <p:cNvSpPr txBox="1"/>
              <p:nvPr/>
            </p:nvSpPr>
            <p:spPr>
              <a:xfrm>
                <a:off x="1910888" y="4606026"/>
                <a:ext cx="13914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1">
                <a:extLst>
                  <a:ext uri="{FF2B5EF4-FFF2-40B4-BE49-F238E27FC236}">
                    <a16:creationId xmlns:a16="http://schemas.microsoft.com/office/drawing/2014/main" id="{1081B8DD-4D47-C2FA-5CFE-B1AE4122E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88" y="4606026"/>
                <a:ext cx="139140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61">
                <a:extLst>
                  <a:ext uri="{FF2B5EF4-FFF2-40B4-BE49-F238E27FC236}">
                    <a16:creationId xmlns:a16="http://schemas.microsoft.com/office/drawing/2014/main" id="{FFDDFB30-02D7-B390-8C6A-10773C53983A}"/>
                  </a:ext>
                </a:extLst>
              </p:cNvPr>
              <p:cNvSpPr txBox="1"/>
              <p:nvPr/>
            </p:nvSpPr>
            <p:spPr>
              <a:xfrm>
                <a:off x="4415269" y="2314219"/>
                <a:ext cx="11365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61">
                <a:extLst>
                  <a:ext uri="{FF2B5EF4-FFF2-40B4-BE49-F238E27FC236}">
                    <a16:creationId xmlns:a16="http://schemas.microsoft.com/office/drawing/2014/main" id="{FFDDFB30-02D7-B390-8C6A-10773C539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69" y="2314219"/>
                <a:ext cx="1136530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61">
                <a:extLst>
                  <a:ext uri="{FF2B5EF4-FFF2-40B4-BE49-F238E27FC236}">
                    <a16:creationId xmlns:a16="http://schemas.microsoft.com/office/drawing/2014/main" id="{9021D05A-DA90-3B4D-EDC7-603EFEC3481A}"/>
                  </a:ext>
                </a:extLst>
              </p:cNvPr>
              <p:cNvSpPr txBox="1"/>
              <p:nvPr/>
            </p:nvSpPr>
            <p:spPr>
              <a:xfrm>
                <a:off x="4486041" y="4059513"/>
                <a:ext cx="11365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61">
                <a:extLst>
                  <a:ext uri="{FF2B5EF4-FFF2-40B4-BE49-F238E27FC236}">
                    <a16:creationId xmlns:a16="http://schemas.microsoft.com/office/drawing/2014/main" id="{9021D05A-DA90-3B4D-EDC7-603EFEC3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41" y="4059513"/>
                <a:ext cx="1136530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61">
                <a:extLst>
                  <a:ext uri="{FF2B5EF4-FFF2-40B4-BE49-F238E27FC236}">
                    <a16:creationId xmlns:a16="http://schemas.microsoft.com/office/drawing/2014/main" id="{8B162A9B-A14E-6161-C953-6BF84EE81E52}"/>
                  </a:ext>
                </a:extLst>
              </p:cNvPr>
              <p:cNvSpPr txBox="1"/>
              <p:nvPr/>
            </p:nvSpPr>
            <p:spPr>
              <a:xfrm>
                <a:off x="4458851" y="3103733"/>
                <a:ext cx="11285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Hộp Văn bản 61">
                <a:extLst>
                  <a:ext uri="{FF2B5EF4-FFF2-40B4-BE49-F238E27FC236}">
                    <a16:creationId xmlns:a16="http://schemas.microsoft.com/office/drawing/2014/main" id="{8B162A9B-A14E-6161-C953-6BF84EE81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51" y="3103733"/>
                <a:ext cx="1128514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61">
                <a:extLst>
                  <a:ext uri="{FF2B5EF4-FFF2-40B4-BE49-F238E27FC236}">
                    <a16:creationId xmlns:a16="http://schemas.microsoft.com/office/drawing/2014/main" id="{773B4C8D-F0CF-481B-D76D-06D3E017949F}"/>
                  </a:ext>
                </a:extLst>
              </p:cNvPr>
              <p:cNvSpPr txBox="1"/>
              <p:nvPr/>
            </p:nvSpPr>
            <p:spPr>
              <a:xfrm>
                <a:off x="7135549" y="3244334"/>
                <a:ext cx="110767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Hộp Văn bản 61">
                <a:extLst>
                  <a:ext uri="{FF2B5EF4-FFF2-40B4-BE49-F238E27FC236}">
                    <a16:creationId xmlns:a16="http://schemas.microsoft.com/office/drawing/2014/main" id="{773B4C8D-F0CF-481B-D76D-06D3E0179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49" y="3244334"/>
                <a:ext cx="1107675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61">
                <a:extLst>
                  <a:ext uri="{FF2B5EF4-FFF2-40B4-BE49-F238E27FC236}">
                    <a16:creationId xmlns:a16="http://schemas.microsoft.com/office/drawing/2014/main" id="{A4887B4B-C44D-9FF5-2B29-5FF3B3FAEEAD}"/>
                  </a:ext>
                </a:extLst>
              </p:cNvPr>
              <p:cNvSpPr txBox="1"/>
              <p:nvPr/>
            </p:nvSpPr>
            <p:spPr>
              <a:xfrm>
                <a:off x="7036473" y="2428294"/>
                <a:ext cx="11285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ộp Văn bản 61">
                <a:extLst>
                  <a:ext uri="{FF2B5EF4-FFF2-40B4-BE49-F238E27FC236}">
                    <a16:creationId xmlns:a16="http://schemas.microsoft.com/office/drawing/2014/main" id="{A4887B4B-C44D-9FF5-2B29-5FF3B3FAE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473" y="2428294"/>
                <a:ext cx="1128514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61">
                <a:extLst>
                  <a:ext uri="{FF2B5EF4-FFF2-40B4-BE49-F238E27FC236}">
                    <a16:creationId xmlns:a16="http://schemas.microsoft.com/office/drawing/2014/main" id="{ED71AC71-FD0B-F827-A6AF-C360E40514DF}"/>
                  </a:ext>
                </a:extLst>
              </p:cNvPr>
              <p:cNvSpPr txBox="1"/>
              <p:nvPr/>
            </p:nvSpPr>
            <p:spPr>
              <a:xfrm>
                <a:off x="7321208" y="4151846"/>
                <a:ext cx="110767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61">
                <a:extLst>
                  <a:ext uri="{FF2B5EF4-FFF2-40B4-BE49-F238E27FC236}">
                    <a16:creationId xmlns:a16="http://schemas.microsoft.com/office/drawing/2014/main" id="{ED71AC71-FD0B-F827-A6AF-C360E405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208" y="4151846"/>
                <a:ext cx="1107676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61">
                <a:extLst>
                  <a:ext uri="{FF2B5EF4-FFF2-40B4-BE49-F238E27FC236}">
                    <a16:creationId xmlns:a16="http://schemas.microsoft.com/office/drawing/2014/main" id="{FE6211DD-270A-EAB7-FC8F-A2D7FAFC85E2}"/>
                  </a:ext>
                </a:extLst>
              </p:cNvPr>
              <p:cNvSpPr txBox="1"/>
              <p:nvPr/>
            </p:nvSpPr>
            <p:spPr>
              <a:xfrm>
                <a:off x="7321207" y="4751581"/>
                <a:ext cx="11605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61">
                <a:extLst>
                  <a:ext uri="{FF2B5EF4-FFF2-40B4-BE49-F238E27FC236}">
                    <a16:creationId xmlns:a16="http://schemas.microsoft.com/office/drawing/2014/main" id="{FE6211DD-270A-EAB7-FC8F-A2D7FAFC8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207" y="4751581"/>
                <a:ext cx="1160574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61">
                <a:extLst>
                  <a:ext uri="{FF2B5EF4-FFF2-40B4-BE49-F238E27FC236}">
                    <a16:creationId xmlns:a16="http://schemas.microsoft.com/office/drawing/2014/main" id="{19FEBCF8-9204-B12B-729C-8F69304BD73D}"/>
                  </a:ext>
                </a:extLst>
              </p:cNvPr>
              <p:cNvSpPr txBox="1"/>
              <p:nvPr/>
            </p:nvSpPr>
            <p:spPr>
              <a:xfrm>
                <a:off x="4410461" y="4630860"/>
                <a:ext cx="11605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61">
                <a:extLst>
                  <a:ext uri="{FF2B5EF4-FFF2-40B4-BE49-F238E27FC236}">
                    <a16:creationId xmlns:a16="http://schemas.microsoft.com/office/drawing/2014/main" id="{19FEBCF8-9204-B12B-729C-8F69304BD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61" y="4630860"/>
                <a:ext cx="1160574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4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603035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E54BF-F1F1-4A4E-81A0-C7D358E099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4499" y="150744"/>
            <a:ext cx="3457575" cy="990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D6867A-2148-4F4D-8769-20B4713605A6}"/>
              </a:ext>
            </a:extLst>
          </p:cNvPr>
          <p:cNvSpPr txBox="1"/>
          <p:nvPr/>
        </p:nvSpPr>
        <p:spPr>
          <a:xfrm>
            <a:off x="3548270" y="2037522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9CC49-BEAA-47EA-A4F6-FE3A8BEAC320}"/>
              </a:ext>
            </a:extLst>
          </p:cNvPr>
          <p:cNvSpPr txBox="1"/>
          <p:nvPr/>
        </p:nvSpPr>
        <p:spPr>
          <a:xfrm>
            <a:off x="3607905" y="2872409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BC5957-DD5B-479A-8CC4-F11EEECC7C9B}"/>
              </a:ext>
            </a:extLst>
          </p:cNvPr>
          <p:cNvSpPr txBox="1"/>
          <p:nvPr/>
        </p:nvSpPr>
        <p:spPr>
          <a:xfrm>
            <a:off x="6629401" y="201764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037EE-A8F7-493A-A539-093C37554E8B}"/>
              </a:ext>
            </a:extLst>
          </p:cNvPr>
          <p:cNvSpPr txBox="1"/>
          <p:nvPr/>
        </p:nvSpPr>
        <p:spPr>
          <a:xfrm>
            <a:off x="6639341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EF3CC-BF85-4D24-BE0B-826DE2013B74}"/>
              </a:ext>
            </a:extLst>
          </p:cNvPr>
          <p:cNvSpPr txBox="1"/>
          <p:nvPr/>
        </p:nvSpPr>
        <p:spPr>
          <a:xfrm>
            <a:off x="9601202" y="1997766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E062CC-6517-4C53-9627-4627B2EA5309}"/>
              </a:ext>
            </a:extLst>
          </p:cNvPr>
          <p:cNvSpPr txBox="1"/>
          <p:nvPr/>
        </p:nvSpPr>
        <p:spPr>
          <a:xfrm>
            <a:off x="9640958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A973AF-BD52-4521-B3FD-450486EDE110}"/>
              </a:ext>
            </a:extLst>
          </p:cNvPr>
          <p:cNvSpPr txBox="1"/>
          <p:nvPr/>
        </p:nvSpPr>
        <p:spPr>
          <a:xfrm>
            <a:off x="3468758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66BC74-8009-4904-B209-3B6E32146469}"/>
              </a:ext>
            </a:extLst>
          </p:cNvPr>
          <p:cNvSpPr txBox="1"/>
          <p:nvPr/>
        </p:nvSpPr>
        <p:spPr>
          <a:xfrm>
            <a:off x="3717236" y="51385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DCBA99-7AF0-436F-AEE7-DB680E320FC6}"/>
              </a:ext>
            </a:extLst>
          </p:cNvPr>
          <p:cNvSpPr txBox="1"/>
          <p:nvPr/>
        </p:nvSpPr>
        <p:spPr>
          <a:xfrm>
            <a:off x="6579705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AD908D-4954-4C51-A6FB-5413ABEAF650}"/>
              </a:ext>
            </a:extLst>
          </p:cNvPr>
          <p:cNvSpPr txBox="1"/>
          <p:nvPr/>
        </p:nvSpPr>
        <p:spPr>
          <a:xfrm>
            <a:off x="6559826" y="509877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B10081-99C8-42F0-A1AA-4D3674CD02B6}"/>
              </a:ext>
            </a:extLst>
          </p:cNvPr>
          <p:cNvSpPr txBox="1"/>
          <p:nvPr/>
        </p:nvSpPr>
        <p:spPr>
          <a:xfrm>
            <a:off x="9710530" y="421419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4E1FD-2B58-4DB7-A1A3-8A1642D84F6A}"/>
              </a:ext>
            </a:extLst>
          </p:cNvPr>
          <p:cNvSpPr txBox="1"/>
          <p:nvPr/>
        </p:nvSpPr>
        <p:spPr>
          <a:xfrm>
            <a:off x="9730409" y="5059017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35B17F-CE7E-4636-CB9B-A78C6B36A2FD}"/>
                  </a:ext>
                </a:extLst>
              </p:cNvPr>
              <p:cNvSpPr txBox="1"/>
              <p:nvPr/>
            </p:nvSpPr>
            <p:spPr>
              <a:xfrm>
                <a:off x="2064775" y="2037522"/>
                <a:ext cx="8052620" cy="5432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7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2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m:rPr>
                        <m:nor/>
                      </m:rPr>
                      <a:rPr lang="en-US" sz="36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7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6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</m:t>
                    </m:r>
                    <m:r>
                      <m:rPr>
                        <m:nor/>
                      </m:rPr>
                      <a:rPr lang="en-US" sz="36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sz="36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9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US" sz="36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10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7  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defRPr/>
                </a:pP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35B17F-CE7E-4636-CB9B-A78C6B36A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5" y="2037522"/>
                <a:ext cx="8052620" cy="54322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0" descr="Digit 180">
            <a:extLst>
              <a:ext uri="{FF2B5EF4-FFF2-40B4-BE49-F238E27FC236}">
                <a16:creationId xmlns:a16="http://schemas.microsoft.com/office/drawing/2014/main" id="{81B792F0-ABDD-0125-56E2-22CB928E2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630" y="125859"/>
            <a:ext cx="1659619" cy="9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8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>
            <a:extLst>
              <a:ext uri="{FF2B5EF4-FFF2-40B4-BE49-F238E27FC236}">
                <a16:creationId xmlns:a16="http://schemas.microsoft.com/office/drawing/2014/main" id="{2B9C3E16-1AA5-ACEB-86FB-BC4E40D1E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1001"/>
            <a:ext cx="906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66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66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hoa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may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mắn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BA7A8A8-1A33-DBF9-04D2-C77AE95F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73678319-9655-413F-9285-2F4190D47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619" y="1771113"/>
            <a:ext cx="7924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đội</a:t>
            </a:r>
            <a:r>
              <a:rPr lang="vi-VN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. Có 1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bông hoa.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kern="1200" dirty="0">
                <a:latin typeface="UTM Avo" panose="02040603050506020204" pitchFamily="18" charset="0"/>
                <a:cs typeface="Times New Roman" panose="02020603050405020304" pitchFamily="18" charset="0"/>
              </a:rPr>
              <a:t>trả lời đúng được cộng 10 điểm, sai nhường quyền trả lời cho đội còn lại. Kết thúc trò chơi, đội nào được nhiều điểm hơn đội đó sẽ thắng.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1">
            <a:hlinkClick r:id="rId3" action="ppaction://hlinksldjump"/>
            <a:extLst>
              <a:ext uri="{FF2B5EF4-FFF2-40B4-BE49-F238E27FC236}">
                <a16:creationId xmlns:a16="http://schemas.microsoft.com/office/drawing/2014/main" id="{423A8A1B-EF4F-331E-A837-2689C0BF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48" y="3655025"/>
            <a:ext cx="914400" cy="97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BBBF3A1C-D330-4A6E-04A0-A1C6A3A5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548" y="3812504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1</a:t>
            </a:r>
          </a:p>
        </p:txBody>
      </p:sp>
      <p:pic>
        <p:nvPicPr>
          <p:cNvPr id="6" name="Picture 6" descr="H2">
            <a:hlinkClick r:id="rId5" action="ppaction://hlinksldjump"/>
            <a:extLst>
              <a:ext uri="{FF2B5EF4-FFF2-40B4-BE49-F238E27FC236}">
                <a16:creationId xmlns:a16="http://schemas.microsoft.com/office/drawing/2014/main" id="{B11BA3F6-ABA4-1F73-F53E-1D71EB13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48" y="3653146"/>
            <a:ext cx="990600" cy="9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3">
            <a:hlinkClick r:id="rId7" action="ppaction://hlinksldjump"/>
            <a:extLst>
              <a:ext uri="{FF2B5EF4-FFF2-40B4-BE49-F238E27FC236}">
                <a16:creationId xmlns:a16="http://schemas.microsoft.com/office/drawing/2014/main" id="{4176C5EC-907E-1963-5AAC-53701154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48" y="3654591"/>
            <a:ext cx="952500" cy="9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>
            <a:hlinkClick r:id="rId7" action="ppaction://hlinksldjump"/>
            <a:extLst>
              <a:ext uri="{FF2B5EF4-FFF2-40B4-BE49-F238E27FC236}">
                <a16:creationId xmlns:a16="http://schemas.microsoft.com/office/drawing/2014/main" id="{82AB9C3D-7556-6D43-84B7-D47946879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748" y="3836438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2</a:t>
            </a:r>
          </a:p>
        </p:txBody>
      </p:sp>
      <p:pic>
        <p:nvPicPr>
          <p:cNvPr id="12" name="Picture 12" descr="H2">
            <a:hlinkClick r:id="rId9" action="ppaction://hlinksldjump"/>
            <a:extLst>
              <a:ext uri="{FF2B5EF4-FFF2-40B4-BE49-F238E27FC236}">
                <a16:creationId xmlns:a16="http://schemas.microsoft.com/office/drawing/2014/main" id="{F9D89455-2253-B81F-8D29-B8851B47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48" y="3660076"/>
            <a:ext cx="908050" cy="9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>
            <a:hlinkClick r:id="rId9" action="ppaction://hlinksldjump"/>
            <a:extLst>
              <a:ext uri="{FF2B5EF4-FFF2-40B4-BE49-F238E27FC236}">
                <a16:creationId xmlns:a16="http://schemas.microsoft.com/office/drawing/2014/main" id="{50186B55-4F35-9F1D-DA39-ABDED8F9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348" y="3812504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4</a:t>
            </a:r>
          </a:p>
        </p:txBody>
      </p:sp>
      <p:pic>
        <p:nvPicPr>
          <p:cNvPr id="15" name="Picture 15" descr="H1">
            <a:hlinkClick r:id="rId10" action="ppaction://hlinksldjump"/>
            <a:extLst>
              <a:ext uri="{FF2B5EF4-FFF2-40B4-BE49-F238E27FC236}">
                <a16:creationId xmlns:a16="http://schemas.microsoft.com/office/drawing/2014/main" id="{A42BCB71-870A-25F5-9DE0-3F0E8B6A7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98" y="3661808"/>
            <a:ext cx="838200" cy="89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>
            <a:hlinkClick r:id="rId10" action="ppaction://hlinksldjump"/>
            <a:extLst>
              <a:ext uri="{FF2B5EF4-FFF2-40B4-BE49-F238E27FC236}">
                <a16:creationId xmlns:a16="http://schemas.microsoft.com/office/drawing/2014/main" id="{DA6BF666-9187-57B7-52F9-E68610BC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548" y="3781307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5</a:t>
            </a:r>
          </a:p>
        </p:txBody>
      </p:sp>
      <p:pic>
        <p:nvPicPr>
          <p:cNvPr id="18" name="Picture 18" descr="H4">
            <a:hlinkClick r:id="rId11" action="ppaction://hlinksldjump"/>
            <a:extLst>
              <a:ext uri="{FF2B5EF4-FFF2-40B4-BE49-F238E27FC236}">
                <a16:creationId xmlns:a16="http://schemas.microsoft.com/office/drawing/2014/main" id="{064F5158-C88E-574E-2767-F9DC052F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48" y="4898472"/>
            <a:ext cx="817562" cy="8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>
            <a:hlinkClick r:id="rId11" action="ppaction://hlinksldjump"/>
            <a:extLst>
              <a:ext uri="{FF2B5EF4-FFF2-40B4-BE49-F238E27FC236}">
                <a16:creationId xmlns:a16="http://schemas.microsoft.com/office/drawing/2014/main" id="{82997038-6E83-0DE4-8966-496B64C1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748" y="5031704"/>
            <a:ext cx="8381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7</a:t>
            </a:r>
          </a:p>
        </p:txBody>
      </p:sp>
      <p:pic>
        <p:nvPicPr>
          <p:cNvPr id="21" name="Picture 21" descr="H3">
            <a:hlinkClick r:id="rId13" action="ppaction://hlinksldjump"/>
            <a:extLst>
              <a:ext uri="{FF2B5EF4-FFF2-40B4-BE49-F238E27FC236}">
                <a16:creationId xmlns:a16="http://schemas.microsoft.com/office/drawing/2014/main" id="{0C59BD92-1837-0C6D-BA8D-A8C6FA85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48" y="4892553"/>
            <a:ext cx="914400" cy="92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2">
            <a:hlinkClick r:id="rId13" action="ppaction://hlinksldjump"/>
            <a:extLst>
              <a:ext uri="{FF2B5EF4-FFF2-40B4-BE49-F238E27FC236}">
                <a16:creationId xmlns:a16="http://schemas.microsoft.com/office/drawing/2014/main" id="{94BC2728-55CA-2476-EE77-6906CB8B5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748" y="5044027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8</a:t>
            </a:r>
          </a:p>
        </p:txBody>
      </p:sp>
      <p:pic>
        <p:nvPicPr>
          <p:cNvPr id="24" name="Picture 27" descr="H3">
            <a:hlinkClick r:id="rId14" action="ppaction://hlinksldjump"/>
            <a:extLst>
              <a:ext uri="{FF2B5EF4-FFF2-40B4-BE49-F238E27FC236}">
                <a16:creationId xmlns:a16="http://schemas.microsoft.com/office/drawing/2014/main" id="{42593D6A-5A0F-AB09-B398-0CED1A89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98" y="4883609"/>
            <a:ext cx="838200" cy="8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8">
            <a:hlinkClick r:id="rId14" action="ppaction://hlinksldjump"/>
            <a:extLst>
              <a:ext uri="{FF2B5EF4-FFF2-40B4-BE49-F238E27FC236}">
                <a16:creationId xmlns:a16="http://schemas.microsoft.com/office/drawing/2014/main" id="{7D445D94-10E7-6F60-4C4F-610704F4F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548" y="5031704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10</a:t>
            </a:r>
          </a:p>
        </p:txBody>
      </p:sp>
      <p:pic>
        <p:nvPicPr>
          <p:cNvPr id="27" name="Picture 30" descr="H1">
            <a:hlinkClick r:id="rId15" action="ppaction://hlinksldjump"/>
            <a:extLst>
              <a:ext uri="{FF2B5EF4-FFF2-40B4-BE49-F238E27FC236}">
                <a16:creationId xmlns:a16="http://schemas.microsoft.com/office/drawing/2014/main" id="{DC6753A6-F655-8D0A-7266-8B1DFE45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98" y="4879421"/>
            <a:ext cx="838200" cy="89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31">
            <a:hlinkClick r:id="rId15" action="ppaction://hlinksldjump"/>
            <a:extLst>
              <a:ext uri="{FF2B5EF4-FFF2-40B4-BE49-F238E27FC236}">
                <a16:creationId xmlns:a16="http://schemas.microsoft.com/office/drawing/2014/main" id="{4252DA46-9F56-9F7D-F3B6-BD0AE42B2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548" y="5024898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11</a:t>
            </a:r>
          </a:p>
        </p:txBody>
      </p:sp>
      <p:pic>
        <p:nvPicPr>
          <p:cNvPr id="31" name="Picture 12" descr="H2">
            <a:hlinkClick r:id="rId16" action="ppaction://hlinksldjump"/>
            <a:extLst>
              <a:ext uri="{FF2B5EF4-FFF2-40B4-BE49-F238E27FC236}">
                <a16:creationId xmlns:a16="http://schemas.microsoft.com/office/drawing/2014/main" id="{B0DA5BFF-745B-8A79-25E7-2D070AD7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48" y="3660076"/>
            <a:ext cx="908050" cy="9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3">
            <a:hlinkClick r:id="rId16" action="ppaction://hlinksldjump"/>
            <a:extLst>
              <a:ext uri="{FF2B5EF4-FFF2-40B4-BE49-F238E27FC236}">
                <a16:creationId xmlns:a16="http://schemas.microsoft.com/office/drawing/2014/main" id="{E34BBE37-115E-7931-FA3C-3EBC361E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548" y="3812504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6</a:t>
            </a:r>
          </a:p>
        </p:txBody>
      </p:sp>
      <p:pic>
        <p:nvPicPr>
          <p:cNvPr id="34" name="Picture 27" descr="H3">
            <a:hlinkClick r:id="rId17" action="ppaction://hlinksldjump"/>
            <a:extLst>
              <a:ext uri="{FF2B5EF4-FFF2-40B4-BE49-F238E27FC236}">
                <a16:creationId xmlns:a16="http://schemas.microsoft.com/office/drawing/2014/main" id="{9F9C1D0F-173D-C829-2E00-E796614D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98" y="4883609"/>
            <a:ext cx="838200" cy="8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8">
            <a:hlinkClick r:id="rId17" action="ppaction://hlinksldjump"/>
            <a:extLst>
              <a:ext uri="{FF2B5EF4-FFF2-40B4-BE49-F238E27FC236}">
                <a16:creationId xmlns:a16="http://schemas.microsoft.com/office/drawing/2014/main" id="{7A0A38E3-3B23-2C97-CFB5-78AA1327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748" y="4955504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12</a:t>
            </a:r>
          </a:p>
        </p:txBody>
      </p:sp>
      <p:pic>
        <p:nvPicPr>
          <p:cNvPr id="37" name="Picture 24" descr="H2">
            <a:hlinkClick r:id="rId18" action="ppaction://hlinksldjump"/>
            <a:extLst>
              <a:ext uri="{FF2B5EF4-FFF2-40B4-BE49-F238E27FC236}">
                <a16:creationId xmlns:a16="http://schemas.microsoft.com/office/drawing/2014/main" id="{7E88E620-7669-5AFD-612F-555F556A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48" y="4878265"/>
            <a:ext cx="952500" cy="92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25">
            <a:hlinkClick r:id="rId18" action="ppaction://hlinksldjump"/>
            <a:extLst>
              <a:ext uri="{FF2B5EF4-FFF2-40B4-BE49-F238E27FC236}">
                <a16:creationId xmlns:a16="http://schemas.microsoft.com/office/drawing/2014/main" id="{3EF1151E-AB74-ED71-3B2C-B42A290DF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148" y="4994300"/>
            <a:ext cx="99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9</a:t>
            </a:r>
          </a:p>
        </p:txBody>
      </p: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FD85FEFA-B9E2-42CB-3D76-23C1CA2DE5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7" name="Text Box 7">
            <a:hlinkClick r:id="rId5" action="ppaction://hlinksldjump"/>
            <a:extLst>
              <a:ext uri="{FF2B5EF4-FFF2-40B4-BE49-F238E27FC236}">
                <a16:creationId xmlns:a16="http://schemas.microsoft.com/office/drawing/2014/main" id="{EABA49A2-A25A-6E4C-9130-A7AE4116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148" y="3819406"/>
            <a:ext cx="99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3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6" grpId="0"/>
      <p:bldP spid="19" grpId="0"/>
      <p:bldP spid="22" grpId="0"/>
      <p:bldP spid="25" grpId="0"/>
      <p:bldP spid="28" grpId="0"/>
      <p:bldP spid="32" grpId="0"/>
      <p:bldP spid="35" grpId="0"/>
      <p:bldP spid="3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7A0836-6475-D6F6-8F43-85CFD1C9F19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4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14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A3314655-8AA3-863D-FE67-382204DB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8D761F-C7C0-BD98-E52E-30A0920DE3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AutoShape 5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EF498D5A-0BEF-2498-EA3E-B0378E8EC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68A8CA-A1DE-B860-4FE4-FB69F7485D47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8" name="Picture 7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44F32CDA-EC03-75A9-62CF-BF463C5E1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B2ECE8-D3D6-8DFC-8E7E-2CF6D8AE6856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1200">
                  <a:solidFill>
                    <a:srgbClr val="D8D8D8">
                      <a:lumMod val="10000"/>
                    </a:srgbClr>
                  </a:solidFill>
                  <a:latin typeface="UTM Avo" panose="02040603050506020204" pitchFamily="18" charset="0"/>
                  <a:ea typeface="+mn-ea"/>
                </a:rPr>
                <a:t>42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7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72492-3A43-DF6B-C8FE-8BBCCA9DED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6F7504A7-64AE-441B-535A-879B666E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1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49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9E3F444-C823-C07E-E3E3-8213CF93305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CC5F3499-1AB0-0BC9-75B1-21DA16155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4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5317FA4B-1AB9-2038-0436-1427756BC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499" t="15368" r="7236" b="7264"/>
          <a:stretch/>
        </p:blipFill>
        <p:spPr>
          <a:xfrm>
            <a:off x="358916" y="0"/>
            <a:ext cx="1367216" cy="1305017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2914650" y="285750"/>
            <a:ext cx="4935383" cy="4171950"/>
          </a:xfrm>
          <a:prstGeom prst="triangle">
            <a:avLst>
              <a:gd name="adj" fmla="val 470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895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56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F6B8459-D838-5D8B-18FF-B4BC3328B88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29040DA4-E2F0-A1F1-3E85-3615DC93A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</a:t>
                </a:r>
                <a:r>
                  <a:rPr lang="en-US" sz="5400" b="1" kern="1200" dirty="0">
                    <a:solidFill>
                      <a:srgbClr val="D8D8D8">
                        <a:lumMod val="10000"/>
                      </a:srgbClr>
                    </a:solidFill>
                    <a:latin typeface="UTM Avo" panose="02040603050506020204" pitchFamily="18" charset="0"/>
                    <a:ea typeface="+mn-ea"/>
                  </a:rPr>
                  <a:t>5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35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9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8F39D8D-A21D-C4C6-2E9D-CF40EDAA8E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129CAD9B-D374-52A1-2C5B-6713B20E4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1200" dirty="0">
                  <a:solidFill>
                    <a:srgbClr val="D8D8D8">
                      <a:lumMod val="10000"/>
                    </a:srgbClr>
                  </a:solidFill>
                  <a:latin typeface="UTM Avo" panose="02040603050506020204" pitchFamily="18" charset="0"/>
                  <a:ea typeface="+mn-ea"/>
                </a:rPr>
                <a:t>63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FF9A03C-0A21-C0D6-5090-D001487CA3F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55672A9D-99FA-B292-ED9E-620C839A4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123764" y="1600200"/>
                <a:ext cx="39444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</a:t>
                </a:r>
                <a:r>
                  <a:rPr lang="en-US" sz="5400" b="1" kern="1200" dirty="0">
                    <a:solidFill>
                      <a:srgbClr val="D8D8D8">
                        <a:lumMod val="10000"/>
                      </a:srgbClr>
                    </a:solidFill>
                    <a:latin typeface="UTM Avo" panose="02040603050506020204" pitchFamily="18" charset="0"/>
                    <a:ea typeface="+mn-ea"/>
                  </a:rPr>
                  <a:t>10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64" y="1600200"/>
                <a:ext cx="3944471" cy="923330"/>
              </a:xfrm>
              <a:prstGeom prst="rect">
                <a:avLst/>
              </a:prstGeom>
              <a:blipFill>
                <a:blip r:embed="rId3"/>
                <a:stretch>
                  <a:fillRect l="-5247" t="-18543" r="-5093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70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2C32025-DAC0-5977-6F6A-1485743267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0BB54B1B-B065-0B07-3EB4-3AE5173A6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2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21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B00BED1-CCBD-9513-4056-C77E6B2DBAA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B4AF56CF-FABF-0176-4508-29B1A9540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6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21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23FEBC5-7DE4-BAA0-3C7D-229E83854C7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54D97440-549D-F892-9CD9-03A1231D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3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kern="1200" dirty="0">
                    <a:solidFill>
                      <a:srgbClr val="D8D8D8">
                        <a:lumMod val="10000"/>
                      </a:srgbClr>
                    </a:solidFill>
                    <a:latin typeface="UTM Avo" panose="02040603050506020204" pitchFamily="18" charset="0"/>
                    <a:ea typeface="+mn-ea"/>
                  </a:rPr>
                  <a:t>5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</a:t>
                </a:r>
                <a:r>
                  <a:rPr lang="en-US" sz="5400" b="1" kern="1200" dirty="0">
                    <a:solidFill>
                      <a:srgbClr val="D8D8D8">
                        <a:lumMod val="10000"/>
                      </a:srgbClr>
                    </a:solidFill>
                    <a:latin typeface="UTM Avo" panose="02040603050506020204" pitchFamily="18" charset="0"/>
                    <a:ea typeface="+mn-ea"/>
                  </a:rPr>
                  <a:t>7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533" t="-17881" r="-53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1200" dirty="0">
                  <a:solidFill>
                    <a:srgbClr val="D8D8D8">
                      <a:lumMod val="10000"/>
                    </a:srgbClr>
                  </a:solidFill>
                  <a:latin typeface="UTM Avo" panose="02040603050506020204" pitchFamily="18" charset="0"/>
                  <a:ea typeface="+mn-ea"/>
                </a:rPr>
                <a:t>35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8669AFD-F0BB-71B9-F1CE-8598A4590CB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530A8030-A051-AF1F-CFA3-3A0C1DA8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8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051E-4149-D327-F42E-B4D088581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93726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/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×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8D8D8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8D8D8">
                        <a:lumMod val="1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407C2-CCB4-01A3-410C-9E620B82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3429000" cy="923330"/>
              </a:xfrm>
              <a:prstGeom prst="rect">
                <a:avLst/>
              </a:prstGeom>
              <a:blipFill>
                <a:blip r:embed="rId3"/>
                <a:stretch>
                  <a:fillRect l="-7460" t="-18543" r="-7282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493D89-CB99-52E1-8857-C562362C3E16}"/>
              </a:ext>
            </a:extLst>
          </p:cNvPr>
          <p:cNvGrpSpPr/>
          <p:nvPr/>
        </p:nvGrpSpPr>
        <p:grpSpPr>
          <a:xfrm>
            <a:off x="3886200" y="3429000"/>
            <a:ext cx="4168774" cy="2040510"/>
            <a:chOff x="4800600" y="3404368"/>
            <a:chExt cx="4168774" cy="2040510"/>
          </a:xfrm>
        </p:grpSpPr>
        <p:pic>
          <p:nvPicPr>
            <p:cNvPr id="7" name="Picture 6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FCB4F649-1858-5E64-2BFD-113C8A00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04368"/>
              <a:ext cx="4168774" cy="2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02408-45AB-3A62-5E5F-B4DA4A6A78DC}"/>
                </a:ext>
              </a:extLst>
            </p:cNvPr>
            <p:cNvSpPr txBox="1"/>
            <p:nvPr/>
          </p:nvSpPr>
          <p:spPr>
            <a:xfrm>
              <a:off x="5334000" y="38100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28</a:t>
              </a: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2F1C51-EE4B-C4B0-16E0-197C8F89F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"/>
            <a:ext cx="598170" cy="667531"/>
          </a:xfrm>
          <a:prstGeom prst="rect">
            <a:avLst/>
          </a:prstGeom>
        </p:spPr>
      </p:pic>
      <p:sp>
        <p:nvSpPr>
          <p:cNvPr id="6" name="AutoShape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9A12A2E-ECA8-081C-ABD8-F8336A43373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0095" y="6330157"/>
            <a:ext cx="433387" cy="6223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AutoShape 5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F9859C9C-2F0A-C7F5-6FD8-EE2D37BA0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4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55331" y="1512448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4" name="Google Shape;4503;p54">
            <a:extLst>
              <a:ext uri="{FF2B5EF4-FFF2-40B4-BE49-F238E27FC236}">
                <a16:creationId xmlns:a16="http://schemas.microsoft.com/office/drawing/2014/main" id="{CF483CE6-B9CF-5618-A913-5B1BAD67DF55}"/>
              </a:ext>
            </a:extLst>
          </p:cNvPr>
          <p:cNvSpPr/>
          <p:nvPr/>
        </p:nvSpPr>
        <p:spPr>
          <a:xfrm rot="10800000">
            <a:off x="3520577" y="245936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Google Shape;4505;p54">
            <a:extLst>
              <a:ext uri="{FF2B5EF4-FFF2-40B4-BE49-F238E27FC236}">
                <a16:creationId xmlns:a16="http://schemas.microsoft.com/office/drawing/2014/main" id="{5BE31422-EBCC-240F-4572-A924D1A76DEE}"/>
              </a:ext>
            </a:extLst>
          </p:cNvPr>
          <p:cNvSpPr/>
          <p:nvPr/>
        </p:nvSpPr>
        <p:spPr>
          <a:xfrm rot="10800000">
            <a:off x="6868256" y="245936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4506;p54">
            <a:extLst>
              <a:ext uri="{FF2B5EF4-FFF2-40B4-BE49-F238E27FC236}">
                <a16:creationId xmlns:a16="http://schemas.microsoft.com/office/drawing/2014/main" id="{1A8E43A9-3DCA-0658-54CE-558EE8E03589}"/>
              </a:ext>
            </a:extLst>
          </p:cNvPr>
          <p:cNvGrpSpPr/>
          <p:nvPr/>
        </p:nvGrpSpPr>
        <p:grpSpPr>
          <a:xfrm>
            <a:off x="3813354" y="2666263"/>
            <a:ext cx="445075" cy="548624"/>
            <a:chOff x="1023550" y="1277100"/>
            <a:chExt cx="362350" cy="444050"/>
          </a:xfrm>
        </p:grpSpPr>
        <p:sp>
          <p:nvSpPr>
            <p:cNvPr id="8" name="Google Shape;4507;p54">
              <a:extLst>
                <a:ext uri="{FF2B5EF4-FFF2-40B4-BE49-F238E27FC236}">
                  <a16:creationId xmlns:a16="http://schemas.microsoft.com/office/drawing/2014/main" id="{38EDC47A-7A29-10E7-BCC4-FEA1D177DC3C}"/>
                </a:ext>
              </a:extLst>
            </p:cNvPr>
            <p:cNvSpPr/>
            <p:nvPr/>
          </p:nvSpPr>
          <p:spPr>
            <a:xfrm>
              <a:off x="1054600" y="1618500"/>
              <a:ext cx="312925" cy="71600"/>
            </a:xfrm>
            <a:custGeom>
              <a:avLst/>
              <a:gdLst/>
              <a:ahLst/>
              <a:cxnLst/>
              <a:rect l="l" t="t" r="r" b="b"/>
              <a:pathLst>
                <a:path w="12517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12517" y="2864"/>
                  </a:lnTo>
                  <a:lnTo>
                    <a:pt x="12517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08;p54">
              <a:extLst>
                <a:ext uri="{FF2B5EF4-FFF2-40B4-BE49-F238E27FC236}">
                  <a16:creationId xmlns:a16="http://schemas.microsoft.com/office/drawing/2014/main" id="{B087920E-D2A7-EFF5-C73B-1CDB8246D334}"/>
                </a:ext>
              </a:extLst>
            </p:cNvPr>
            <p:cNvSpPr/>
            <p:nvPr/>
          </p:nvSpPr>
          <p:spPr>
            <a:xfrm>
              <a:off x="1054600" y="1618500"/>
              <a:ext cx="64000" cy="71600"/>
            </a:xfrm>
            <a:custGeom>
              <a:avLst/>
              <a:gdLst/>
              <a:ahLst/>
              <a:cxnLst/>
              <a:rect l="l" t="t" r="r" b="b"/>
              <a:pathLst>
                <a:path w="2560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2559" y="2864"/>
                  </a:lnTo>
                  <a:lnTo>
                    <a:pt x="2255" y="2838"/>
                  </a:lnTo>
                  <a:lnTo>
                    <a:pt x="2002" y="2762"/>
                  </a:lnTo>
                  <a:lnTo>
                    <a:pt x="1749" y="2636"/>
                  </a:lnTo>
                  <a:lnTo>
                    <a:pt x="1546" y="2458"/>
                  </a:lnTo>
                  <a:lnTo>
                    <a:pt x="1369" y="2230"/>
                  </a:lnTo>
                  <a:lnTo>
                    <a:pt x="1216" y="2002"/>
                  </a:lnTo>
                  <a:lnTo>
                    <a:pt x="1140" y="1723"/>
                  </a:lnTo>
                  <a:lnTo>
                    <a:pt x="1115" y="1419"/>
                  </a:lnTo>
                  <a:lnTo>
                    <a:pt x="1140" y="1141"/>
                  </a:lnTo>
                  <a:lnTo>
                    <a:pt x="1216" y="862"/>
                  </a:lnTo>
                  <a:lnTo>
                    <a:pt x="1369" y="634"/>
                  </a:lnTo>
                  <a:lnTo>
                    <a:pt x="1546" y="406"/>
                  </a:lnTo>
                  <a:lnTo>
                    <a:pt x="1749" y="229"/>
                  </a:lnTo>
                  <a:lnTo>
                    <a:pt x="2002" y="102"/>
                  </a:lnTo>
                  <a:lnTo>
                    <a:pt x="2255" y="2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09;p54">
              <a:extLst>
                <a:ext uri="{FF2B5EF4-FFF2-40B4-BE49-F238E27FC236}">
                  <a16:creationId xmlns:a16="http://schemas.microsoft.com/office/drawing/2014/main" id="{B8D4C70A-BEB3-3EE8-4BA4-11295E4ED89F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13860" y="13657"/>
                  </a:lnTo>
                  <a:lnTo>
                    <a:pt x="13987" y="13631"/>
                  </a:lnTo>
                  <a:lnTo>
                    <a:pt x="14113" y="13606"/>
                  </a:lnTo>
                  <a:lnTo>
                    <a:pt x="14215" y="13530"/>
                  </a:lnTo>
                  <a:lnTo>
                    <a:pt x="14316" y="13454"/>
                  </a:lnTo>
                  <a:lnTo>
                    <a:pt x="14392" y="13378"/>
                  </a:lnTo>
                  <a:lnTo>
                    <a:pt x="14443" y="13277"/>
                  </a:lnTo>
                  <a:lnTo>
                    <a:pt x="14468" y="13150"/>
                  </a:lnTo>
                  <a:lnTo>
                    <a:pt x="14494" y="13023"/>
                  </a:lnTo>
                  <a:lnTo>
                    <a:pt x="14494" y="633"/>
                  </a:lnTo>
                  <a:lnTo>
                    <a:pt x="14468" y="507"/>
                  </a:lnTo>
                  <a:lnTo>
                    <a:pt x="14443" y="380"/>
                  </a:lnTo>
                  <a:lnTo>
                    <a:pt x="14392" y="279"/>
                  </a:lnTo>
                  <a:lnTo>
                    <a:pt x="14316" y="177"/>
                  </a:lnTo>
                  <a:lnTo>
                    <a:pt x="14215" y="101"/>
                  </a:lnTo>
                  <a:lnTo>
                    <a:pt x="14113" y="51"/>
                  </a:lnTo>
                  <a:lnTo>
                    <a:pt x="13987" y="25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10;p54">
              <a:extLst>
                <a:ext uri="{FF2B5EF4-FFF2-40B4-BE49-F238E27FC236}">
                  <a16:creationId xmlns:a16="http://schemas.microsoft.com/office/drawing/2014/main" id="{2B71AD2A-BF4F-FBD5-64C8-DB946F9E20D9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3421" y="13657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4522;p54">
            <a:extLst>
              <a:ext uri="{FF2B5EF4-FFF2-40B4-BE49-F238E27FC236}">
                <a16:creationId xmlns:a16="http://schemas.microsoft.com/office/drawing/2014/main" id="{19E27926-1248-DFED-AB6E-52FB936D505B}"/>
              </a:ext>
            </a:extLst>
          </p:cNvPr>
          <p:cNvGrpSpPr/>
          <p:nvPr/>
        </p:nvGrpSpPr>
        <p:grpSpPr>
          <a:xfrm>
            <a:off x="7156749" y="2666263"/>
            <a:ext cx="453642" cy="548624"/>
            <a:chOff x="2508925" y="1277100"/>
            <a:chExt cx="369325" cy="444050"/>
          </a:xfrm>
        </p:grpSpPr>
        <p:sp>
          <p:nvSpPr>
            <p:cNvPr id="24" name="Google Shape;4523;p54">
              <a:extLst>
                <a:ext uri="{FF2B5EF4-FFF2-40B4-BE49-F238E27FC236}">
                  <a16:creationId xmlns:a16="http://schemas.microsoft.com/office/drawing/2014/main" id="{4806A6A6-62AE-A303-808E-8AF29FCD6329}"/>
                </a:ext>
              </a:extLst>
            </p:cNvPr>
            <p:cNvSpPr/>
            <p:nvPr/>
          </p:nvSpPr>
          <p:spPr>
            <a:xfrm>
              <a:off x="2550750" y="1660300"/>
              <a:ext cx="288225" cy="34225"/>
            </a:xfrm>
            <a:custGeom>
              <a:avLst/>
              <a:gdLst/>
              <a:ahLst/>
              <a:cxnLst/>
              <a:rect l="l" t="t" r="r" b="b"/>
              <a:pathLst>
                <a:path w="1152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1528" y="1369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24;p54">
              <a:extLst>
                <a:ext uri="{FF2B5EF4-FFF2-40B4-BE49-F238E27FC236}">
                  <a16:creationId xmlns:a16="http://schemas.microsoft.com/office/drawing/2014/main" id="{D1205A87-61CE-BC8B-3401-6825D79FB433}"/>
                </a:ext>
              </a:extLst>
            </p:cNvPr>
            <p:cNvSpPr/>
            <p:nvPr/>
          </p:nvSpPr>
          <p:spPr>
            <a:xfrm>
              <a:off x="2550750" y="1660300"/>
              <a:ext cx="43725" cy="34225"/>
            </a:xfrm>
            <a:custGeom>
              <a:avLst/>
              <a:gdLst/>
              <a:ahLst/>
              <a:cxnLst/>
              <a:rect l="l" t="t" r="r" b="b"/>
              <a:pathLst>
                <a:path w="174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622" y="1369"/>
                  </a:lnTo>
                  <a:lnTo>
                    <a:pt x="1495" y="1318"/>
                  </a:lnTo>
                  <a:lnTo>
                    <a:pt x="1368" y="1268"/>
                  </a:lnTo>
                  <a:lnTo>
                    <a:pt x="1267" y="1166"/>
                  </a:lnTo>
                  <a:lnTo>
                    <a:pt x="1191" y="1065"/>
                  </a:lnTo>
                  <a:lnTo>
                    <a:pt x="1115" y="964"/>
                  </a:lnTo>
                  <a:lnTo>
                    <a:pt x="1090" y="837"/>
                  </a:lnTo>
                  <a:lnTo>
                    <a:pt x="1064" y="685"/>
                  </a:lnTo>
                  <a:lnTo>
                    <a:pt x="1090" y="558"/>
                  </a:lnTo>
                  <a:lnTo>
                    <a:pt x="1115" y="432"/>
                  </a:lnTo>
                  <a:lnTo>
                    <a:pt x="1191" y="305"/>
                  </a:lnTo>
                  <a:lnTo>
                    <a:pt x="1267" y="204"/>
                  </a:lnTo>
                  <a:lnTo>
                    <a:pt x="1368" y="127"/>
                  </a:lnTo>
                  <a:lnTo>
                    <a:pt x="1495" y="51"/>
                  </a:lnTo>
                  <a:lnTo>
                    <a:pt x="1622" y="26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25;p54">
              <a:extLst>
                <a:ext uri="{FF2B5EF4-FFF2-40B4-BE49-F238E27FC236}">
                  <a16:creationId xmlns:a16="http://schemas.microsoft.com/office/drawing/2014/main" id="{BC7C2618-9042-4290-ABEC-02487FE21E07}"/>
                </a:ext>
              </a:extLst>
            </p:cNvPr>
            <p:cNvSpPr/>
            <p:nvPr/>
          </p:nvSpPr>
          <p:spPr>
            <a:xfrm>
              <a:off x="2799050" y="131192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1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93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93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6AB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26;p54">
              <a:extLst>
                <a:ext uri="{FF2B5EF4-FFF2-40B4-BE49-F238E27FC236}">
                  <a16:creationId xmlns:a16="http://schemas.microsoft.com/office/drawing/2014/main" id="{CEED9F39-B4D8-D951-8345-074EF65D99B2}"/>
                </a:ext>
              </a:extLst>
            </p:cNvPr>
            <p:cNvSpPr/>
            <p:nvPr/>
          </p:nvSpPr>
          <p:spPr>
            <a:xfrm>
              <a:off x="2799050" y="142467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0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68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68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27;p54">
              <a:extLst>
                <a:ext uri="{FF2B5EF4-FFF2-40B4-BE49-F238E27FC236}">
                  <a16:creationId xmlns:a16="http://schemas.microsoft.com/office/drawing/2014/main" id="{58548EBE-561C-1113-B629-6218DF7601B7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12516" y="15329"/>
                  </a:lnTo>
                  <a:lnTo>
                    <a:pt x="12618" y="15303"/>
                  </a:lnTo>
                  <a:lnTo>
                    <a:pt x="12719" y="15253"/>
                  </a:lnTo>
                  <a:lnTo>
                    <a:pt x="12795" y="15177"/>
                  </a:lnTo>
                  <a:lnTo>
                    <a:pt x="12846" y="15101"/>
                  </a:lnTo>
                  <a:lnTo>
                    <a:pt x="12897" y="15025"/>
                  </a:lnTo>
                  <a:lnTo>
                    <a:pt x="12922" y="14923"/>
                  </a:lnTo>
                  <a:lnTo>
                    <a:pt x="12947" y="14797"/>
                  </a:lnTo>
                  <a:lnTo>
                    <a:pt x="12947" y="532"/>
                  </a:lnTo>
                  <a:lnTo>
                    <a:pt x="12922" y="431"/>
                  </a:lnTo>
                  <a:lnTo>
                    <a:pt x="12897" y="329"/>
                  </a:lnTo>
                  <a:lnTo>
                    <a:pt x="12846" y="228"/>
                  </a:lnTo>
                  <a:lnTo>
                    <a:pt x="12795" y="152"/>
                  </a:lnTo>
                  <a:lnTo>
                    <a:pt x="12719" y="101"/>
                  </a:lnTo>
                  <a:lnTo>
                    <a:pt x="12618" y="51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28;p54">
              <a:extLst>
                <a:ext uri="{FF2B5EF4-FFF2-40B4-BE49-F238E27FC236}">
                  <a16:creationId xmlns:a16="http://schemas.microsoft.com/office/drawing/2014/main" id="{57063DF7-9FEC-BB27-B8DB-3E88F289DE35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2230" y="15329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A83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29;p54">
              <a:extLst>
                <a:ext uri="{FF2B5EF4-FFF2-40B4-BE49-F238E27FC236}">
                  <a16:creationId xmlns:a16="http://schemas.microsoft.com/office/drawing/2014/main" id="{FC8E8ED6-9BDA-CED2-5396-542E4534F72D}"/>
                </a:ext>
              </a:extLst>
            </p:cNvPr>
            <p:cNvSpPr/>
            <p:nvPr/>
          </p:nvSpPr>
          <p:spPr>
            <a:xfrm>
              <a:off x="2508925" y="13322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521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30;p54">
              <a:extLst>
                <a:ext uri="{FF2B5EF4-FFF2-40B4-BE49-F238E27FC236}">
                  <a16:creationId xmlns:a16="http://schemas.microsoft.com/office/drawing/2014/main" id="{AC4DFADB-C1F8-38E1-F32A-6BA2713B44CA}"/>
                </a:ext>
              </a:extLst>
            </p:cNvPr>
            <p:cNvSpPr/>
            <p:nvPr/>
          </p:nvSpPr>
          <p:spPr>
            <a:xfrm>
              <a:off x="2508925" y="13322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521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531;p54">
              <a:extLst>
                <a:ext uri="{FF2B5EF4-FFF2-40B4-BE49-F238E27FC236}">
                  <a16:creationId xmlns:a16="http://schemas.microsoft.com/office/drawing/2014/main" id="{480CD2D0-ADE7-7898-5F7F-F866424C1E76}"/>
                </a:ext>
              </a:extLst>
            </p:cNvPr>
            <p:cNvSpPr/>
            <p:nvPr/>
          </p:nvSpPr>
          <p:spPr>
            <a:xfrm>
              <a:off x="2508925" y="15577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532;p54">
              <a:extLst>
                <a:ext uri="{FF2B5EF4-FFF2-40B4-BE49-F238E27FC236}">
                  <a16:creationId xmlns:a16="http://schemas.microsoft.com/office/drawing/2014/main" id="{82127124-9C55-4FB9-059B-6D6B0E98A0C7}"/>
                </a:ext>
              </a:extLst>
            </p:cNvPr>
            <p:cNvSpPr/>
            <p:nvPr/>
          </p:nvSpPr>
          <p:spPr>
            <a:xfrm>
              <a:off x="2508925" y="15577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279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279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533;p54">
              <a:extLst>
                <a:ext uri="{FF2B5EF4-FFF2-40B4-BE49-F238E27FC236}">
                  <a16:creationId xmlns:a16="http://schemas.microsoft.com/office/drawing/2014/main" id="{2BEAEB26-42B8-B33F-4E0C-2904AD25399B}"/>
                </a:ext>
              </a:extLst>
            </p:cNvPr>
            <p:cNvSpPr/>
            <p:nvPr/>
          </p:nvSpPr>
          <p:spPr>
            <a:xfrm>
              <a:off x="2508925" y="144495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534;p54">
              <a:extLst>
                <a:ext uri="{FF2B5EF4-FFF2-40B4-BE49-F238E27FC236}">
                  <a16:creationId xmlns:a16="http://schemas.microsoft.com/office/drawing/2014/main" id="{795DAB2B-F77B-AADA-6556-04F6AAFA62E7}"/>
                </a:ext>
              </a:extLst>
            </p:cNvPr>
            <p:cNvSpPr/>
            <p:nvPr/>
          </p:nvSpPr>
          <p:spPr>
            <a:xfrm>
              <a:off x="2508925" y="144495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60" name="Hộp Văn bản 230">
            <a:extLst>
              <a:ext uri="{FF2B5EF4-FFF2-40B4-BE49-F238E27FC236}">
                <a16:creationId xmlns:a16="http://schemas.microsoft.com/office/drawing/2014/main" id="{B485445E-90A5-0557-0781-B8B87FE8DDB7}"/>
              </a:ext>
            </a:extLst>
          </p:cNvPr>
          <p:cNvSpPr txBox="1"/>
          <p:nvPr/>
        </p:nvSpPr>
        <p:spPr>
          <a:xfrm>
            <a:off x="2949902" y="3598096"/>
            <a:ext cx="2292173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Đọc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7</a:t>
            </a:r>
          </a:p>
        </p:txBody>
      </p:sp>
      <p:sp>
        <p:nvSpPr>
          <p:cNvPr id="263" name="Hộp Văn bản 232">
            <a:extLst>
              <a:ext uri="{FF2B5EF4-FFF2-40B4-BE49-F238E27FC236}">
                <a16:creationId xmlns:a16="http://schemas.microsoft.com/office/drawing/2014/main" id="{8BC58298-F8C6-A0B6-D6BB-0C1A69C58CB3}"/>
              </a:ext>
            </a:extLst>
          </p:cNvPr>
          <p:cNvSpPr txBox="1"/>
          <p:nvPr/>
        </p:nvSpPr>
        <p:spPr>
          <a:xfrm>
            <a:off x="5800342" y="3623732"/>
            <a:ext cx="3368453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huống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4" grpId="0" animBg="1"/>
      <p:bldP spid="6" grpId="0" animBg="1"/>
      <p:bldP spid="260" grpId="0"/>
      <p:bldP spid="2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ũi tên: Phải 36">
            <a:extLst>
              <a:ext uri="{FF2B5EF4-FFF2-40B4-BE49-F238E27FC236}">
                <a16:creationId xmlns:a16="http://schemas.microsoft.com/office/drawing/2014/main" id="{03078F2C-E92D-4A81-B330-AB6445FAEDBA}"/>
              </a:ext>
            </a:extLst>
          </p:cNvPr>
          <p:cNvSpPr/>
          <p:nvPr/>
        </p:nvSpPr>
        <p:spPr>
          <a:xfrm>
            <a:off x="385629" y="4660651"/>
            <a:ext cx="1649080" cy="64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93FD3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/>
              <p:nvPr/>
            </p:nvSpPr>
            <p:spPr>
              <a:xfrm>
                <a:off x="2211238" y="4644784"/>
                <a:ext cx="33887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2</m:t>
                      </m:r>
                      <m:r>
                        <a:rPr lang="en-US" sz="4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1</m:t>
                      </m:r>
                      <m:r>
                        <a:rPr lang="en-US" sz="4800" b="1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b</m:t>
                      </m:r>
                      <m:r>
                        <a:rPr lang="en-US" sz="4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ô</m:t>
                      </m:r>
                      <m:r>
                        <m:rPr>
                          <m:sty m:val="p"/>
                        </m:rPr>
                        <a:rPr lang="en-US" sz="4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ng</m:t>
                      </m:r>
                      <m:r>
                        <a:rPr lang="en-US" sz="4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hoa</m:t>
                      </m:r>
                    </m:oMath>
                  </m:oMathPara>
                </a14:m>
                <a:endParaRPr lang="en-US" sz="48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38" y="4644784"/>
                <a:ext cx="3388748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F3F1C36-E91F-F042-02D4-DAD662F9C1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13" t="9333" r="9481" b="45926"/>
          <a:stretch/>
        </p:blipFill>
        <p:spPr>
          <a:xfrm>
            <a:off x="7183776" y="388045"/>
            <a:ext cx="3809999" cy="3995207"/>
          </a:xfrm>
          <a:prstGeom prst="rect">
            <a:avLst/>
          </a:prstGeom>
        </p:spPr>
      </p:pic>
      <p:sp>
        <p:nvSpPr>
          <p:cNvPr id="3" name="Bong bóng Ý nghĩ: Hình đám mây 47">
            <a:extLst>
              <a:ext uri="{FF2B5EF4-FFF2-40B4-BE49-F238E27FC236}">
                <a16:creationId xmlns:a16="http://schemas.microsoft.com/office/drawing/2014/main" id="{8527486D-28AB-B42F-6CCA-EAC39FAFC49C}"/>
              </a:ext>
            </a:extLst>
          </p:cNvPr>
          <p:cNvSpPr/>
          <p:nvPr/>
        </p:nvSpPr>
        <p:spPr>
          <a:xfrm>
            <a:off x="1087776" y="285143"/>
            <a:ext cx="6096000" cy="2378817"/>
          </a:xfrm>
          <a:prstGeom prst="cloudCallout">
            <a:avLst>
              <a:gd name="adj1" fmla="val -60500"/>
              <a:gd name="adj2" fmla="val 428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 bó hoa có 7 bông hoa. Hỏi 3 bó hoa có tất cả bao nhiêu bông?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>
            <a:extLst>
              <a:ext uri="{FF2B5EF4-FFF2-40B4-BE49-F238E27FC236}">
                <a16:creationId xmlns:a16="http://schemas.microsoft.com/office/drawing/2014/main" id="{AA0B1A2C-BB5C-4CC2-906A-DF8F6F73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4516" y="416626"/>
            <a:ext cx="1986215" cy="1777663"/>
          </a:xfrm>
          <a:prstGeom prst="rect">
            <a:avLst/>
          </a:prstGeom>
        </p:spPr>
      </p:pic>
      <p:sp>
        <p:nvSpPr>
          <p:cNvPr id="94" name="Hộp Văn bản 11">
            <a:extLst>
              <a:ext uri="{FF2B5EF4-FFF2-40B4-BE49-F238E27FC236}">
                <a16:creationId xmlns:a16="http://schemas.microsoft.com/office/drawing/2014/main" id="{360283F4-E227-452F-900E-78291313FDA6}"/>
              </a:ext>
            </a:extLst>
          </p:cNvPr>
          <p:cNvSpPr txBox="1"/>
          <p:nvPr/>
        </p:nvSpPr>
        <p:spPr>
          <a:xfrm>
            <a:off x="1948069" y="816519"/>
            <a:ext cx="10169423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thêm 1 bó hoa nữa thì ta có phép tính nào? </a:t>
            </a:r>
            <a:endParaRPr lang="en-US" sz="32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6" name="Hộp Văn bản 13">
            <a:extLst>
              <a:ext uri="{FF2B5EF4-FFF2-40B4-BE49-F238E27FC236}">
                <a16:creationId xmlns:a16="http://schemas.microsoft.com/office/drawing/2014/main" id="{B2070A5D-0496-4A73-86EE-9A1800C5C73C}"/>
              </a:ext>
            </a:extLst>
          </p:cNvPr>
          <p:cNvSpPr txBox="1"/>
          <p:nvPr/>
        </p:nvSpPr>
        <p:spPr>
          <a:xfrm>
            <a:off x="1948070" y="3106055"/>
            <a:ext cx="10243931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tiếp tục thêm 1 bó  nữa thì sao?</a:t>
            </a:r>
            <a:endParaRPr lang="en-US" sz="32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id="{1C65772D-98D3-4E7F-AEB6-40CD13ED0C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4" y="2713042"/>
            <a:ext cx="1562123" cy="13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85136" y="664324"/>
              <a:ext cx="562173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2024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A2838-185E-413D-9C7E-EFE35DF753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7887" y="2266340"/>
            <a:ext cx="2115495" cy="1072989"/>
          </a:xfrm>
          <a:prstGeom prst="rect">
            <a:avLst/>
          </a:prstGeom>
        </p:spPr>
      </p:pic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10722172-DFEE-F979-6AE6-A3DCB4301D0D}"/>
              </a:ext>
            </a:extLst>
          </p:cNvPr>
          <p:cNvSpPr txBox="1">
            <a:spLocks/>
          </p:cNvSpPr>
          <p:nvPr/>
        </p:nvSpPr>
        <p:spPr>
          <a:xfrm>
            <a:off x="-486011" y="1971578"/>
            <a:ext cx="13235781" cy="210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7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91404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2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C85BEE-7D6A-42E3-8523-53512D0C4128}"/>
              </a:ext>
            </a:extLst>
          </p:cNvPr>
          <p:cNvSpPr/>
          <p:nvPr/>
        </p:nvSpPr>
        <p:spPr>
          <a:xfrm>
            <a:off x="265914" y="1284034"/>
            <a:ext cx="4968695" cy="13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AF4E7-9168-4F11-9F39-49B3FB69591D}"/>
              </a:ext>
            </a:extLst>
          </p:cNvPr>
          <p:cNvSpPr txBox="1"/>
          <p:nvPr/>
        </p:nvSpPr>
        <p:spPr>
          <a:xfrm>
            <a:off x="430282" y="2097571"/>
            <a:ext cx="43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B3062-3767-4513-BF70-B3F0DF5023CA}"/>
              </a:ext>
            </a:extLst>
          </p:cNvPr>
          <p:cNvSpPr txBox="1"/>
          <p:nvPr/>
        </p:nvSpPr>
        <p:spPr>
          <a:xfrm>
            <a:off x="3503626" y="1401176"/>
            <a:ext cx="182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192178" y="2859571"/>
            <a:ext cx="5042431" cy="2874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569431" y="4343814"/>
            <a:ext cx="350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308910" y="4999796"/>
            <a:ext cx="516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7 x 2 = 7 + 7 = 14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3220711" y="3348451"/>
            <a:ext cx="212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DA48FA-3E6A-660F-0972-A965298A9EDE}"/>
              </a:ext>
            </a:extLst>
          </p:cNvPr>
          <p:cNvSpPr/>
          <p:nvPr/>
        </p:nvSpPr>
        <p:spPr>
          <a:xfrm>
            <a:off x="5571326" y="1722575"/>
            <a:ext cx="6353175" cy="3639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9CAC2-E20B-3644-4FE0-24E6F7C0CE6A}"/>
              </a:ext>
            </a:extLst>
          </p:cNvPr>
          <p:cNvSpPr txBox="1"/>
          <p:nvPr/>
        </p:nvSpPr>
        <p:spPr>
          <a:xfrm>
            <a:off x="5882753" y="392492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69E8D7-54E5-670B-6019-FEBEC7E17100}"/>
              </a:ext>
            </a:extLst>
          </p:cNvPr>
          <p:cNvSpPr txBox="1"/>
          <p:nvPr/>
        </p:nvSpPr>
        <p:spPr>
          <a:xfrm>
            <a:off x="5862873" y="4580904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7 x 3 =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 + 7 + 7 = 21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CE1F83-4160-88F2-481F-ADBC6E201716}"/>
              </a:ext>
            </a:extLst>
          </p:cNvPr>
          <p:cNvSpPr txBox="1"/>
          <p:nvPr/>
        </p:nvSpPr>
        <p:spPr>
          <a:xfrm>
            <a:off x="9423086" y="292251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57900-7242-F247-C0C5-1D82F611C54C}"/>
              </a:ext>
            </a:extLst>
          </p:cNvPr>
          <p:cNvSpPr txBox="1"/>
          <p:nvPr/>
        </p:nvSpPr>
        <p:spPr>
          <a:xfrm>
            <a:off x="745570" y="235168"/>
            <a:ext cx="10227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7A0A2C-6331-1DCF-1283-ACA2031D6470}"/>
              </a:ext>
            </a:extLst>
          </p:cNvPr>
          <p:cNvGrpSpPr/>
          <p:nvPr/>
        </p:nvGrpSpPr>
        <p:grpSpPr>
          <a:xfrm>
            <a:off x="734104" y="1452362"/>
            <a:ext cx="2650575" cy="605867"/>
            <a:chOff x="861104" y="2256679"/>
            <a:chExt cx="3731661" cy="50051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B004D5-2993-4250-EFB6-4C73ED3BA6BC}"/>
                </a:ext>
              </a:extLst>
            </p:cNvPr>
            <p:cNvSpPr/>
            <p:nvPr/>
          </p:nvSpPr>
          <p:spPr>
            <a:xfrm>
              <a:off x="861104" y="2256679"/>
              <a:ext cx="3731661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62818F6-8F13-AF32-E421-930F4D342BC6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4EAA39-B5AD-78C9-C4DC-576D828E49B1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F4E00F-84D7-E463-7154-25F744519733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B53823C-2503-0AF9-820A-D5E12EE2F754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F886B2D-731E-1145-40B6-86084B1951C7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6B20046-75FA-6DE2-CFB8-C37F6994C536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F6D140C-80E2-0975-730B-FCDECE248E61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391F25C-ECF3-74D8-104A-56C9A8D9A5CC}"/>
              </a:ext>
            </a:extLst>
          </p:cNvPr>
          <p:cNvGrpSpPr/>
          <p:nvPr/>
        </p:nvGrpSpPr>
        <p:grpSpPr>
          <a:xfrm>
            <a:off x="536774" y="2798746"/>
            <a:ext cx="2650575" cy="605867"/>
            <a:chOff x="861104" y="2256679"/>
            <a:chExt cx="3731661" cy="50051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562AC35-508A-8F1A-6E46-C1FE31FB520E}"/>
                </a:ext>
              </a:extLst>
            </p:cNvPr>
            <p:cNvSpPr/>
            <p:nvPr/>
          </p:nvSpPr>
          <p:spPr>
            <a:xfrm>
              <a:off x="861104" y="2256679"/>
              <a:ext cx="3731661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0B72209-B324-6900-D7CC-990D85D491AD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17FBA52-E1A9-2E2F-5856-4BE376C64E3A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2649D0A-CC8C-3454-F918-C27E510D2640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34F9F2F-5C01-7483-9260-0A60F6A215D3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08A51D8-2938-AA89-90FC-014C738B2A6A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89F7C4D-303A-E263-5AEB-19C003C18B4A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939106F-DEAE-610A-41BC-84EF5F1228F9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7707EA7-DD52-1F58-0745-6DC2D6AE124D}"/>
              </a:ext>
            </a:extLst>
          </p:cNvPr>
          <p:cNvGrpSpPr/>
          <p:nvPr/>
        </p:nvGrpSpPr>
        <p:grpSpPr>
          <a:xfrm>
            <a:off x="536774" y="3512267"/>
            <a:ext cx="2650575" cy="605867"/>
            <a:chOff x="861104" y="2256679"/>
            <a:chExt cx="3731661" cy="50051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2D9F1F-BBF9-AFB3-BEB4-2F3783FB5204}"/>
                </a:ext>
              </a:extLst>
            </p:cNvPr>
            <p:cNvSpPr/>
            <p:nvPr/>
          </p:nvSpPr>
          <p:spPr>
            <a:xfrm>
              <a:off x="861104" y="2256679"/>
              <a:ext cx="3731661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5E7C44C-F4C5-79B2-12C1-554EFD59B826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512A4-0998-72AB-4124-435A1F173948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94C742-F6FA-B864-BD41-C8CAF200FE3D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6E2B810-BE5E-3782-73C6-8E60D26BC0D9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4BB0721-1059-47C9-E45A-0619FEBAC71F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A746A18-7427-3F76-E7BA-711E13BAF569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AE7C27A-2472-009E-1D28-B4E64C133685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9EF5B49-3F8C-11B4-3C87-996FFF5FFDD1}"/>
              </a:ext>
            </a:extLst>
          </p:cNvPr>
          <p:cNvGrpSpPr/>
          <p:nvPr/>
        </p:nvGrpSpPr>
        <p:grpSpPr>
          <a:xfrm>
            <a:off x="6293298" y="3404613"/>
            <a:ext cx="2650575" cy="520309"/>
            <a:chOff x="861104" y="2256679"/>
            <a:chExt cx="3731661" cy="50051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153BBE9-6FC7-7827-7F3D-3A4334948AF2}"/>
                </a:ext>
              </a:extLst>
            </p:cNvPr>
            <p:cNvSpPr/>
            <p:nvPr/>
          </p:nvSpPr>
          <p:spPr>
            <a:xfrm>
              <a:off x="861104" y="2256679"/>
              <a:ext cx="3731661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74AA55A-0B65-570A-2C9F-12DFB50B8E81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CA26B19-9D41-9C8B-8456-3DA63FA42D74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901818-0FD0-698F-C9F5-33AE38DDE808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9714F0C-739A-253D-4E3B-DD453AAB08B6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12A093D-1CCA-AD06-07BC-9626DBDFA90B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2E3041A-874C-E6A4-D0B4-E0862BD9B7C1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691151B-4FA0-3867-9534-EFC8EFCC8273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EF143D5-25B3-9636-9FC5-7BED40D860BF}"/>
              </a:ext>
            </a:extLst>
          </p:cNvPr>
          <p:cNvGrpSpPr/>
          <p:nvPr/>
        </p:nvGrpSpPr>
        <p:grpSpPr>
          <a:xfrm>
            <a:off x="6293298" y="2709980"/>
            <a:ext cx="2650575" cy="566736"/>
            <a:chOff x="861104" y="2256679"/>
            <a:chExt cx="3731661" cy="46818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D6CEBCA-E133-06F4-7B4C-A4DCD8B7F39E}"/>
                </a:ext>
              </a:extLst>
            </p:cNvPr>
            <p:cNvSpPr/>
            <p:nvPr/>
          </p:nvSpPr>
          <p:spPr>
            <a:xfrm>
              <a:off x="861104" y="2256679"/>
              <a:ext cx="3731661" cy="4681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494B996-4A20-E359-B700-DDDAD09990A1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44261F3-34F4-0604-4415-249A4AFD4B08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657EE90-67F1-E36F-EB8E-30CBB5166C48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A49764A-09F8-14EF-1DF0-C09F92DE04CA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D9B4246-96E2-6C4C-85F5-5E886D3BC67F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B871520-FCB9-FC30-9741-DDB227357FF2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8DFAF1B-2E1F-90FA-01CF-1F6E9C93F01F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A59FD7F-ED55-04D5-2F50-74AE78C606B8}"/>
              </a:ext>
            </a:extLst>
          </p:cNvPr>
          <p:cNvGrpSpPr/>
          <p:nvPr/>
        </p:nvGrpSpPr>
        <p:grpSpPr>
          <a:xfrm>
            <a:off x="6293298" y="1987929"/>
            <a:ext cx="2650575" cy="605867"/>
            <a:chOff x="861104" y="2256679"/>
            <a:chExt cx="3731661" cy="50051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8697E5F-A38C-8C41-9DD0-784FCC93EBA9}"/>
                </a:ext>
              </a:extLst>
            </p:cNvPr>
            <p:cNvSpPr/>
            <p:nvPr/>
          </p:nvSpPr>
          <p:spPr>
            <a:xfrm>
              <a:off x="861104" y="2256679"/>
              <a:ext cx="3731661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D0355AE-85E4-870C-EF2B-899432A9587D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6BD93F0-C9A2-20F1-EFBF-59E7750C97A4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CAB6249-3C1E-56BB-8177-FCCD76FA6BDE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CF3B82B-E513-7993-F6D3-2DBCBFF08367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D3CBE79-1A38-8084-EB6C-B7853415F7E3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AED79E0-E9B7-3F70-D9A2-5C82FEAC0FE6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84827E2-046F-DEED-F41F-68CDE38F6CC5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56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64" grpId="0"/>
      <p:bldP spid="65" grpId="0"/>
      <p:bldP spid="66" grpId="0"/>
      <p:bldP spid="18" grpId="0"/>
      <p:bldP spid="19" grpId="0"/>
      <p:bldP spid="2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FFF028C1-BD10-5EF8-A014-3ADD0E47770E}"/>
              </a:ext>
            </a:extLst>
          </p:cNvPr>
          <p:cNvGrpSpPr/>
          <p:nvPr/>
        </p:nvGrpSpPr>
        <p:grpSpPr>
          <a:xfrm>
            <a:off x="18324" y="4242134"/>
            <a:ext cx="2392534" cy="2551592"/>
            <a:chOff x="915436" y="2555860"/>
            <a:chExt cx="4570964" cy="432292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9471BD7-4823-43C1-7908-122DD7BD6515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063A105-453A-8CDC-CD8D-CAAA259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CDC2D9C-92AC-761F-B332-58FFD50D3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3005DF0-5BF4-5045-99A9-6231B8544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884E1C7-46D1-DB64-478D-9FF58E23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DAC0C2E-3B2E-B4A2-A3CE-327493599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54755B3-2EE2-4BF8-983C-5535D81B5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7224229-BF4E-46AB-7A84-4121F673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F6F29C8-0FF0-B8A1-6C0E-0EA7949F4A67}"/>
              </a:ext>
            </a:extLst>
          </p:cNvPr>
          <p:cNvSpPr txBox="1"/>
          <p:nvPr/>
        </p:nvSpPr>
        <p:spPr>
          <a:xfrm>
            <a:off x="65666" y="6354077"/>
            <a:ext cx="272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bg1"/>
                </a:solidFill>
                <a:latin typeface="Nunito Black" pitchFamily="2" charset="0"/>
              </a:rPr>
              <a:t>Thảo</a:t>
            </a:r>
            <a:r>
              <a:rPr lang="en-US" sz="16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Black" pitchFamily="2" charset="0"/>
              </a:rPr>
              <a:t>luận</a:t>
            </a:r>
            <a:r>
              <a:rPr lang="en-US" sz="16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Black" pitchFamily="2" charset="0"/>
              </a:rPr>
              <a:t>nhóm</a:t>
            </a:r>
            <a:r>
              <a:rPr lang="en-US" sz="16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Black" pitchFamily="2" charset="0"/>
              </a:rPr>
              <a:t>đôi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A6C1431-E813-8D9E-13B5-2B332B8D2799}"/>
              </a:ext>
            </a:extLst>
          </p:cNvPr>
          <p:cNvSpPr txBox="1"/>
          <p:nvPr/>
        </p:nvSpPr>
        <p:spPr>
          <a:xfrm>
            <a:off x="849795" y="275210"/>
            <a:ext cx="1010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7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chấm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lấy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4, 5, 6, 7, 8, 9, 10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B501B-1DAB-EBD5-25AC-626E8D5A9C3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14" t="20405" r="20940" b="3355"/>
          <a:stretch/>
        </p:blipFill>
        <p:spPr>
          <a:xfrm>
            <a:off x="2105285" y="1509743"/>
            <a:ext cx="6478275" cy="37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85C0A006-991F-4B67-BF9F-0742534EC118}"/>
              </a:ext>
            </a:extLst>
          </p:cNvPr>
          <p:cNvSpPr txBox="1"/>
          <p:nvPr/>
        </p:nvSpPr>
        <p:spPr>
          <a:xfrm>
            <a:off x="7412520" y="13952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4 = 28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3526E4-C1F6-4D07-96BB-76C4806EB4DF}"/>
              </a:ext>
            </a:extLst>
          </p:cNvPr>
          <p:cNvSpPr txBox="1"/>
          <p:nvPr/>
        </p:nvSpPr>
        <p:spPr>
          <a:xfrm>
            <a:off x="7431570" y="209053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5 = 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791431-7E43-4159-96F4-F23595883E7E}"/>
              </a:ext>
            </a:extLst>
          </p:cNvPr>
          <p:cNvSpPr txBox="1"/>
          <p:nvPr/>
        </p:nvSpPr>
        <p:spPr>
          <a:xfrm>
            <a:off x="7453341" y="27436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6 = 42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E6AF77-CF65-46F3-822F-4E8DEA760CCD}"/>
              </a:ext>
            </a:extLst>
          </p:cNvPr>
          <p:cNvSpPr txBox="1"/>
          <p:nvPr/>
        </p:nvSpPr>
        <p:spPr>
          <a:xfrm>
            <a:off x="7491441" y="3534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7 = 49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483765-F549-4C14-99D0-37E2AD3E42D5}"/>
              </a:ext>
            </a:extLst>
          </p:cNvPr>
          <p:cNvSpPr txBox="1"/>
          <p:nvPr/>
        </p:nvSpPr>
        <p:spPr>
          <a:xfrm>
            <a:off x="7558116" y="431529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8 = 56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F7B9D-8124-470D-B9EC-D53D4E765300}"/>
              </a:ext>
            </a:extLst>
          </p:cNvPr>
          <p:cNvSpPr txBox="1"/>
          <p:nvPr/>
        </p:nvSpPr>
        <p:spPr>
          <a:xfrm>
            <a:off x="7586691" y="50963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9 = 63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3F6927-17EE-4310-B4F4-F31E6B132C3B}"/>
              </a:ext>
            </a:extLst>
          </p:cNvPr>
          <p:cNvSpPr txBox="1"/>
          <p:nvPr/>
        </p:nvSpPr>
        <p:spPr>
          <a:xfrm>
            <a:off x="7605741" y="5820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10 = 70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C9720A-F2E7-C6AC-C215-CDF7434DB533}"/>
              </a:ext>
            </a:extLst>
          </p:cNvPr>
          <p:cNvGrpSpPr/>
          <p:nvPr/>
        </p:nvGrpSpPr>
        <p:grpSpPr>
          <a:xfrm>
            <a:off x="18324" y="4242134"/>
            <a:ext cx="2392534" cy="2551592"/>
            <a:chOff x="915436" y="2555860"/>
            <a:chExt cx="4570964" cy="43229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108A9C-72EC-6093-5D70-A06651C1D13E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39DADA-7C5F-8E29-6AB1-790E60F9D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7AE5A1-120A-B6A4-7BF7-B5EDA46AE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01557A-9960-C229-ADCD-37BC6256F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62D9B2-9B09-9106-D4B3-A85CB29E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94DC29-D9FC-767A-C4DB-C58543F45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C5FC53-3161-13CB-6F22-7C15E5DB7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4A0A0E-9AD4-13EB-0437-41D40532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43B92E3-4098-DB19-68A3-0BE36BE80989}"/>
              </a:ext>
            </a:extLst>
          </p:cNvPr>
          <p:cNvSpPr txBox="1"/>
          <p:nvPr/>
        </p:nvSpPr>
        <p:spPr>
          <a:xfrm>
            <a:off x="65666" y="6354077"/>
            <a:ext cx="272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bg1"/>
                </a:solidFill>
                <a:latin typeface="Nunito Black" pitchFamily="2" charset="0"/>
              </a:rPr>
              <a:t>Thảo</a:t>
            </a:r>
            <a:r>
              <a:rPr lang="en-US" sz="16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Black" pitchFamily="2" charset="0"/>
              </a:rPr>
              <a:t>luận</a:t>
            </a:r>
            <a:r>
              <a:rPr lang="en-US" sz="16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Black" pitchFamily="2" charset="0"/>
              </a:rPr>
              <a:t>nhóm</a:t>
            </a:r>
            <a:r>
              <a:rPr lang="en-US" sz="16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Black" pitchFamily="2" charset="0"/>
              </a:rPr>
              <a:t>đôi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</a:endParaRPr>
          </a:p>
        </p:txBody>
      </p:sp>
      <p:pic>
        <p:nvPicPr>
          <p:cNvPr id="12" name="Picture 10" descr="Digit 180">
            <a:extLst>
              <a:ext uri="{FF2B5EF4-FFF2-40B4-BE49-F238E27FC236}">
                <a16:creationId xmlns:a16="http://schemas.microsoft.com/office/drawing/2014/main" id="{2B36F366-DA42-EC52-C90B-4F64521AEB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57" y="5807108"/>
            <a:ext cx="1659619" cy="9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F35C66E-7047-F6A5-20F4-EA63886DE226}"/>
              </a:ext>
            </a:extLst>
          </p:cNvPr>
          <p:cNvSpPr txBox="1"/>
          <p:nvPr/>
        </p:nvSpPr>
        <p:spPr>
          <a:xfrm>
            <a:off x="849795" y="275210"/>
            <a:ext cx="1010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7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chấm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lấy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4, 5, 6, 7, 8, 9, 10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E461DBB-2ECE-16BA-986E-D5806B1E84D1}"/>
              </a:ext>
            </a:extLst>
          </p:cNvPr>
          <p:cNvSpPr/>
          <p:nvPr/>
        </p:nvSpPr>
        <p:spPr>
          <a:xfrm>
            <a:off x="3822933" y="1610799"/>
            <a:ext cx="356347" cy="263599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F83521-2802-8EED-5521-F9DCBD6E0E9A}"/>
              </a:ext>
            </a:extLst>
          </p:cNvPr>
          <p:cNvGrpSpPr/>
          <p:nvPr/>
        </p:nvGrpSpPr>
        <p:grpSpPr>
          <a:xfrm rot="5400000">
            <a:off x="3855035" y="2726094"/>
            <a:ext cx="2538169" cy="356346"/>
            <a:chOff x="861106" y="2256679"/>
            <a:chExt cx="4190992" cy="50051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F97D32-0C1B-FD51-7652-E815DCEE502C}"/>
                </a:ext>
              </a:extLst>
            </p:cNvPr>
            <p:cNvSpPr/>
            <p:nvPr/>
          </p:nvSpPr>
          <p:spPr>
            <a:xfrm>
              <a:off x="861106" y="2256679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BE452E-EEE5-C02E-48CD-6B1F0C299B7A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77286E-512A-2A34-65B7-969174BA35F0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A87BB6F-4661-3981-1AE9-87F0625DDCAF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847DD35-C204-292D-3B3C-92BC9F4AE873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50D61DB-4EA5-3111-1B38-8EA2AEBB008F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72EBB5-8245-21A5-681B-351F8BD48374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85A4EC-B539-3052-7EE6-8FA61A2A764B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1076366-6FB9-6328-21F0-A30C8BC1DCE9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D87C188-604D-0CA5-A46F-7F356965BC4A}"/>
              </a:ext>
            </a:extLst>
          </p:cNvPr>
          <p:cNvGrpSpPr/>
          <p:nvPr/>
        </p:nvGrpSpPr>
        <p:grpSpPr>
          <a:xfrm rot="5400000">
            <a:off x="844079" y="2811366"/>
            <a:ext cx="2538169" cy="356346"/>
            <a:chOff x="861104" y="2256679"/>
            <a:chExt cx="4190992" cy="500514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CD57A9A-EA70-FC60-238D-142828482266}"/>
                </a:ext>
              </a:extLst>
            </p:cNvPr>
            <p:cNvSpPr/>
            <p:nvPr/>
          </p:nvSpPr>
          <p:spPr>
            <a:xfrm>
              <a:off x="861104" y="2256679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181847DA-EE82-C0F3-4516-7CF59030860E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1647F04-0D83-6523-BF1A-0631CA991E56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F8FEAA9-F613-FCBE-5B42-577DF20A4D2B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7502F2D-3993-984D-63E9-AC5C62913A98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A4B38D7D-6F0C-B4FF-5FB2-959E20B4FE8C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99E4C06D-74E8-FACF-0106-65ED711BA38A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62A8B3A-A0C2-073B-9AFF-E8677604D283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11510FD-191D-36A6-33F0-1F87B16E5B12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58DE986-5D40-8B18-D158-EE7D391B16ED}"/>
              </a:ext>
            </a:extLst>
          </p:cNvPr>
          <p:cNvGrpSpPr/>
          <p:nvPr/>
        </p:nvGrpSpPr>
        <p:grpSpPr>
          <a:xfrm rot="5400000">
            <a:off x="1216376" y="2769918"/>
            <a:ext cx="2538169" cy="356346"/>
            <a:chOff x="861104" y="2256679"/>
            <a:chExt cx="4190992" cy="500514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45EBCD00-091B-3E45-7EED-FEBB29EB9320}"/>
                </a:ext>
              </a:extLst>
            </p:cNvPr>
            <p:cNvSpPr/>
            <p:nvPr/>
          </p:nvSpPr>
          <p:spPr>
            <a:xfrm>
              <a:off x="861104" y="2256679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AB5647A5-31B8-4DB5-A340-51D17091FBEB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9290C01-2C1A-5F8E-7E24-694416245EBC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F4F71B3-37E1-3E68-2FA3-C26A24AFB0FE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D6084E3-8E22-558C-0412-C693625D863E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42B25F-5911-261B-FD6E-C01CC9DA035B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6F864B0-BA47-EFC6-965C-2114919D2272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B33F609-A356-DA78-5E04-12B38AF8EED9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67CBDB1-2107-C912-BA52-608F0CE1F799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22F48F-2D4D-5507-F4EE-658405CA3508}"/>
              </a:ext>
            </a:extLst>
          </p:cNvPr>
          <p:cNvGrpSpPr/>
          <p:nvPr/>
        </p:nvGrpSpPr>
        <p:grpSpPr>
          <a:xfrm rot="5400000">
            <a:off x="3077587" y="2719472"/>
            <a:ext cx="2538169" cy="356346"/>
            <a:chOff x="861104" y="2256679"/>
            <a:chExt cx="4190992" cy="50051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31BB2E-156C-1BFD-B8FD-3FB0D35DE1DA}"/>
                </a:ext>
              </a:extLst>
            </p:cNvPr>
            <p:cNvSpPr/>
            <p:nvPr/>
          </p:nvSpPr>
          <p:spPr>
            <a:xfrm>
              <a:off x="861104" y="2256679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8D5E5F7-030D-57CA-8BEE-D553934CA859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D80EFC8-5239-FAB8-5D90-3ECFA8357ABE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A1B8CDB-58A8-684D-F1C4-34881A6225E8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7290DF9-C7AF-5B68-275B-FED2A9E89829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4EA935C-1069-5D57-A9DF-83D6C5004EE6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EAE753-620E-D96F-038A-D53571E29CAC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4142554-1006-AF25-C0FC-211C9850C860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D38E08D-84DC-C8BD-E508-8CDD4C4795A7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C7DC9F7-B606-2E7C-FC87-19C11745D6B2}"/>
              </a:ext>
            </a:extLst>
          </p:cNvPr>
          <p:cNvGrpSpPr/>
          <p:nvPr/>
        </p:nvGrpSpPr>
        <p:grpSpPr>
          <a:xfrm rot="5400000">
            <a:off x="1984703" y="2769918"/>
            <a:ext cx="2538169" cy="356346"/>
            <a:chOff x="861104" y="2256679"/>
            <a:chExt cx="4190992" cy="50051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D441F73-EA17-43A8-1CE5-59E284A9F51F}"/>
                </a:ext>
              </a:extLst>
            </p:cNvPr>
            <p:cNvSpPr/>
            <p:nvPr/>
          </p:nvSpPr>
          <p:spPr>
            <a:xfrm>
              <a:off x="861104" y="2256679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CC2E42-DE2D-9620-6625-97FBA7136A3B}"/>
                </a:ext>
              </a:extLst>
            </p:cNvPr>
            <p:cNvSpPr/>
            <p:nvPr/>
          </p:nvSpPr>
          <p:spPr>
            <a:xfrm>
              <a:off x="905537" y="2322854"/>
              <a:ext cx="368301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A7E5209-CC25-B7F3-6924-2151D51391BC}"/>
                </a:ext>
              </a:extLst>
            </p:cNvPr>
            <p:cNvSpPr/>
            <p:nvPr/>
          </p:nvSpPr>
          <p:spPr>
            <a:xfrm>
              <a:off x="1448542" y="2339244"/>
              <a:ext cx="368301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20A46C4-D40D-AA99-1DF2-F14B3F877868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F0239C9-E65B-F910-A8DE-23C2033E6C40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F5A073B-D3A2-E2B2-6963-B8F7E58E65F4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E29493D-7146-368D-0003-CF1E2342F951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8A31824-ABC3-8B50-54F0-D8E4F09EA6C0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59CED0D-A85C-D05C-EDD2-51F92F2165BD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0DE60E4-FD3B-4D10-C084-059FDFA4C13B}"/>
              </a:ext>
            </a:extLst>
          </p:cNvPr>
          <p:cNvGrpSpPr/>
          <p:nvPr/>
        </p:nvGrpSpPr>
        <p:grpSpPr>
          <a:xfrm rot="5400000">
            <a:off x="2356626" y="2735737"/>
            <a:ext cx="2538169" cy="356346"/>
            <a:chOff x="880056" y="2238168"/>
            <a:chExt cx="4190992" cy="50051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92AECA-9129-2C28-C98E-529FED3EC444}"/>
                </a:ext>
              </a:extLst>
            </p:cNvPr>
            <p:cNvSpPr/>
            <p:nvPr/>
          </p:nvSpPr>
          <p:spPr>
            <a:xfrm>
              <a:off x="880056" y="2238168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3720B31-BB30-5557-F00E-9ACF2C0A2E3C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547F86F-2462-AA04-78A9-FAC99BFF554C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33DC410-3209-51F3-B877-35A2B153E2C4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FEFA0F-788A-7682-BA9F-4B3A41FF94BC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6470FFF-956A-69FE-768A-8487B2A52941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32C549-56EB-15FE-ABBB-7F8CE48B41B5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E2023A4-A69D-832D-13F7-9A28FB5B9D70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7106ACE-8DDE-254B-D184-FF0E8FEFC925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3669A31-2429-4D25-C59F-19B0093E7CAA}"/>
              </a:ext>
            </a:extLst>
          </p:cNvPr>
          <p:cNvGrpSpPr/>
          <p:nvPr/>
        </p:nvGrpSpPr>
        <p:grpSpPr>
          <a:xfrm rot="5400000">
            <a:off x="2702190" y="2722588"/>
            <a:ext cx="2538169" cy="356346"/>
            <a:chOff x="861104" y="2256679"/>
            <a:chExt cx="4190992" cy="50051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F58CFAC-543E-3623-3312-3F7A0E60EDFA}"/>
                </a:ext>
              </a:extLst>
            </p:cNvPr>
            <p:cNvSpPr/>
            <p:nvPr/>
          </p:nvSpPr>
          <p:spPr>
            <a:xfrm>
              <a:off x="861104" y="2256679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E07B1BE-0C79-929D-49BA-A2B7B534A686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B4A89D9-A424-8A41-7AC2-58709563BCB7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36E62E-68D6-731F-4346-E59131D28575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69396D-BE95-6FEF-9DAA-2C64FEA80686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4A0968-350F-42D3-883E-BEA64F2024B1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6969941-7A2A-E2E8-1463-AADEBB69BFA0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283EECD-3348-02ED-A247-DDBE314A5AC2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E73B8DB-A9CC-78F3-B272-02EE94537757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9FC7750-F272-22A0-50C0-D9F52E0EC0B1}"/>
              </a:ext>
            </a:extLst>
          </p:cNvPr>
          <p:cNvGrpSpPr/>
          <p:nvPr/>
        </p:nvGrpSpPr>
        <p:grpSpPr>
          <a:xfrm rot="5400000">
            <a:off x="1633089" y="2774094"/>
            <a:ext cx="2538169" cy="356346"/>
            <a:chOff x="861104" y="2256679"/>
            <a:chExt cx="4190992" cy="50051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E57CB8-DAB9-C20D-534B-1192B7CBB671}"/>
                </a:ext>
              </a:extLst>
            </p:cNvPr>
            <p:cNvSpPr/>
            <p:nvPr/>
          </p:nvSpPr>
          <p:spPr>
            <a:xfrm>
              <a:off x="861104" y="2256679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323ABAD-4BD7-FDD7-BC2E-6634936542F8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04310FC-9027-D757-12D0-0B5E46917F38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C7506BF-90A9-A490-5D65-21442858719C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030B119-E919-95F5-8593-3CB5A4E241A3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DD84BF6-D9D0-591D-9E6A-0BB732295BE4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DB9AB18-E22E-9059-A672-80F1C1667ECE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30E57BD-BC68-E9DA-E356-B3A0BBD73E03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13D02C2-C696-38DA-670F-5A680A9CC32F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FC34692-526B-EAC7-947E-ED66F8A8DED5}"/>
              </a:ext>
            </a:extLst>
          </p:cNvPr>
          <p:cNvGrpSpPr/>
          <p:nvPr/>
        </p:nvGrpSpPr>
        <p:grpSpPr>
          <a:xfrm rot="5400000">
            <a:off x="3468488" y="2722588"/>
            <a:ext cx="2538169" cy="356346"/>
            <a:chOff x="861104" y="2256679"/>
            <a:chExt cx="4190992" cy="500514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DB3D2D7-9649-6B95-DBA0-FC1FDA0AAD9F}"/>
                </a:ext>
              </a:extLst>
            </p:cNvPr>
            <p:cNvSpPr/>
            <p:nvPr/>
          </p:nvSpPr>
          <p:spPr>
            <a:xfrm>
              <a:off x="861104" y="2256679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EAA8FFC-A644-07BE-2C3C-8684EC9285B6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14986D9-7E91-7171-1EC3-DEAA386DCE72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A9227C8-E56C-5D3F-9108-17C996AC269E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423BA69-5C40-257E-A9D3-1CD4C94B2D4C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222E934-21D1-D820-EA28-4077C515C5AA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A308B65-D94F-0FD4-F68C-D9594B100403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22E436E-F993-C5CF-126C-8C01443291FF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CD2E1BF-6EE4-75C0-2328-E178F2F720D8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B8D3A1E-83EF-5567-B6FA-4B144E86F94D}"/>
              </a:ext>
            </a:extLst>
          </p:cNvPr>
          <p:cNvSpPr/>
          <p:nvPr/>
        </p:nvSpPr>
        <p:spPr>
          <a:xfrm>
            <a:off x="1908836" y="1686687"/>
            <a:ext cx="372187" cy="25038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D240BF7-03D6-9B8A-AD51-1967F8A7B51F}"/>
              </a:ext>
            </a:extLst>
          </p:cNvPr>
          <p:cNvSpPr/>
          <p:nvPr/>
        </p:nvSpPr>
        <p:spPr>
          <a:xfrm>
            <a:off x="2302354" y="1645788"/>
            <a:ext cx="412045" cy="263599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BC6EDDA-F90F-D0D9-AE5A-EA9056FE0B70}"/>
              </a:ext>
            </a:extLst>
          </p:cNvPr>
          <p:cNvSpPr/>
          <p:nvPr/>
        </p:nvSpPr>
        <p:spPr>
          <a:xfrm>
            <a:off x="2726303" y="1671541"/>
            <a:ext cx="377789" cy="258708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2BD8C7D-85EA-06EA-6281-EEB426D3B7A2}"/>
              </a:ext>
            </a:extLst>
          </p:cNvPr>
          <p:cNvSpPr/>
          <p:nvPr/>
        </p:nvSpPr>
        <p:spPr>
          <a:xfrm>
            <a:off x="3060275" y="1671541"/>
            <a:ext cx="372187" cy="25678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36EAC46-91D1-F41B-6614-048C97DCA059}"/>
              </a:ext>
            </a:extLst>
          </p:cNvPr>
          <p:cNvSpPr/>
          <p:nvPr/>
        </p:nvSpPr>
        <p:spPr>
          <a:xfrm>
            <a:off x="3808035" y="1627156"/>
            <a:ext cx="304800" cy="25678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14C6F710-AA9E-3173-921A-1D8FC5761D3F}"/>
              </a:ext>
            </a:extLst>
          </p:cNvPr>
          <p:cNvSpPr/>
          <p:nvPr/>
        </p:nvSpPr>
        <p:spPr>
          <a:xfrm>
            <a:off x="3449112" y="1635182"/>
            <a:ext cx="304800" cy="25678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02B143E-4A1D-01DD-EC91-024CC1763D86}"/>
              </a:ext>
            </a:extLst>
          </p:cNvPr>
          <p:cNvGrpSpPr/>
          <p:nvPr/>
        </p:nvGrpSpPr>
        <p:grpSpPr>
          <a:xfrm rot="5400000">
            <a:off x="4214609" y="2768339"/>
            <a:ext cx="2538169" cy="356346"/>
            <a:chOff x="861106" y="2256679"/>
            <a:chExt cx="4190992" cy="500514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B1EBADFF-3588-CEEC-E26C-1BFDBC15AAB1}"/>
                </a:ext>
              </a:extLst>
            </p:cNvPr>
            <p:cNvSpPr/>
            <p:nvPr/>
          </p:nvSpPr>
          <p:spPr>
            <a:xfrm>
              <a:off x="861106" y="2256679"/>
              <a:ext cx="4190992" cy="500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F675DB3-C229-0E37-E22E-E25AC10FCFDF}"/>
                </a:ext>
              </a:extLst>
            </p:cNvPr>
            <p:cNvSpPr/>
            <p:nvPr/>
          </p:nvSpPr>
          <p:spPr>
            <a:xfrm>
              <a:off x="946150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F35DD432-16FC-777D-D57F-11670FF605CA}"/>
                </a:ext>
              </a:extLst>
            </p:cNvPr>
            <p:cNvSpPr/>
            <p:nvPr/>
          </p:nvSpPr>
          <p:spPr>
            <a:xfrm>
              <a:off x="1468966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F14A504-91CC-1405-C551-8F3E53630E67}"/>
                </a:ext>
              </a:extLst>
            </p:cNvPr>
            <p:cNvSpPr/>
            <p:nvPr/>
          </p:nvSpPr>
          <p:spPr>
            <a:xfrm>
              <a:off x="199178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6AC00728-2A2B-D596-ED99-4ED06BBEE9AE}"/>
                </a:ext>
              </a:extLst>
            </p:cNvPr>
            <p:cNvSpPr/>
            <p:nvPr/>
          </p:nvSpPr>
          <p:spPr>
            <a:xfrm>
              <a:off x="2515023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F309516B-3F94-D2F5-69D9-21E5AEAE4BD0}"/>
                </a:ext>
              </a:extLst>
            </p:cNvPr>
            <p:cNvSpPr/>
            <p:nvPr/>
          </p:nvSpPr>
          <p:spPr>
            <a:xfrm>
              <a:off x="3034752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25ACCE40-B126-BB11-18A6-CB608681161B}"/>
                </a:ext>
              </a:extLst>
            </p:cNvPr>
            <p:cNvSpPr/>
            <p:nvPr/>
          </p:nvSpPr>
          <p:spPr>
            <a:xfrm>
              <a:off x="3557570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6E20F61-583B-9004-7D0B-DDD856EDC6F5}"/>
                </a:ext>
              </a:extLst>
            </p:cNvPr>
            <p:cNvSpPr/>
            <p:nvPr/>
          </p:nvSpPr>
          <p:spPr>
            <a:xfrm>
              <a:off x="4080809" y="2322852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1648D88-B2E5-71D3-39AF-8F86D39A823F}"/>
                </a:ext>
              </a:extLst>
            </p:cNvPr>
            <p:cNvSpPr/>
            <p:nvPr/>
          </p:nvSpPr>
          <p:spPr>
            <a:xfrm>
              <a:off x="4571355" y="2322853"/>
              <a:ext cx="368300" cy="368300"/>
            </a:xfrm>
            <a:prstGeom prst="ellipse">
              <a:avLst/>
            </a:prstGeom>
            <a:solidFill>
              <a:srgbClr val="E01A2F"/>
            </a:solidFill>
            <a:ln>
              <a:solidFill>
                <a:srgbClr val="E01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2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9" grpId="0"/>
      <p:bldP spid="86" grpId="0"/>
      <p:bldP spid="88" grpId="0"/>
      <p:bldP spid="90" grpId="0"/>
      <p:bldP spid="91" grpId="0"/>
      <p:bldP spid="161" grpId="0" animBg="1"/>
      <p:bldP spid="162" grpId="0" animBg="1"/>
      <p:bldP spid="163" grpId="0" animBg="1"/>
      <p:bldP spid="182" grpId="0" animBg="1"/>
      <p:bldP spid="183" grpId="0" animBg="1"/>
      <p:bldP spid="2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5ADEBB0-FFE9-442B-B3E6-72858E294F97}"/>
              </a:ext>
            </a:extLst>
          </p:cNvPr>
          <p:cNvSpPr txBox="1"/>
          <p:nvPr/>
        </p:nvSpPr>
        <p:spPr>
          <a:xfrm>
            <a:off x="7975500" y="612844"/>
            <a:ext cx="3666040" cy="5632311"/>
          </a:xfrm>
          <a:custGeom>
            <a:avLst/>
            <a:gdLst>
              <a:gd name="connsiteX0" fmla="*/ 0 w 3666040"/>
              <a:gd name="connsiteY0" fmla="*/ 0 h 5632311"/>
              <a:gd name="connsiteX1" fmla="*/ 3666040 w 3666040"/>
              <a:gd name="connsiteY1" fmla="*/ 0 h 5632311"/>
              <a:gd name="connsiteX2" fmla="*/ 3666040 w 3666040"/>
              <a:gd name="connsiteY2" fmla="*/ 5632311 h 5632311"/>
              <a:gd name="connsiteX3" fmla="*/ 0 w 3666040"/>
              <a:gd name="connsiteY3" fmla="*/ 5632311 h 5632311"/>
              <a:gd name="connsiteX4" fmla="*/ 0 w 3666040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040" h="5632311" fill="none" extrusionOk="0">
                <a:moveTo>
                  <a:pt x="0" y="0"/>
                </a:moveTo>
                <a:cubicBezTo>
                  <a:pt x="1449865" y="149518"/>
                  <a:pt x="2614714" y="-90350"/>
                  <a:pt x="3666040" y="0"/>
                </a:cubicBezTo>
                <a:cubicBezTo>
                  <a:pt x="3835403" y="1857622"/>
                  <a:pt x="3692573" y="4188855"/>
                  <a:pt x="3666040" y="5632311"/>
                </a:cubicBezTo>
                <a:cubicBezTo>
                  <a:pt x="2626655" y="5788597"/>
                  <a:pt x="1580983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3666040" h="5632311" stroke="0" extrusionOk="0">
                <a:moveTo>
                  <a:pt x="0" y="0"/>
                </a:moveTo>
                <a:cubicBezTo>
                  <a:pt x="1071658" y="-125902"/>
                  <a:pt x="3024873" y="163031"/>
                  <a:pt x="3666040" y="0"/>
                </a:cubicBezTo>
                <a:cubicBezTo>
                  <a:pt x="3602353" y="2595404"/>
                  <a:pt x="3751096" y="3596178"/>
                  <a:pt x="3666040" y="5632311"/>
                </a:cubicBezTo>
                <a:cubicBezTo>
                  <a:pt x="3247057" y="5678181"/>
                  <a:pt x="939827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1 = 7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2 = 14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3 =</a:t>
            </a:r>
            <a:r>
              <a:rPr kumimoji="0" lang="en-US" sz="3600" b="1" i="0" u="none" strike="noStrike" kern="1200" cap="none" spc="300" normalizeH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21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4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28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5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35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6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42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7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49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8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56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9 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63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x 10= </a:t>
            </a:r>
            <a:r>
              <a:rPr lang="en-US" sz="3600" b="1" spc="300" dirty="0">
                <a:solidFill>
                  <a:srgbClr val="017A45"/>
                </a:solidFill>
                <a:latin typeface="#9Slide02 Noi dung dai"/>
              </a:rPr>
              <a:t>70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017A45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id="{A2775D83-1F76-49C4-8D3A-94047EA7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05B72B2-47F6-48F9-B390-DEEFC399F69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3C8342-9A43-431D-B74B-26E002ACC3FA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/>
      <p:bldP spid="7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Watermark">
  <a:themeElements>
    <a:clrScheme name="Custom 13">
      <a:dk1>
        <a:srgbClr val="006600"/>
      </a:dk1>
      <a:lt1>
        <a:srgbClr val="FFFFFF"/>
      </a:lt1>
      <a:dk2>
        <a:srgbClr val="009900"/>
      </a:dk2>
      <a:lt2>
        <a:srgbClr val="FFFFFF"/>
      </a:lt2>
      <a:accent1>
        <a:srgbClr val="99CC00"/>
      </a:accent1>
      <a:accent2>
        <a:srgbClr val="00CC00"/>
      </a:accent2>
      <a:accent3>
        <a:srgbClr val="A2A2A2"/>
      </a:accent3>
      <a:accent4>
        <a:srgbClr val="C2C2C2"/>
      </a:accent4>
      <a:accent5>
        <a:srgbClr val="D8D8D8"/>
      </a:accent5>
      <a:accent6>
        <a:srgbClr val="00CC00"/>
      </a:accent6>
      <a:hlink>
        <a:srgbClr val="84FF84"/>
      </a:hlink>
      <a:folHlink>
        <a:srgbClr val="E0FF84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giáo án pp thuỷ mai giảng</Template>
  <TotalTime>0</TotalTime>
  <Words>1032</Words>
  <Application>Microsoft Office PowerPoint</Application>
  <PresentationFormat>Widescreen</PresentationFormat>
  <Paragraphs>179</Paragraphs>
  <Slides>28</Slides>
  <Notes>12</Notes>
  <HiddenSlides>12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等线</vt:lpstr>
      <vt:lpstr>#9Slide02 Noi dung dai</vt:lpstr>
      <vt:lpstr>Arial</vt:lpstr>
      <vt:lpstr>Calibri</vt:lpstr>
      <vt:lpstr>Cambria Math</vt:lpstr>
      <vt:lpstr>Georgia</vt:lpstr>
      <vt:lpstr>Nunito Black</vt:lpstr>
      <vt:lpstr>Tahoma</vt:lpstr>
      <vt:lpstr>Times New Roman</vt:lpstr>
      <vt:lpstr>Trebuchet MS</vt:lpstr>
      <vt:lpstr>UTM Avo</vt:lpstr>
      <vt:lpstr>Wingdings</vt:lpstr>
      <vt:lpstr>Watermark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2025-04-21T02:14:22Z</dcterms:created>
  <dcterms:modified xsi:type="dcterms:W3CDTF">2025-04-21T02:14:45Z</dcterms:modified>
</cp:coreProperties>
</file>