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0" r:id="rId3"/>
  </p:sldMasterIdLst>
  <p:notesMasterIdLst>
    <p:notesMasterId r:id="rId36"/>
  </p:notesMasterIdLst>
  <p:sldIdLst>
    <p:sldId id="327" r:id="rId4"/>
    <p:sldId id="475" r:id="rId5"/>
    <p:sldId id="477" r:id="rId6"/>
    <p:sldId id="442" r:id="rId7"/>
    <p:sldId id="320" r:id="rId8"/>
    <p:sldId id="472" r:id="rId9"/>
    <p:sldId id="478" r:id="rId10"/>
    <p:sldId id="330" r:id="rId11"/>
    <p:sldId id="427" r:id="rId12"/>
    <p:sldId id="447" r:id="rId13"/>
    <p:sldId id="448" r:id="rId14"/>
    <p:sldId id="479" r:id="rId15"/>
    <p:sldId id="451" r:id="rId16"/>
    <p:sldId id="452" r:id="rId17"/>
    <p:sldId id="453" r:id="rId18"/>
    <p:sldId id="480" r:id="rId19"/>
    <p:sldId id="454" r:id="rId20"/>
    <p:sldId id="457" r:id="rId21"/>
    <p:sldId id="458" r:id="rId22"/>
    <p:sldId id="459" r:id="rId23"/>
    <p:sldId id="460" r:id="rId24"/>
    <p:sldId id="461" r:id="rId25"/>
    <p:sldId id="462" r:id="rId26"/>
    <p:sldId id="463" r:id="rId27"/>
    <p:sldId id="473" r:id="rId28"/>
    <p:sldId id="464" r:id="rId29"/>
    <p:sldId id="465" r:id="rId30"/>
    <p:sldId id="466" r:id="rId31"/>
    <p:sldId id="467" r:id="rId32"/>
    <p:sldId id="468" r:id="rId33"/>
    <p:sldId id="469" r:id="rId34"/>
    <p:sldId id="470" r:id="rId35"/>
  </p:sldIdLst>
  <p:sldSz cx="16256000" cy="9144000"/>
  <p:notesSz cx="6858000" cy="9144000"/>
  <p:custDataLst>
    <p:tags r:id="rId3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CC"/>
    <a:srgbClr val="0000FF"/>
    <a:srgbClr val="FF0066"/>
    <a:srgbClr val="FF7C80"/>
    <a:srgbClr val="FF6600"/>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4" autoAdjust="0"/>
    <p:restoredTop sz="94660"/>
  </p:normalViewPr>
  <p:slideViewPr>
    <p:cSldViewPr>
      <p:cViewPr varScale="1">
        <p:scale>
          <a:sx n="62" d="100"/>
          <a:sy n="62" d="100"/>
        </p:scale>
        <p:origin x="150" y="84"/>
      </p:cViewPr>
      <p:guideLst>
        <p:guide orient="horz" pos="2880"/>
        <p:guide pos="51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6771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02030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5687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0341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9568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pPr marL="0" lvl="0" indent="0" algn="l" rtl="0">
              <a:spcBef>
                <a:spcPts val="0"/>
              </a:spcBef>
              <a:spcAft>
                <a:spcPts val="0"/>
              </a:spcAft>
              <a:buNone/>
            </a:pPr>
            <a:endParaRPr/>
          </a:p>
        </p:txBody>
      </p:sp>
    </p:spTree>
    <p:extLst>
      <p:ext uri="{BB962C8B-B14F-4D97-AF65-F5344CB8AC3E}">
        <p14:creationId xmlns:p14="http://schemas.microsoft.com/office/powerpoint/2010/main" val="31362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tự chọn đáp án theo suy nghĩ của mình</a:t>
            </a:r>
          </a:p>
          <a:p>
            <a:pPr marL="0" lvl="0" indent="0" algn="l" rtl="0">
              <a:spcBef>
                <a:spcPts val="0"/>
              </a:spcBef>
              <a:spcAft>
                <a:spcPts val="0"/>
              </a:spcAft>
              <a:buNone/>
            </a:pPr>
            <a:endParaRPr/>
          </a:p>
        </p:txBody>
      </p:sp>
    </p:spTree>
    <p:extLst>
      <p:ext uri="{BB962C8B-B14F-4D97-AF65-F5344CB8AC3E}">
        <p14:creationId xmlns:p14="http://schemas.microsoft.com/office/powerpoint/2010/main" val="343001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280981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269277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210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490946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5057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785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28</a:t>
            </a:fld>
            <a:endParaRPr lang="en-US"/>
          </a:p>
        </p:txBody>
      </p:sp>
    </p:spTree>
    <p:extLst>
      <p:ext uri="{BB962C8B-B14F-4D97-AF65-F5344CB8AC3E}">
        <p14:creationId xmlns:p14="http://schemas.microsoft.com/office/powerpoint/2010/main" val="106874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90441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984002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112143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5903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66193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93908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23861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bài đọc làm 4 phần</a:t>
            </a:r>
          </a:p>
          <a:p>
            <a:r>
              <a:rPr lang="en-US"/>
              <a:t>HS tự ngắt các phần vào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3765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302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1397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5466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endParaRPr lang="vi-VN"/>
          </a:p>
        </p:txBody>
      </p:sp>
      <p:sp>
        <p:nvSpPr>
          <p:cNvPr id="3" name="Subtitle 2"/>
          <p:cNvSpPr>
            <a:spLocks noGrp="1"/>
          </p:cNvSpPr>
          <p:nvPr>
            <p:ph type="subTitle" idx="1"/>
          </p:nvPr>
        </p:nvSpPr>
        <p:spPr>
          <a:xfrm>
            <a:off x="2438401" y="5181600"/>
            <a:ext cx="11379200" cy="2336800"/>
          </a:xfrm>
        </p:spPr>
        <p:txBody>
          <a:bodyPr/>
          <a:lstStyle>
            <a:lvl1pPr marL="0" indent="0" algn="ctr">
              <a:buNone/>
              <a:defRPr/>
            </a:lvl1pPr>
            <a:lvl2pPr marL="717510" indent="0" algn="ctr">
              <a:buNone/>
              <a:defRPr/>
            </a:lvl2pPr>
            <a:lvl3pPr marL="1435020" indent="0" algn="ctr">
              <a:buNone/>
              <a:defRPr/>
            </a:lvl3pPr>
            <a:lvl4pPr marL="2152530" indent="0" algn="ctr">
              <a:buNone/>
              <a:defRPr/>
            </a:lvl4pPr>
            <a:lvl5pPr marL="2870040" indent="0" algn="ctr">
              <a:buNone/>
              <a:defRPr/>
            </a:lvl5pPr>
            <a:lvl6pPr marL="3587550" indent="0" algn="ctr">
              <a:buNone/>
              <a:defRPr/>
            </a:lvl6pPr>
            <a:lvl7pPr marL="4305060" indent="0" algn="ctr">
              <a:buNone/>
              <a:defRPr/>
            </a:lvl7pPr>
            <a:lvl8pPr marL="5022571" indent="0" algn="ctr">
              <a:buNone/>
              <a:defRPr/>
            </a:lvl8pPr>
            <a:lvl9pPr marL="5740081"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7"/>
            <a:ext cx="3657600"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2801" y="366187"/>
            <a:ext cx="10701866"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1298113" y="8330408"/>
            <a:ext cx="421230" cy="425791"/>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1" name="Google Shape;3601;p14"/>
          <p:cNvSpPr txBox="1">
            <a:spLocks noGrp="1"/>
          </p:cNvSpPr>
          <p:nvPr>
            <p:ph type="title"/>
          </p:nvPr>
        </p:nvSpPr>
        <p:spPr>
          <a:xfrm>
            <a:off x="1649734" y="927334"/>
            <a:ext cx="10174933" cy="9962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218609" y="1043496"/>
            <a:ext cx="287846" cy="259407"/>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
        <p:nvSpPr>
          <p:cNvPr id="3606" name="Google Shape;3606;p14"/>
          <p:cNvSpPr/>
          <p:nvPr/>
        </p:nvSpPr>
        <p:spPr>
          <a:xfrm flipH="1">
            <a:off x="-451633" y="8328046"/>
            <a:ext cx="7512142" cy="84623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7" name="Google Shape;3607;p14"/>
          <p:cNvSpPr/>
          <p:nvPr/>
        </p:nvSpPr>
        <p:spPr>
          <a:xfrm>
            <a:off x="12214063" y="-55111"/>
            <a:ext cx="4504712" cy="70341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grpSp>
        <p:nvGrpSpPr>
          <p:cNvPr id="3608" name="Google Shape;3608;p14"/>
          <p:cNvGrpSpPr/>
          <p:nvPr/>
        </p:nvGrpSpPr>
        <p:grpSpPr>
          <a:xfrm rot="-3170136">
            <a:off x="322858" y="-946489"/>
            <a:ext cx="770055" cy="1996333"/>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17" name="Google Shape;3617;p14"/>
          <p:cNvGrpSpPr/>
          <p:nvPr/>
        </p:nvGrpSpPr>
        <p:grpSpPr>
          <a:xfrm rot="-3170136">
            <a:off x="331853" y="-551363"/>
            <a:ext cx="779500" cy="2109732"/>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45" name="Google Shape;3645;p14"/>
          <p:cNvGrpSpPr/>
          <p:nvPr/>
        </p:nvGrpSpPr>
        <p:grpSpPr>
          <a:xfrm rot="-2429099" flipH="1">
            <a:off x="-772444" y="7262619"/>
            <a:ext cx="2057664" cy="1316620"/>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54" name="Google Shape;3654;p14"/>
          <p:cNvGrpSpPr/>
          <p:nvPr/>
        </p:nvGrpSpPr>
        <p:grpSpPr>
          <a:xfrm rot="5400000">
            <a:off x="766026" y="7925853"/>
            <a:ext cx="640711" cy="1735500"/>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79" name="Google Shape;3679;p14"/>
          <p:cNvGrpSpPr/>
          <p:nvPr/>
        </p:nvGrpSpPr>
        <p:grpSpPr>
          <a:xfrm rot="-5400000" flipH="1">
            <a:off x="-366711" y="8078462"/>
            <a:ext cx="1659505" cy="97291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87" name="Google Shape;3687;p14"/>
          <p:cNvGrpSpPr/>
          <p:nvPr/>
        </p:nvGrpSpPr>
        <p:grpSpPr>
          <a:xfrm>
            <a:off x="14852547" y="801451"/>
            <a:ext cx="1556002" cy="1179420"/>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08" name="Google Shape;3708;p14"/>
          <p:cNvGrpSpPr/>
          <p:nvPr/>
        </p:nvGrpSpPr>
        <p:grpSpPr>
          <a:xfrm flipH="1">
            <a:off x="14772696" y="7618886"/>
            <a:ext cx="1510798" cy="1470700"/>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23" name="Google Shape;3723;p14"/>
          <p:cNvGrpSpPr/>
          <p:nvPr/>
        </p:nvGrpSpPr>
        <p:grpSpPr>
          <a:xfrm>
            <a:off x="14512353" y="-55095"/>
            <a:ext cx="1508457" cy="15469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85" name="Google Shape;3785;p14"/>
          <p:cNvGrpSpPr/>
          <p:nvPr/>
        </p:nvGrpSpPr>
        <p:grpSpPr>
          <a:xfrm rot="-5400000" flipH="1">
            <a:off x="15034591" y="7991349"/>
            <a:ext cx="592353" cy="1604513"/>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0" name="Google Shape;3810;p14"/>
          <p:cNvGrpSpPr/>
          <p:nvPr/>
        </p:nvGrpSpPr>
        <p:grpSpPr>
          <a:xfrm rot="-5400000">
            <a:off x="14238734" y="567283"/>
            <a:ext cx="287845" cy="25940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4" name="Google Shape;3814;p14"/>
          <p:cNvGrpSpPr/>
          <p:nvPr/>
        </p:nvGrpSpPr>
        <p:grpSpPr>
          <a:xfrm>
            <a:off x="15486609" y="7870608"/>
            <a:ext cx="287846" cy="259407"/>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8" name="Google Shape;3818;p14"/>
          <p:cNvGrpSpPr/>
          <p:nvPr/>
        </p:nvGrpSpPr>
        <p:grpSpPr>
          <a:xfrm>
            <a:off x="14484876" y="7994518"/>
            <a:ext cx="287846" cy="259407"/>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Tree>
    <p:extLst>
      <p:ext uri="{BB962C8B-B14F-4D97-AF65-F5344CB8AC3E}">
        <p14:creationId xmlns:p14="http://schemas.microsoft.com/office/powerpoint/2010/main" val="112792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834081" y="-292030"/>
            <a:ext cx="454105" cy="1177244"/>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758" name="Google Shape;758;p4"/>
          <p:cNvGrpSpPr/>
          <p:nvPr/>
        </p:nvGrpSpPr>
        <p:grpSpPr>
          <a:xfrm>
            <a:off x="359126" y="-312889"/>
            <a:ext cx="839072" cy="1172844"/>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1" name="Google Shape;781;p4"/>
          <p:cNvSpPr txBox="1">
            <a:spLocks noGrp="1"/>
          </p:cNvSpPr>
          <p:nvPr>
            <p:ph type="title"/>
          </p:nvPr>
        </p:nvSpPr>
        <p:spPr>
          <a:xfrm>
            <a:off x="1649734" y="927333"/>
            <a:ext cx="10174933"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69600" y="2031689"/>
            <a:ext cx="13254933" cy="6465600"/>
          </a:xfrm>
          <a:prstGeom prst="rect">
            <a:avLst/>
          </a:prstGeom>
        </p:spPr>
        <p:txBody>
          <a:bodyPr spcFirstLastPara="1" wrap="square" lIns="91425" tIns="91425" rIns="91425" bIns="91425" anchor="t" anchorCtr="0">
            <a:noAutofit/>
          </a:bodyPr>
          <a:lstStyle>
            <a:lvl1pPr marL="810748" lvl="0" indent="-540498"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95" lvl="1" indent="-540498" rtl="0">
              <a:spcBef>
                <a:spcPts val="0"/>
              </a:spcBef>
              <a:spcAft>
                <a:spcPts val="0"/>
              </a:spcAft>
              <a:buClr>
                <a:srgbClr val="091179"/>
              </a:buClr>
              <a:buSzPts val="1200"/>
              <a:buFont typeface="Nunito"/>
              <a:buAutoNum type="alphaLcPeriod"/>
              <a:defRPr/>
            </a:lvl2pPr>
            <a:lvl3pPr marL="2432243" lvl="2" indent="-540498" rtl="0">
              <a:spcBef>
                <a:spcPts val="0"/>
              </a:spcBef>
              <a:spcAft>
                <a:spcPts val="0"/>
              </a:spcAft>
              <a:buClr>
                <a:srgbClr val="091179"/>
              </a:buClr>
              <a:buSzPts val="1200"/>
              <a:buFont typeface="Nunito"/>
              <a:buAutoNum type="romanLcPeriod"/>
              <a:defRPr/>
            </a:lvl3pPr>
            <a:lvl4pPr marL="3242991" lvl="3" indent="-540498" rtl="0">
              <a:spcBef>
                <a:spcPts val="0"/>
              </a:spcBef>
              <a:spcAft>
                <a:spcPts val="0"/>
              </a:spcAft>
              <a:buClr>
                <a:srgbClr val="091179"/>
              </a:buClr>
              <a:buSzPts val="1200"/>
              <a:buFont typeface="Nunito"/>
              <a:buAutoNum type="arabicPeriod"/>
              <a:defRPr/>
            </a:lvl4pPr>
            <a:lvl5pPr marL="4053739" lvl="4" indent="-540498" rtl="0">
              <a:spcBef>
                <a:spcPts val="0"/>
              </a:spcBef>
              <a:spcAft>
                <a:spcPts val="0"/>
              </a:spcAft>
              <a:buClr>
                <a:srgbClr val="091179"/>
              </a:buClr>
              <a:buSzPts val="1200"/>
              <a:buFont typeface="Nunito"/>
              <a:buAutoNum type="alphaLcPeriod"/>
              <a:defRPr/>
            </a:lvl5pPr>
            <a:lvl6pPr marL="4864486" lvl="5" indent="-540498" rtl="0">
              <a:spcBef>
                <a:spcPts val="0"/>
              </a:spcBef>
              <a:spcAft>
                <a:spcPts val="0"/>
              </a:spcAft>
              <a:buClr>
                <a:srgbClr val="091179"/>
              </a:buClr>
              <a:buSzPts val="1200"/>
              <a:buFont typeface="Nunito"/>
              <a:buAutoNum type="romanLcPeriod"/>
              <a:defRPr/>
            </a:lvl6pPr>
            <a:lvl7pPr marL="5675234" lvl="6" indent="-540498" rtl="0">
              <a:spcBef>
                <a:spcPts val="0"/>
              </a:spcBef>
              <a:spcAft>
                <a:spcPts val="0"/>
              </a:spcAft>
              <a:buClr>
                <a:srgbClr val="091179"/>
              </a:buClr>
              <a:buSzPts val="1200"/>
              <a:buFont typeface="Nunito"/>
              <a:buAutoNum type="arabicPeriod"/>
              <a:defRPr/>
            </a:lvl7pPr>
            <a:lvl8pPr marL="6485982" lvl="7" indent="-540498" rtl="0">
              <a:spcBef>
                <a:spcPts val="0"/>
              </a:spcBef>
              <a:spcAft>
                <a:spcPts val="0"/>
              </a:spcAft>
              <a:buClr>
                <a:srgbClr val="674EA7"/>
              </a:buClr>
              <a:buSzPts val="1200"/>
              <a:buFont typeface="Inconsolata"/>
              <a:buAutoNum type="alphaLcPeriod"/>
              <a:defRPr/>
            </a:lvl8pPr>
            <a:lvl9pPr marL="7296730" lvl="8" indent="-540498"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832450" y="1119518"/>
            <a:ext cx="219856" cy="19951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7" name="Google Shape;787;p4"/>
          <p:cNvSpPr/>
          <p:nvPr/>
        </p:nvSpPr>
        <p:spPr>
          <a:xfrm>
            <a:off x="8782043" y="-83911"/>
            <a:ext cx="7623929" cy="119060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788" name="Google Shape;788;p4"/>
          <p:cNvGrpSpPr/>
          <p:nvPr/>
        </p:nvGrpSpPr>
        <p:grpSpPr>
          <a:xfrm>
            <a:off x="5" y="-357504"/>
            <a:ext cx="595386" cy="1611424"/>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16" name="Google Shape;816;p4"/>
          <p:cNvGrpSpPr/>
          <p:nvPr/>
        </p:nvGrpSpPr>
        <p:grpSpPr>
          <a:xfrm>
            <a:off x="15234207" y="7552442"/>
            <a:ext cx="676297" cy="1831893"/>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41" name="Google Shape;841;p4"/>
          <p:cNvGrpSpPr/>
          <p:nvPr/>
        </p:nvGrpSpPr>
        <p:grpSpPr>
          <a:xfrm flipH="1">
            <a:off x="166332" y="7915746"/>
            <a:ext cx="1193578" cy="1307349"/>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92" name="Google Shape;892;p4"/>
          <p:cNvGrpSpPr/>
          <p:nvPr/>
        </p:nvGrpSpPr>
        <p:grpSpPr>
          <a:xfrm>
            <a:off x="10576110" y="202377"/>
            <a:ext cx="702827" cy="916255"/>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15" name="Google Shape;915;p4"/>
          <p:cNvGrpSpPr/>
          <p:nvPr/>
        </p:nvGrpSpPr>
        <p:grpSpPr>
          <a:xfrm>
            <a:off x="14270666" y="-506606"/>
            <a:ext cx="1985333" cy="203602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77" name="Google Shape;977;p4"/>
          <p:cNvGrpSpPr/>
          <p:nvPr/>
        </p:nvGrpSpPr>
        <p:grpSpPr>
          <a:xfrm rot="-5400000">
            <a:off x="12380252" y="166897"/>
            <a:ext cx="287845" cy="25940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3666271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9480622" y="1225689"/>
            <a:ext cx="5418667" cy="1364267"/>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724"/>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grpSp>
        <p:nvGrpSpPr>
          <p:cNvPr id="2563" name="Google Shape;2563;p10"/>
          <p:cNvGrpSpPr/>
          <p:nvPr/>
        </p:nvGrpSpPr>
        <p:grpSpPr>
          <a:xfrm rot="5400000">
            <a:off x="15509985" y="7425814"/>
            <a:ext cx="918460" cy="412126"/>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2573" name="Google Shape;2573;p10"/>
          <p:cNvSpPr/>
          <p:nvPr/>
        </p:nvSpPr>
        <p:spPr>
          <a:xfrm>
            <a:off x="10830742" y="8488706"/>
            <a:ext cx="5518797" cy="74679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2574" name="Google Shape;2574;p10"/>
          <p:cNvSpPr/>
          <p:nvPr/>
        </p:nvSpPr>
        <p:spPr>
          <a:xfrm rot="-5400000">
            <a:off x="-1666329" y="1476496"/>
            <a:ext cx="3815664" cy="86265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2575" name="Google Shape;2575;p10"/>
          <p:cNvGrpSpPr/>
          <p:nvPr/>
        </p:nvGrpSpPr>
        <p:grpSpPr>
          <a:xfrm rot="-8955970">
            <a:off x="-456364" y="594635"/>
            <a:ext cx="618700" cy="1603951"/>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584" name="Google Shape;2584;p10"/>
          <p:cNvGrpSpPr/>
          <p:nvPr/>
        </p:nvGrpSpPr>
        <p:grpSpPr>
          <a:xfrm rot="-8955970">
            <a:off x="-100593" y="497602"/>
            <a:ext cx="626288" cy="1695061"/>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612" name="Google Shape;2612;p10"/>
          <p:cNvGrpSpPr/>
          <p:nvPr/>
        </p:nvGrpSpPr>
        <p:grpSpPr>
          <a:xfrm>
            <a:off x="14899295" y="7748489"/>
            <a:ext cx="1375698" cy="880257"/>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621" name="Google Shape;2621;p10"/>
          <p:cNvGrpSpPr/>
          <p:nvPr/>
        </p:nvGrpSpPr>
        <p:grpSpPr>
          <a:xfrm>
            <a:off x="15496777" y="7579923"/>
            <a:ext cx="1211845" cy="12173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649" name="Google Shape;2649;p10"/>
          <p:cNvGrpSpPr/>
          <p:nvPr/>
        </p:nvGrpSpPr>
        <p:grpSpPr>
          <a:xfrm>
            <a:off x="15424447" y="8291382"/>
            <a:ext cx="881104" cy="852625"/>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669" name="Google Shape;2669;p10"/>
          <p:cNvGrpSpPr/>
          <p:nvPr/>
        </p:nvGrpSpPr>
        <p:grpSpPr>
          <a:xfrm rot="-5400000">
            <a:off x="14960126" y="8169120"/>
            <a:ext cx="428361" cy="1160304"/>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694" name="Google Shape;2694;p10"/>
          <p:cNvGrpSpPr/>
          <p:nvPr/>
        </p:nvGrpSpPr>
        <p:grpSpPr>
          <a:xfrm>
            <a:off x="12973807" y="351538"/>
            <a:ext cx="1125808" cy="675689"/>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702" name="Google Shape;2702;p10"/>
          <p:cNvGrpSpPr/>
          <p:nvPr/>
        </p:nvGrpSpPr>
        <p:grpSpPr>
          <a:xfrm rot="-1533248">
            <a:off x="14060364" y="70505"/>
            <a:ext cx="1422359" cy="1053055"/>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724" name="Google Shape;2724;p10"/>
          <p:cNvGrpSpPr/>
          <p:nvPr/>
        </p:nvGrpSpPr>
        <p:grpSpPr>
          <a:xfrm rot="-943149">
            <a:off x="-217729" y="7806703"/>
            <a:ext cx="1692670" cy="1570864"/>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739" name="Google Shape;2739;p10"/>
          <p:cNvGrpSpPr/>
          <p:nvPr/>
        </p:nvGrpSpPr>
        <p:grpSpPr>
          <a:xfrm rot="-943328">
            <a:off x="-282720" y="7459146"/>
            <a:ext cx="1339226" cy="1713289"/>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787" name="Google Shape;2787;p10"/>
          <p:cNvGrpSpPr/>
          <p:nvPr/>
        </p:nvGrpSpPr>
        <p:grpSpPr>
          <a:xfrm rot="5400000">
            <a:off x="15107260" y="-1225"/>
            <a:ext cx="1378815" cy="1381237"/>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2849" name="Google Shape;2849;p10"/>
          <p:cNvGrpSpPr/>
          <p:nvPr/>
        </p:nvGrpSpPr>
        <p:grpSpPr>
          <a:xfrm rot="4456527">
            <a:off x="651354" y="8084088"/>
            <a:ext cx="632697" cy="1797667"/>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1791699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9341246" y="8132090"/>
            <a:ext cx="7017395" cy="109516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1613" name="Google Shape;1613;p7"/>
          <p:cNvSpPr txBox="1">
            <a:spLocks noGrp="1"/>
          </p:cNvSpPr>
          <p:nvPr>
            <p:ph type="title"/>
          </p:nvPr>
        </p:nvSpPr>
        <p:spPr>
          <a:xfrm>
            <a:off x="8728224" y="3049644"/>
            <a:ext cx="4992000" cy="9696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4256"/>
            </a:lvl2pPr>
            <a:lvl3pPr lvl="2">
              <a:spcBef>
                <a:spcPts val="0"/>
              </a:spcBef>
              <a:spcAft>
                <a:spcPts val="0"/>
              </a:spcAft>
              <a:buSzPts val="2400"/>
              <a:buNone/>
              <a:defRPr sz="4256"/>
            </a:lvl3pPr>
            <a:lvl4pPr lvl="3">
              <a:spcBef>
                <a:spcPts val="0"/>
              </a:spcBef>
              <a:spcAft>
                <a:spcPts val="0"/>
              </a:spcAft>
              <a:buSzPts val="2400"/>
              <a:buNone/>
              <a:defRPr sz="4256"/>
            </a:lvl4pPr>
            <a:lvl5pPr lvl="4">
              <a:spcBef>
                <a:spcPts val="0"/>
              </a:spcBef>
              <a:spcAft>
                <a:spcPts val="0"/>
              </a:spcAft>
              <a:buSzPts val="2400"/>
              <a:buNone/>
              <a:defRPr sz="4256"/>
            </a:lvl5pPr>
            <a:lvl6pPr lvl="5">
              <a:spcBef>
                <a:spcPts val="0"/>
              </a:spcBef>
              <a:spcAft>
                <a:spcPts val="0"/>
              </a:spcAft>
              <a:buSzPts val="2400"/>
              <a:buNone/>
              <a:defRPr sz="4256"/>
            </a:lvl6pPr>
            <a:lvl7pPr lvl="6">
              <a:spcBef>
                <a:spcPts val="0"/>
              </a:spcBef>
              <a:spcAft>
                <a:spcPts val="0"/>
              </a:spcAft>
              <a:buSzPts val="2400"/>
              <a:buNone/>
              <a:defRPr sz="4256"/>
            </a:lvl7pPr>
            <a:lvl8pPr lvl="7">
              <a:spcBef>
                <a:spcPts val="0"/>
              </a:spcBef>
              <a:spcAft>
                <a:spcPts val="0"/>
              </a:spcAft>
              <a:buSzPts val="2400"/>
              <a:buNone/>
              <a:defRPr sz="4256"/>
            </a:lvl8pPr>
            <a:lvl9pPr lvl="8">
              <a:spcBef>
                <a:spcPts val="0"/>
              </a:spcBef>
              <a:spcAft>
                <a:spcPts val="0"/>
              </a:spcAft>
              <a:buSzPts val="2400"/>
              <a:buNone/>
              <a:defRPr sz="4256"/>
            </a:lvl9pPr>
          </a:lstStyle>
          <a:p>
            <a:endParaRPr/>
          </a:p>
        </p:txBody>
      </p:sp>
      <p:sp>
        <p:nvSpPr>
          <p:cNvPr id="1614" name="Google Shape;1614;p7"/>
          <p:cNvSpPr txBox="1">
            <a:spLocks noGrp="1"/>
          </p:cNvSpPr>
          <p:nvPr>
            <p:ph type="body" idx="1"/>
          </p:nvPr>
        </p:nvSpPr>
        <p:spPr>
          <a:xfrm>
            <a:off x="8415158" y="4019244"/>
            <a:ext cx="5305067" cy="2216533"/>
          </a:xfrm>
          <a:prstGeom prst="rect">
            <a:avLst/>
          </a:prstGeom>
        </p:spPr>
        <p:txBody>
          <a:bodyPr spcFirstLastPara="1" wrap="square" lIns="91425" tIns="91425" rIns="91425" bIns="91425" anchor="t" anchorCtr="0">
            <a:noAutofit/>
          </a:bodyPr>
          <a:lstStyle>
            <a:lvl1pPr marL="810748" lvl="0" indent="-540498" algn="r">
              <a:spcBef>
                <a:spcPts val="0"/>
              </a:spcBef>
              <a:spcAft>
                <a:spcPts val="0"/>
              </a:spcAft>
              <a:buSzPts val="1200"/>
              <a:buChar char="●"/>
              <a:defRPr>
                <a:latin typeface="Nunito"/>
                <a:ea typeface="Nunito"/>
                <a:cs typeface="Nunito"/>
                <a:sym typeface="Nunito"/>
              </a:defRPr>
            </a:lvl1pPr>
            <a:lvl2pPr marL="1621495" lvl="1" indent="-540498">
              <a:spcBef>
                <a:spcPts val="0"/>
              </a:spcBef>
              <a:spcAft>
                <a:spcPts val="0"/>
              </a:spcAft>
              <a:buSzPts val="1200"/>
              <a:buChar char="○"/>
              <a:defRPr sz="2128"/>
            </a:lvl2pPr>
            <a:lvl3pPr marL="2432243" lvl="2" indent="-540498">
              <a:spcBef>
                <a:spcPts val="0"/>
              </a:spcBef>
              <a:spcAft>
                <a:spcPts val="0"/>
              </a:spcAft>
              <a:buSzPts val="1200"/>
              <a:buChar char="■"/>
              <a:defRPr sz="2128"/>
            </a:lvl3pPr>
            <a:lvl4pPr marL="3242991" lvl="3" indent="-540498">
              <a:spcBef>
                <a:spcPts val="0"/>
              </a:spcBef>
              <a:spcAft>
                <a:spcPts val="0"/>
              </a:spcAft>
              <a:buSzPts val="1200"/>
              <a:buChar char="●"/>
              <a:defRPr sz="2128"/>
            </a:lvl4pPr>
            <a:lvl5pPr marL="4053739" lvl="4" indent="-540498">
              <a:spcBef>
                <a:spcPts val="0"/>
              </a:spcBef>
              <a:spcAft>
                <a:spcPts val="0"/>
              </a:spcAft>
              <a:buSzPts val="1200"/>
              <a:buChar char="○"/>
              <a:defRPr sz="2128"/>
            </a:lvl5pPr>
            <a:lvl6pPr marL="4864486" lvl="5" indent="-540498">
              <a:spcBef>
                <a:spcPts val="0"/>
              </a:spcBef>
              <a:spcAft>
                <a:spcPts val="0"/>
              </a:spcAft>
              <a:buSzPts val="1200"/>
              <a:buChar char="■"/>
              <a:defRPr sz="2128"/>
            </a:lvl6pPr>
            <a:lvl7pPr marL="5675234" lvl="6" indent="-540498">
              <a:spcBef>
                <a:spcPts val="0"/>
              </a:spcBef>
              <a:spcAft>
                <a:spcPts val="0"/>
              </a:spcAft>
              <a:buSzPts val="1200"/>
              <a:buChar char="●"/>
              <a:defRPr sz="2128"/>
            </a:lvl7pPr>
            <a:lvl8pPr marL="6485982" lvl="7" indent="-540498">
              <a:spcBef>
                <a:spcPts val="0"/>
              </a:spcBef>
              <a:spcAft>
                <a:spcPts val="0"/>
              </a:spcAft>
              <a:buSzPts val="1200"/>
              <a:buChar char="○"/>
              <a:defRPr sz="2128"/>
            </a:lvl8pPr>
            <a:lvl9pPr marL="7296730" lvl="8" indent="-540498">
              <a:spcBef>
                <a:spcPts val="0"/>
              </a:spcBef>
              <a:spcAft>
                <a:spcPts val="0"/>
              </a:spcAft>
              <a:buSzPts val="1200"/>
              <a:buChar char="■"/>
              <a:defRPr sz="2128"/>
            </a:lvl9pPr>
          </a:lstStyle>
          <a:p>
            <a:endParaRPr/>
          </a:p>
        </p:txBody>
      </p:sp>
      <p:sp>
        <p:nvSpPr>
          <p:cNvPr id="1615" name="Google Shape;1615;p7"/>
          <p:cNvSpPr/>
          <p:nvPr/>
        </p:nvSpPr>
        <p:spPr>
          <a:xfrm flipH="1">
            <a:off x="-359959" y="-159079"/>
            <a:ext cx="6004688" cy="93766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1616" name="Google Shape;1616;p7"/>
          <p:cNvGrpSpPr/>
          <p:nvPr/>
        </p:nvGrpSpPr>
        <p:grpSpPr>
          <a:xfrm flipH="1">
            <a:off x="14258030" y="-300705"/>
            <a:ext cx="1909599" cy="1220927"/>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625" name="Google Shape;1625;p7"/>
          <p:cNvGrpSpPr/>
          <p:nvPr/>
        </p:nvGrpSpPr>
        <p:grpSpPr>
          <a:xfrm>
            <a:off x="14067060" y="6883791"/>
            <a:ext cx="2291580" cy="251001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676" name="Google Shape;1676;p7"/>
          <p:cNvGrpSpPr/>
          <p:nvPr/>
        </p:nvGrpSpPr>
        <p:grpSpPr>
          <a:xfrm flipH="1">
            <a:off x="-359851" y="8240797"/>
            <a:ext cx="1551806" cy="696375"/>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686" name="Google Shape;1686;p7"/>
          <p:cNvGrpSpPr/>
          <p:nvPr/>
        </p:nvGrpSpPr>
        <p:grpSpPr>
          <a:xfrm flipH="1">
            <a:off x="-248019" y="-135801"/>
            <a:ext cx="1439962" cy="1476727"/>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748" name="Google Shape;1748;p7"/>
          <p:cNvGrpSpPr/>
          <p:nvPr/>
        </p:nvGrpSpPr>
        <p:grpSpPr>
          <a:xfrm rot="5400000" flipH="1">
            <a:off x="2351231" y="22454"/>
            <a:ext cx="208775" cy="188148"/>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1752" name="Google Shape;1752;p7"/>
          <p:cNvSpPr txBox="1">
            <a:spLocks noGrp="1"/>
          </p:cNvSpPr>
          <p:nvPr>
            <p:ph type="subTitle" idx="2"/>
          </p:nvPr>
        </p:nvSpPr>
        <p:spPr>
          <a:xfrm>
            <a:off x="3276195" y="6235776"/>
            <a:ext cx="3603733" cy="744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304468" y="-300679"/>
            <a:ext cx="1221410" cy="1225275"/>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781" name="Google Shape;1781;p7"/>
          <p:cNvGrpSpPr/>
          <p:nvPr/>
        </p:nvGrpSpPr>
        <p:grpSpPr>
          <a:xfrm>
            <a:off x="1092815" y="-347969"/>
            <a:ext cx="887445" cy="858145"/>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801" name="Google Shape;1801;p7"/>
          <p:cNvGrpSpPr/>
          <p:nvPr/>
        </p:nvGrpSpPr>
        <p:grpSpPr>
          <a:xfrm flipH="1">
            <a:off x="2741411" y="-315767"/>
            <a:ext cx="706862" cy="988043"/>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824" name="Google Shape;1824;p7"/>
          <p:cNvGrpSpPr/>
          <p:nvPr/>
        </p:nvGrpSpPr>
        <p:grpSpPr>
          <a:xfrm flipH="1">
            <a:off x="15300084" y="-120235"/>
            <a:ext cx="923010" cy="1445589"/>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847" name="Google Shape;1847;p7"/>
          <p:cNvGrpSpPr/>
          <p:nvPr/>
        </p:nvGrpSpPr>
        <p:grpSpPr>
          <a:xfrm flipH="1">
            <a:off x="14843480" y="1570862"/>
            <a:ext cx="1565296" cy="1186449"/>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1867" name="Google Shape;1867;p7"/>
          <p:cNvGrpSpPr/>
          <p:nvPr/>
        </p:nvGrpSpPr>
        <p:grpSpPr>
          <a:xfrm rot="5400000" flipH="1">
            <a:off x="15657209" y="1505877"/>
            <a:ext cx="208775" cy="188148"/>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1418340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8758198" y="4561766"/>
            <a:ext cx="5357867" cy="1163733"/>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5320"/>
            </a:lvl1pPr>
            <a:lvl2pPr lvl="1" algn="ctr" rtl="0">
              <a:lnSpc>
                <a:spcPct val="90000"/>
              </a:lnSpc>
              <a:spcBef>
                <a:spcPts val="0"/>
              </a:spcBef>
              <a:spcAft>
                <a:spcPts val="0"/>
              </a:spcAft>
              <a:buNone/>
              <a:defRPr sz="5320"/>
            </a:lvl2pPr>
            <a:lvl3pPr lvl="2" algn="ctr" rtl="0">
              <a:lnSpc>
                <a:spcPct val="90000"/>
              </a:lnSpc>
              <a:spcBef>
                <a:spcPts val="0"/>
              </a:spcBef>
              <a:spcAft>
                <a:spcPts val="0"/>
              </a:spcAft>
              <a:buNone/>
              <a:defRPr sz="5320"/>
            </a:lvl3pPr>
            <a:lvl4pPr lvl="3" algn="ctr" rtl="0">
              <a:lnSpc>
                <a:spcPct val="90000"/>
              </a:lnSpc>
              <a:spcBef>
                <a:spcPts val="0"/>
              </a:spcBef>
              <a:spcAft>
                <a:spcPts val="0"/>
              </a:spcAft>
              <a:buNone/>
              <a:defRPr sz="5320"/>
            </a:lvl4pPr>
            <a:lvl5pPr lvl="4" algn="ctr" rtl="0">
              <a:lnSpc>
                <a:spcPct val="90000"/>
              </a:lnSpc>
              <a:spcBef>
                <a:spcPts val="0"/>
              </a:spcBef>
              <a:spcAft>
                <a:spcPts val="0"/>
              </a:spcAft>
              <a:buNone/>
              <a:defRPr sz="5320"/>
            </a:lvl5pPr>
            <a:lvl6pPr lvl="5" algn="ctr" rtl="0">
              <a:lnSpc>
                <a:spcPct val="90000"/>
              </a:lnSpc>
              <a:spcBef>
                <a:spcPts val="0"/>
              </a:spcBef>
              <a:spcAft>
                <a:spcPts val="0"/>
              </a:spcAft>
              <a:buNone/>
              <a:defRPr sz="5320"/>
            </a:lvl6pPr>
            <a:lvl7pPr lvl="6" algn="ctr" rtl="0">
              <a:lnSpc>
                <a:spcPct val="90000"/>
              </a:lnSpc>
              <a:spcBef>
                <a:spcPts val="0"/>
              </a:spcBef>
              <a:spcAft>
                <a:spcPts val="0"/>
              </a:spcAft>
              <a:buNone/>
              <a:defRPr sz="5320"/>
            </a:lvl7pPr>
            <a:lvl8pPr lvl="7" algn="ctr" rtl="0">
              <a:lnSpc>
                <a:spcPct val="90000"/>
              </a:lnSpc>
              <a:spcBef>
                <a:spcPts val="0"/>
              </a:spcBef>
              <a:spcAft>
                <a:spcPts val="0"/>
              </a:spcAft>
              <a:buNone/>
              <a:defRPr sz="5320"/>
            </a:lvl8pPr>
            <a:lvl9pPr lvl="8" algn="ctr" rtl="0">
              <a:lnSpc>
                <a:spcPct val="90000"/>
              </a:lnSpc>
              <a:spcBef>
                <a:spcPts val="0"/>
              </a:spcBef>
              <a:spcAft>
                <a:spcPts val="0"/>
              </a:spcAft>
              <a:buNone/>
              <a:defRPr sz="5320"/>
            </a:lvl9pPr>
          </a:lstStyle>
          <a:p>
            <a:endParaRPr/>
          </a:p>
        </p:txBody>
      </p:sp>
      <p:sp>
        <p:nvSpPr>
          <p:cNvPr id="453" name="Google Shape;453;p3"/>
          <p:cNvSpPr txBox="1">
            <a:spLocks noGrp="1"/>
          </p:cNvSpPr>
          <p:nvPr>
            <p:ph type="subTitle" idx="2"/>
          </p:nvPr>
        </p:nvSpPr>
        <p:spPr>
          <a:xfrm>
            <a:off x="8314732" y="5955722"/>
            <a:ext cx="6244800" cy="1051733"/>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837">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9236597" y="2025968"/>
            <a:ext cx="4401067" cy="20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21989"/>
            </a:lvl1pPr>
            <a:lvl2pPr lvl="1" algn="ctr" rtl="0">
              <a:spcBef>
                <a:spcPts val="0"/>
              </a:spcBef>
              <a:spcAft>
                <a:spcPts val="0"/>
              </a:spcAft>
              <a:buClr>
                <a:schemeClr val="accent4"/>
              </a:buClr>
              <a:buSzPts val="12400"/>
              <a:buNone/>
              <a:defRPr sz="21989">
                <a:solidFill>
                  <a:schemeClr val="accent4"/>
                </a:solidFill>
              </a:defRPr>
            </a:lvl2pPr>
            <a:lvl3pPr lvl="2" algn="ctr" rtl="0">
              <a:spcBef>
                <a:spcPts val="0"/>
              </a:spcBef>
              <a:spcAft>
                <a:spcPts val="0"/>
              </a:spcAft>
              <a:buClr>
                <a:schemeClr val="accent4"/>
              </a:buClr>
              <a:buSzPts val="12400"/>
              <a:buNone/>
              <a:defRPr sz="21989">
                <a:solidFill>
                  <a:schemeClr val="accent4"/>
                </a:solidFill>
              </a:defRPr>
            </a:lvl3pPr>
            <a:lvl4pPr lvl="3" algn="ctr" rtl="0">
              <a:spcBef>
                <a:spcPts val="0"/>
              </a:spcBef>
              <a:spcAft>
                <a:spcPts val="0"/>
              </a:spcAft>
              <a:buClr>
                <a:schemeClr val="accent4"/>
              </a:buClr>
              <a:buSzPts val="12400"/>
              <a:buNone/>
              <a:defRPr sz="21989">
                <a:solidFill>
                  <a:schemeClr val="accent4"/>
                </a:solidFill>
              </a:defRPr>
            </a:lvl4pPr>
            <a:lvl5pPr lvl="4" algn="ctr" rtl="0">
              <a:spcBef>
                <a:spcPts val="0"/>
              </a:spcBef>
              <a:spcAft>
                <a:spcPts val="0"/>
              </a:spcAft>
              <a:buClr>
                <a:schemeClr val="accent4"/>
              </a:buClr>
              <a:buSzPts val="12400"/>
              <a:buNone/>
              <a:defRPr sz="21989">
                <a:solidFill>
                  <a:schemeClr val="accent4"/>
                </a:solidFill>
              </a:defRPr>
            </a:lvl5pPr>
            <a:lvl6pPr lvl="5" algn="ctr" rtl="0">
              <a:spcBef>
                <a:spcPts val="0"/>
              </a:spcBef>
              <a:spcAft>
                <a:spcPts val="0"/>
              </a:spcAft>
              <a:buClr>
                <a:schemeClr val="accent4"/>
              </a:buClr>
              <a:buSzPts val="12400"/>
              <a:buNone/>
              <a:defRPr sz="21989">
                <a:solidFill>
                  <a:schemeClr val="accent4"/>
                </a:solidFill>
              </a:defRPr>
            </a:lvl6pPr>
            <a:lvl7pPr lvl="6" algn="ctr" rtl="0">
              <a:spcBef>
                <a:spcPts val="0"/>
              </a:spcBef>
              <a:spcAft>
                <a:spcPts val="0"/>
              </a:spcAft>
              <a:buClr>
                <a:schemeClr val="accent4"/>
              </a:buClr>
              <a:buSzPts val="12400"/>
              <a:buNone/>
              <a:defRPr sz="21989">
                <a:solidFill>
                  <a:schemeClr val="accent4"/>
                </a:solidFill>
              </a:defRPr>
            </a:lvl7pPr>
            <a:lvl8pPr lvl="7" algn="ctr" rtl="0">
              <a:spcBef>
                <a:spcPts val="0"/>
              </a:spcBef>
              <a:spcAft>
                <a:spcPts val="0"/>
              </a:spcAft>
              <a:buClr>
                <a:schemeClr val="accent4"/>
              </a:buClr>
              <a:buSzPts val="12400"/>
              <a:buNone/>
              <a:defRPr sz="21989">
                <a:solidFill>
                  <a:schemeClr val="accent4"/>
                </a:solidFill>
              </a:defRPr>
            </a:lvl8pPr>
            <a:lvl9pPr lvl="8" algn="ctr" rtl="0">
              <a:spcBef>
                <a:spcPts val="0"/>
              </a:spcBef>
              <a:spcAft>
                <a:spcPts val="0"/>
              </a:spcAft>
              <a:buClr>
                <a:schemeClr val="accent4"/>
              </a:buClr>
              <a:buSzPts val="12400"/>
              <a:buNone/>
              <a:defRPr sz="21989">
                <a:solidFill>
                  <a:schemeClr val="accent4"/>
                </a:solidFill>
              </a:defRPr>
            </a:lvl9pPr>
          </a:lstStyle>
          <a:p>
            <a:r>
              <a:t>xx%</a:t>
            </a:r>
          </a:p>
        </p:txBody>
      </p:sp>
      <p:grpSp>
        <p:nvGrpSpPr>
          <p:cNvPr id="455" name="Google Shape;455;p3"/>
          <p:cNvGrpSpPr/>
          <p:nvPr/>
        </p:nvGrpSpPr>
        <p:grpSpPr>
          <a:xfrm>
            <a:off x="11608593" y="8493152"/>
            <a:ext cx="265942" cy="241291"/>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459" name="Google Shape;459;p3"/>
          <p:cNvSpPr/>
          <p:nvPr/>
        </p:nvSpPr>
        <p:spPr>
          <a:xfrm rot="10800000">
            <a:off x="8969122" y="8132377"/>
            <a:ext cx="7649175" cy="119447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460" name="Google Shape;460;p3"/>
          <p:cNvGrpSpPr/>
          <p:nvPr/>
        </p:nvGrpSpPr>
        <p:grpSpPr>
          <a:xfrm>
            <a:off x="243524" y="6949475"/>
            <a:ext cx="542435" cy="707856"/>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483" name="Google Shape;483;p3"/>
          <p:cNvGrpSpPr/>
          <p:nvPr/>
        </p:nvGrpSpPr>
        <p:grpSpPr>
          <a:xfrm rot="-5400000">
            <a:off x="13706589" y="8300483"/>
            <a:ext cx="556379" cy="1507067"/>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08" name="Google Shape;508;p3"/>
          <p:cNvGrpSpPr/>
          <p:nvPr/>
        </p:nvGrpSpPr>
        <p:grpSpPr>
          <a:xfrm>
            <a:off x="14489102" y="7672332"/>
            <a:ext cx="1595531" cy="1747616"/>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59" name="Google Shape;559;p3"/>
          <p:cNvGrpSpPr/>
          <p:nvPr/>
        </p:nvGrpSpPr>
        <p:grpSpPr>
          <a:xfrm>
            <a:off x="13975635" y="-119702"/>
            <a:ext cx="612034" cy="798155"/>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82" name="Google Shape;582;p3"/>
          <p:cNvGrpSpPr/>
          <p:nvPr/>
        </p:nvGrpSpPr>
        <p:grpSpPr>
          <a:xfrm>
            <a:off x="15470859" y="7402227"/>
            <a:ext cx="903787" cy="405541"/>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92" name="Google Shape;592;p3"/>
          <p:cNvGrpSpPr/>
          <p:nvPr/>
        </p:nvGrpSpPr>
        <p:grpSpPr>
          <a:xfrm>
            <a:off x="14651549" y="119655"/>
            <a:ext cx="2001636" cy="1495692"/>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611" name="Google Shape;611;p3"/>
          <p:cNvGrpSpPr/>
          <p:nvPr/>
        </p:nvGrpSpPr>
        <p:grpSpPr>
          <a:xfrm>
            <a:off x="-50608" y="8144781"/>
            <a:ext cx="1388258" cy="1351607"/>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626" name="Google Shape;626;p3"/>
          <p:cNvGrpSpPr/>
          <p:nvPr/>
        </p:nvGrpSpPr>
        <p:grpSpPr>
          <a:xfrm>
            <a:off x="-34498" y="7797266"/>
            <a:ext cx="1098658" cy="1473844"/>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674" name="Google Shape;674;p3"/>
          <p:cNvGrpSpPr/>
          <p:nvPr/>
        </p:nvGrpSpPr>
        <p:grpSpPr>
          <a:xfrm>
            <a:off x="14698500" y="-357514"/>
            <a:ext cx="1565832" cy="1605812"/>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736" name="Google Shape;736;p3"/>
          <p:cNvGrpSpPr/>
          <p:nvPr/>
        </p:nvGrpSpPr>
        <p:grpSpPr>
          <a:xfrm>
            <a:off x="15285470" y="1456489"/>
            <a:ext cx="1308851" cy="76733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744" name="Google Shape;744;p3"/>
          <p:cNvGrpSpPr/>
          <p:nvPr/>
        </p:nvGrpSpPr>
        <p:grpSpPr>
          <a:xfrm rot="-5400000">
            <a:off x="13441140" y="131430"/>
            <a:ext cx="287845" cy="25940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112959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2242134" y="3425023"/>
            <a:ext cx="11771733" cy="14437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5358578" y="4833111"/>
            <a:ext cx="5764800" cy="8858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4256">
                <a:solidFill>
                  <a:schemeClr val="dk1"/>
                </a:solidFill>
              </a:defRPr>
            </a:lvl1pPr>
            <a:lvl2pPr lvl="1" algn="ctr" rtl="0">
              <a:lnSpc>
                <a:spcPct val="100000"/>
              </a:lnSpc>
              <a:spcBef>
                <a:spcPts val="0"/>
              </a:spcBef>
              <a:spcAft>
                <a:spcPts val="0"/>
              </a:spcAft>
              <a:buNone/>
              <a:defRPr sz="4256">
                <a:solidFill>
                  <a:schemeClr val="dk1"/>
                </a:solidFill>
              </a:defRPr>
            </a:lvl2pPr>
            <a:lvl3pPr lvl="2" algn="ctr" rtl="0">
              <a:lnSpc>
                <a:spcPct val="100000"/>
              </a:lnSpc>
              <a:spcBef>
                <a:spcPts val="0"/>
              </a:spcBef>
              <a:spcAft>
                <a:spcPts val="0"/>
              </a:spcAft>
              <a:buNone/>
              <a:defRPr sz="4256">
                <a:solidFill>
                  <a:schemeClr val="dk1"/>
                </a:solidFill>
              </a:defRPr>
            </a:lvl3pPr>
            <a:lvl4pPr lvl="3" algn="ctr" rtl="0">
              <a:lnSpc>
                <a:spcPct val="100000"/>
              </a:lnSpc>
              <a:spcBef>
                <a:spcPts val="0"/>
              </a:spcBef>
              <a:spcAft>
                <a:spcPts val="0"/>
              </a:spcAft>
              <a:buNone/>
              <a:defRPr sz="4256">
                <a:solidFill>
                  <a:schemeClr val="dk1"/>
                </a:solidFill>
              </a:defRPr>
            </a:lvl4pPr>
            <a:lvl5pPr lvl="4" algn="ctr" rtl="0">
              <a:lnSpc>
                <a:spcPct val="100000"/>
              </a:lnSpc>
              <a:spcBef>
                <a:spcPts val="0"/>
              </a:spcBef>
              <a:spcAft>
                <a:spcPts val="0"/>
              </a:spcAft>
              <a:buNone/>
              <a:defRPr sz="4256">
                <a:solidFill>
                  <a:schemeClr val="dk1"/>
                </a:solidFill>
              </a:defRPr>
            </a:lvl5pPr>
            <a:lvl6pPr lvl="5" algn="ctr" rtl="0">
              <a:lnSpc>
                <a:spcPct val="100000"/>
              </a:lnSpc>
              <a:spcBef>
                <a:spcPts val="0"/>
              </a:spcBef>
              <a:spcAft>
                <a:spcPts val="0"/>
              </a:spcAft>
              <a:buNone/>
              <a:defRPr sz="4256">
                <a:solidFill>
                  <a:schemeClr val="dk1"/>
                </a:solidFill>
              </a:defRPr>
            </a:lvl6pPr>
            <a:lvl7pPr lvl="6" algn="ctr" rtl="0">
              <a:lnSpc>
                <a:spcPct val="100000"/>
              </a:lnSpc>
              <a:spcBef>
                <a:spcPts val="0"/>
              </a:spcBef>
              <a:spcAft>
                <a:spcPts val="0"/>
              </a:spcAft>
              <a:buNone/>
              <a:defRPr sz="4256">
                <a:solidFill>
                  <a:schemeClr val="dk1"/>
                </a:solidFill>
              </a:defRPr>
            </a:lvl7pPr>
            <a:lvl8pPr lvl="7" algn="ctr" rtl="0">
              <a:lnSpc>
                <a:spcPct val="100000"/>
              </a:lnSpc>
              <a:spcBef>
                <a:spcPts val="0"/>
              </a:spcBef>
              <a:spcAft>
                <a:spcPts val="0"/>
              </a:spcAft>
              <a:buNone/>
              <a:defRPr sz="4256">
                <a:solidFill>
                  <a:schemeClr val="dk1"/>
                </a:solidFill>
              </a:defRPr>
            </a:lvl8pPr>
            <a:lvl9pPr lvl="8" algn="ctr" rtl="0">
              <a:lnSpc>
                <a:spcPct val="100000"/>
              </a:lnSpc>
              <a:spcBef>
                <a:spcPts val="0"/>
              </a:spcBef>
              <a:spcAft>
                <a:spcPts val="0"/>
              </a:spcAft>
              <a:buNone/>
              <a:defRPr sz="4256">
                <a:solidFill>
                  <a:schemeClr val="dk1"/>
                </a:solidFill>
              </a:defRPr>
            </a:lvl9pPr>
          </a:lstStyle>
          <a:p>
            <a:endParaRPr/>
          </a:p>
        </p:txBody>
      </p:sp>
      <p:grpSp>
        <p:nvGrpSpPr>
          <p:cNvPr id="5191" name="Google Shape;5191;p19"/>
          <p:cNvGrpSpPr/>
          <p:nvPr/>
        </p:nvGrpSpPr>
        <p:grpSpPr>
          <a:xfrm rot="10800000" flipH="1">
            <a:off x="15784319" y="7453170"/>
            <a:ext cx="287845" cy="259407"/>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195" name="Google Shape;5195;p19"/>
          <p:cNvGrpSpPr/>
          <p:nvPr/>
        </p:nvGrpSpPr>
        <p:grpSpPr>
          <a:xfrm rot="10800000" flipH="1">
            <a:off x="236590" y="7385486"/>
            <a:ext cx="276389" cy="250821"/>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5199" name="Google Shape;5199;p19"/>
          <p:cNvSpPr/>
          <p:nvPr/>
        </p:nvSpPr>
        <p:spPr>
          <a:xfrm rot="10800000" flipH="1">
            <a:off x="-392599" y="-70024"/>
            <a:ext cx="7264551" cy="113374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200" name="Google Shape;5200;p19"/>
          <p:cNvSpPr/>
          <p:nvPr/>
        </p:nvSpPr>
        <p:spPr>
          <a:xfrm rot="10800000" flipH="1">
            <a:off x="8039490" y="7955453"/>
            <a:ext cx="8279026" cy="129284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5201" name="Google Shape;5201;p19"/>
          <p:cNvGrpSpPr/>
          <p:nvPr/>
        </p:nvGrpSpPr>
        <p:grpSpPr>
          <a:xfrm rot="10800000" flipH="1">
            <a:off x="2900695" y="7636076"/>
            <a:ext cx="739413" cy="191689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210" name="Google Shape;5210;p19"/>
          <p:cNvGrpSpPr/>
          <p:nvPr/>
        </p:nvGrpSpPr>
        <p:grpSpPr>
          <a:xfrm rot="10800000" flipH="1">
            <a:off x="-563455" y="7054976"/>
            <a:ext cx="2400624" cy="1534869"/>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219" name="Google Shape;5219;p19"/>
          <p:cNvGrpSpPr/>
          <p:nvPr/>
        </p:nvGrpSpPr>
        <p:grpSpPr>
          <a:xfrm rot="10800000" flipH="1">
            <a:off x="-299122" y="7898973"/>
            <a:ext cx="1538132" cy="1487348"/>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239" name="Google Shape;5239;p19"/>
          <p:cNvGrpSpPr/>
          <p:nvPr/>
        </p:nvGrpSpPr>
        <p:grpSpPr>
          <a:xfrm rot="10800000" flipH="1">
            <a:off x="1332610" y="7587066"/>
            <a:ext cx="748482" cy="2025777"/>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267" name="Google Shape;5267;p19"/>
          <p:cNvGrpSpPr/>
          <p:nvPr/>
        </p:nvGrpSpPr>
        <p:grpSpPr>
          <a:xfrm rot="10800000" flipH="1">
            <a:off x="2273787" y="7994157"/>
            <a:ext cx="1127790" cy="1938585"/>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288" name="Google Shape;5288;p19"/>
          <p:cNvGrpSpPr/>
          <p:nvPr/>
        </p:nvGrpSpPr>
        <p:grpSpPr>
          <a:xfrm rot="10800000" flipH="1">
            <a:off x="3027714" y="8038956"/>
            <a:ext cx="1391981" cy="1945689"/>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311" name="Google Shape;5311;p19"/>
          <p:cNvGrpSpPr/>
          <p:nvPr/>
        </p:nvGrpSpPr>
        <p:grpSpPr>
          <a:xfrm>
            <a:off x="891731" y="5229551"/>
            <a:ext cx="745130" cy="97222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334" name="Google Shape;5334;p19"/>
          <p:cNvGrpSpPr/>
          <p:nvPr/>
        </p:nvGrpSpPr>
        <p:grpSpPr>
          <a:xfrm rot="10800000" flipH="1">
            <a:off x="14702165" y="1410667"/>
            <a:ext cx="2115591" cy="1345909"/>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343" name="Google Shape;5343;p19"/>
          <p:cNvGrpSpPr/>
          <p:nvPr/>
        </p:nvGrpSpPr>
        <p:grpSpPr>
          <a:xfrm rot="10800000" flipH="1">
            <a:off x="15192535" y="345809"/>
            <a:ext cx="1852905" cy="1861356"/>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371" name="Google Shape;5371;p19"/>
          <p:cNvGrpSpPr/>
          <p:nvPr/>
        </p:nvGrpSpPr>
        <p:grpSpPr>
          <a:xfrm rot="10800000" flipH="1">
            <a:off x="15083440" y="-480658"/>
            <a:ext cx="654962" cy="1774100"/>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396" name="Google Shape;5396;p19"/>
          <p:cNvGrpSpPr/>
          <p:nvPr/>
        </p:nvGrpSpPr>
        <p:grpSpPr>
          <a:xfrm rot="-4992369">
            <a:off x="12855854" y="-459296"/>
            <a:ext cx="647663" cy="1679102"/>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5405" name="Google Shape;5405;p19"/>
          <p:cNvSpPr/>
          <p:nvPr/>
        </p:nvSpPr>
        <p:spPr>
          <a:xfrm rot="10800000" flipH="1">
            <a:off x="14206361" y="-222148"/>
            <a:ext cx="974304" cy="1564619"/>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06" name="Google Shape;5406;p19"/>
          <p:cNvSpPr/>
          <p:nvPr/>
        </p:nvSpPr>
        <p:spPr>
          <a:xfrm rot="10800000" flipH="1">
            <a:off x="14193732" y="-355090"/>
            <a:ext cx="864062" cy="158500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07" name="Google Shape;5407;p19"/>
          <p:cNvSpPr/>
          <p:nvPr/>
        </p:nvSpPr>
        <p:spPr>
          <a:xfrm rot="10800000" flipH="1">
            <a:off x="14777636" y="847367"/>
            <a:ext cx="302281" cy="24991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08" name="Google Shape;5408;p19"/>
          <p:cNvSpPr/>
          <p:nvPr/>
        </p:nvSpPr>
        <p:spPr>
          <a:xfrm rot="10800000" flipH="1">
            <a:off x="14662073" y="631641"/>
            <a:ext cx="419780" cy="32476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09" name="Google Shape;5409;p19"/>
          <p:cNvSpPr/>
          <p:nvPr/>
        </p:nvSpPr>
        <p:spPr>
          <a:xfrm rot="10800000" flipH="1">
            <a:off x="14515650" y="403690"/>
            <a:ext cx="579924" cy="397337"/>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0" name="Google Shape;5410;p19"/>
          <p:cNvSpPr/>
          <p:nvPr/>
        </p:nvSpPr>
        <p:spPr>
          <a:xfrm rot="10800000" flipH="1">
            <a:off x="14398206" y="130953"/>
            <a:ext cx="668976" cy="372743"/>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1" name="Google Shape;5411;p19"/>
          <p:cNvSpPr/>
          <p:nvPr/>
        </p:nvSpPr>
        <p:spPr>
          <a:xfrm rot="10800000" flipH="1">
            <a:off x="14368508" y="-88252"/>
            <a:ext cx="418167" cy="26563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2" name="Google Shape;5412;p19"/>
          <p:cNvSpPr/>
          <p:nvPr/>
        </p:nvSpPr>
        <p:spPr>
          <a:xfrm rot="10800000" flipH="1">
            <a:off x="14440937" y="613254"/>
            <a:ext cx="47842" cy="37404"/>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3" name="Google Shape;5413;p19"/>
          <p:cNvSpPr/>
          <p:nvPr/>
        </p:nvSpPr>
        <p:spPr>
          <a:xfrm rot="10800000" flipH="1">
            <a:off x="14388664" y="563983"/>
            <a:ext cx="46363" cy="37404"/>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4" name="Google Shape;5414;p19"/>
          <p:cNvSpPr/>
          <p:nvPr/>
        </p:nvSpPr>
        <p:spPr>
          <a:xfrm rot="10800000" flipH="1">
            <a:off x="14367747" y="652134"/>
            <a:ext cx="47842" cy="37404"/>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5" name="Google Shape;5415;p19"/>
          <p:cNvSpPr/>
          <p:nvPr/>
        </p:nvSpPr>
        <p:spPr>
          <a:xfrm rot="10800000" flipH="1">
            <a:off x="14938484" y="389161"/>
            <a:ext cx="46363" cy="37404"/>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6" name="Google Shape;5416;p19"/>
          <p:cNvSpPr/>
          <p:nvPr/>
        </p:nvSpPr>
        <p:spPr>
          <a:xfrm rot="10800000" flipH="1">
            <a:off x="14880211" y="345802"/>
            <a:ext cx="46363" cy="35925"/>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7" name="Google Shape;5417;p19"/>
          <p:cNvSpPr/>
          <p:nvPr/>
        </p:nvSpPr>
        <p:spPr>
          <a:xfrm rot="10800000" flipH="1">
            <a:off x="14641157" y="686490"/>
            <a:ext cx="46363" cy="3588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8" name="Google Shape;5418;p19"/>
          <p:cNvSpPr/>
          <p:nvPr/>
        </p:nvSpPr>
        <p:spPr>
          <a:xfrm rot="10800000" flipH="1">
            <a:off x="14606801" y="774640"/>
            <a:ext cx="47842" cy="35925"/>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19" name="Google Shape;5419;p19"/>
          <p:cNvSpPr/>
          <p:nvPr/>
        </p:nvSpPr>
        <p:spPr>
          <a:xfrm rot="10800000" flipH="1">
            <a:off x="15031114" y="841873"/>
            <a:ext cx="46363" cy="37404"/>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0" name="Google Shape;5420;p19"/>
          <p:cNvSpPr/>
          <p:nvPr/>
        </p:nvSpPr>
        <p:spPr>
          <a:xfrm rot="10800000" flipH="1">
            <a:off x="14957925" y="788079"/>
            <a:ext cx="46363" cy="37404"/>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1" name="Google Shape;5421;p19"/>
          <p:cNvSpPr/>
          <p:nvPr/>
        </p:nvSpPr>
        <p:spPr>
          <a:xfrm rot="10800000" flipH="1">
            <a:off x="14869774" y="1104847"/>
            <a:ext cx="47842" cy="37404"/>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2" name="Google Shape;5422;p19"/>
          <p:cNvSpPr/>
          <p:nvPr/>
        </p:nvSpPr>
        <p:spPr>
          <a:xfrm rot="10800000" flipH="1">
            <a:off x="14919044" y="1182561"/>
            <a:ext cx="46363" cy="3736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3" name="Google Shape;5423;p19"/>
          <p:cNvSpPr/>
          <p:nvPr/>
        </p:nvSpPr>
        <p:spPr>
          <a:xfrm rot="-10392468" flipH="1">
            <a:off x="13076026" y="-188681"/>
            <a:ext cx="1219751" cy="153066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4" name="Google Shape;5424;p19"/>
          <p:cNvSpPr/>
          <p:nvPr/>
        </p:nvSpPr>
        <p:spPr>
          <a:xfrm rot="-10392468" flipH="1">
            <a:off x="13206605" y="-369755"/>
            <a:ext cx="859291" cy="1567937"/>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5" name="Google Shape;5425;p19"/>
          <p:cNvSpPr/>
          <p:nvPr/>
        </p:nvSpPr>
        <p:spPr>
          <a:xfrm rot="-10392468" flipH="1">
            <a:off x="13792378" y="-105471"/>
            <a:ext cx="248475" cy="23709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6" name="Google Shape;5426;p19"/>
          <p:cNvSpPr/>
          <p:nvPr/>
        </p:nvSpPr>
        <p:spPr>
          <a:xfrm rot="-10392468" flipH="1">
            <a:off x="13564213" y="131295"/>
            <a:ext cx="342633" cy="341020"/>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7" name="Google Shape;5427;p19"/>
          <p:cNvSpPr/>
          <p:nvPr/>
        </p:nvSpPr>
        <p:spPr>
          <a:xfrm rot="-10392468" flipH="1">
            <a:off x="13393362" y="293297"/>
            <a:ext cx="384515" cy="48714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8" name="Google Shape;5428;p19"/>
          <p:cNvSpPr/>
          <p:nvPr/>
        </p:nvSpPr>
        <p:spPr>
          <a:xfrm rot="-10392468" flipH="1">
            <a:off x="13404026" y="525033"/>
            <a:ext cx="198079" cy="256940"/>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29" name="Google Shape;5429;p19"/>
          <p:cNvSpPr/>
          <p:nvPr/>
        </p:nvSpPr>
        <p:spPr>
          <a:xfrm rot="-10392468" flipH="1">
            <a:off x="13180492" y="732716"/>
            <a:ext cx="253939" cy="304155"/>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0" name="Google Shape;5430;p19"/>
          <p:cNvSpPr/>
          <p:nvPr/>
        </p:nvSpPr>
        <p:spPr>
          <a:xfrm rot="-10392468" flipH="1">
            <a:off x="13124903" y="910314"/>
            <a:ext cx="181329" cy="210713"/>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1" name="Google Shape;5431;p19"/>
          <p:cNvSpPr/>
          <p:nvPr/>
        </p:nvSpPr>
        <p:spPr>
          <a:xfrm rot="10800000" flipH="1">
            <a:off x="14195880" y="705932"/>
            <a:ext cx="50887" cy="3888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2" name="Google Shape;5432;p19"/>
          <p:cNvSpPr/>
          <p:nvPr/>
        </p:nvSpPr>
        <p:spPr>
          <a:xfrm rot="-10392468" flipH="1">
            <a:off x="13886002" y="834644"/>
            <a:ext cx="50840" cy="3888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3" name="Google Shape;5433;p19"/>
          <p:cNvSpPr/>
          <p:nvPr/>
        </p:nvSpPr>
        <p:spPr>
          <a:xfrm rot="-10392468" flipH="1">
            <a:off x="13875661" y="744591"/>
            <a:ext cx="50840" cy="3892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4" name="Google Shape;5434;p19"/>
          <p:cNvSpPr/>
          <p:nvPr/>
        </p:nvSpPr>
        <p:spPr>
          <a:xfrm rot="-10392468" flipH="1">
            <a:off x="13214748" y="292721"/>
            <a:ext cx="50840" cy="3888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5" name="Google Shape;5435;p19"/>
          <p:cNvSpPr/>
          <p:nvPr/>
        </p:nvSpPr>
        <p:spPr>
          <a:xfrm rot="-10392468" flipH="1">
            <a:off x="13219707" y="377574"/>
            <a:ext cx="50840" cy="3888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6" name="Google Shape;5436;p19"/>
          <p:cNvSpPr/>
          <p:nvPr/>
        </p:nvSpPr>
        <p:spPr>
          <a:xfrm rot="-10392468" flipH="1">
            <a:off x="13310214" y="325158"/>
            <a:ext cx="50840" cy="3888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7" name="Google Shape;5437;p19"/>
          <p:cNvSpPr/>
          <p:nvPr/>
        </p:nvSpPr>
        <p:spPr>
          <a:xfrm rot="-10392468" flipH="1">
            <a:off x="13336038" y="1169377"/>
            <a:ext cx="50840" cy="3888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8" name="Google Shape;5438;p19"/>
          <p:cNvSpPr/>
          <p:nvPr/>
        </p:nvSpPr>
        <p:spPr>
          <a:xfrm rot="-10392468" flipH="1">
            <a:off x="13276642" y="1187790"/>
            <a:ext cx="49363" cy="3888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39" name="Google Shape;5439;p19"/>
          <p:cNvSpPr/>
          <p:nvPr/>
        </p:nvSpPr>
        <p:spPr>
          <a:xfrm rot="-10392468" flipH="1">
            <a:off x="13096210" y="845886"/>
            <a:ext cx="50840" cy="3888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40" name="Google Shape;5440;p19"/>
          <p:cNvSpPr/>
          <p:nvPr/>
        </p:nvSpPr>
        <p:spPr>
          <a:xfrm rot="-10392468" flipH="1">
            <a:off x="13102398" y="793937"/>
            <a:ext cx="50840" cy="3888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41" name="Google Shape;5441;p19"/>
          <p:cNvSpPr/>
          <p:nvPr/>
        </p:nvSpPr>
        <p:spPr>
          <a:xfrm rot="-10392468" flipH="1">
            <a:off x="13951400" y="285655"/>
            <a:ext cx="50840" cy="3892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42" name="Google Shape;5442;p19"/>
          <p:cNvSpPr/>
          <p:nvPr/>
        </p:nvSpPr>
        <p:spPr>
          <a:xfrm rot="-10392468" flipH="1">
            <a:off x="13453071" y="452018"/>
            <a:ext cx="50887" cy="3888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sp>
        <p:nvSpPr>
          <p:cNvPr id="5443" name="Google Shape;5443;p19"/>
          <p:cNvSpPr/>
          <p:nvPr/>
        </p:nvSpPr>
        <p:spPr>
          <a:xfrm rot="-10392468" flipH="1">
            <a:off x="13837473" y="533946"/>
            <a:ext cx="50840" cy="4035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5444" name="Google Shape;5444;p19"/>
          <p:cNvGrpSpPr/>
          <p:nvPr/>
        </p:nvGrpSpPr>
        <p:grpSpPr>
          <a:xfrm rot="10800000" flipH="1">
            <a:off x="12750310" y="7711866"/>
            <a:ext cx="776004" cy="1011988"/>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467" name="Google Shape;5467;p19"/>
          <p:cNvGrpSpPr/>
          <p:nvPr/>
        </p:nvGrpSpPr>
        <p:grpSpPr>
          <a:xfrm rot="10800000" flipH="1">
            <a:off x="-393389" y="-331713"/>
            <a:ext cx="2667085" cy="2596492"/>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482" name="Google Shape;5482;p19"/>
          <p:cNvGrpSpPr/>
          <p:nvPr/>
        </p:nvGrpSpPr>
        <p:grpSpPr>
          <a:xfrm rot="10800000" flipH="1">
            <a:off x="-456360" y="327361"/>
            <a:ext cx="2110718" cy="2831515"/>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530" name="Google Shape;5530;p19"/>
          <p:cNvGrpSpPr/>
          <p:nvPr/>
        </p:nvGrpSpPr>
        <p:grpSpPr>
          <a:xfrm rot="10800000" flipH="1">
            <a:off x="14086822" y="7485859"/>
            <a:ext cx="1985333" cy="203602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5592" name="Google Shape;5592;p19"/>
          <p:cNvGrpSpPr/>
          <p:nvPr/>
        </p:nvGrpSpPr>
        <p:grpSpPr>
          <a:xfrm rot="-5400000">
            <a:off x="9888946" y="8055082"/>
            <a:ext cx="1790223" cy="1496437"/>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134128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481" y="6522718"/>
            <a:ext cx="15869868"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48533" y="0"/>
            <a:ext cx="12029388"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319" y="-243840"/>
            <a:ext cx="4022888"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319" y="2529840"/>
            <a:ext cx="4317948"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3841" y="0"/>
            <a:ext cx="3423868"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090453" y="4572000"/>
            <a:ext cx="4317948"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88719" y="6522720"/>
            <a:ext cx="2854908" cy="2621280"/>
          </a:xfrm>
          <a:prstGeom prst="rect">
            <a:avLst/>
          </a:prstGeom>
        </p:spPr>
      </p:pic>
    </p:spTree>
    <p:extLst>
      <p:ext uri="{BB962C8B-B14F-4D97-AF65-F5344CB8AC3E}">
        <p14:creationId xmlns:p14="http://schemas.microsoft.com/office/powerpoint/2010/main" val="1079805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E5BF-809D-45CB-9262-ECE7E24CE085}"/>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vi-VN"/>
          </a:p>
        </p:txBody>
      </p:sp>
      <p:sp>
        <p:nvSpPr>
          <p:cNvPr id="3" name="Subtitle 2">
            <a:extLst>
              <a:ext uri="{FF2B5EF4-FFF2-40B4-BE49-F238E27FC236}">
                <a16:creationId xmlns:a16="http://schemas.microsoft.com/office/drawing/2014/main" id="{FA1CFE02-2EA6-4E56-985F-D89C76FDB3D3}"/>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4F0FCCC-8AF8-4A81-9440-61086721EFF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106D5336-702A-4D3B-B37B-EBDFBCC919FA}"/>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11F2E741-AEF6-4FDC-9D4F-DBDE59C40923}"/>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62303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B140-6C2D-45F8-9A4A-ACD7A924D74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C8E7B7-F91B-4BCA-AF74-00C925D7E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B184A3-FEF0-41B0-A3B9-976310273C24}"/>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909BA9FD-041A-47EE-87E8-EFE98F06B46A}"/>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7A593FFB-D9C7-4A46-94C1-6AD27701B43C}"/>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43137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89F6-B826-48E9-A667-2B6AAE0E519E}"/>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AAA3C3D-CA11-47F1-9067-74EA13AD7A3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4C0195-754B-4F14-A9E8-B5264BA5E84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30A00863-3F5D-424C-859F-88F20136E831}"/>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6A23CD2B-0F54-4489-9365-0572928E51D4}"/>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53528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FA8F-C8D2-4136-B15D-53A4139224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A5ABEA1-1E6F-4015-AA69-7C915384E7C7}"/>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26943BA-3429-4377-8A0C-09D8A20FFCD1}"/>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8AD61-25A6-45C7-8370-A157622711EE}"/>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FA4239E9-D111-46DF-970B-9B18732701B3}"/>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CBAD4F7E-CBE6-444F-BD3E-8254816F7721}"/>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773971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463E-9E2B-465D-AC0B-A26C0BD3DC2D}"/>
              </a:ext>
            </a:extLst>
          </p:cNvPr>
          <p:cNvSpPr>
            <a:spLocks noGrp="1"/>
          </p:cNvSpPr>
          <p:nvPr>
            <p:ph type="title"/>
          </p:nvPr>
        </p:nvSpPr>
        <p:spPr>
          <a:xfrm>
            <a:off x="1119717" y="486834"/>
            <a:ext cx="14020800" cy="1767417"/>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AAF1260-BF85-4B72-956B-E8CF7D281767}"/>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9F77C35B-ECEF-4E15-A43E-70B9627AD5A4}"/>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BAAE5A3-A417-4760-8A84-462EFD80A10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1821AC5A-C8EB-446F-8F38-E34B80EF9E74}"/>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59BCFE4-497B-4CB8-AC05-3D1EF6F2560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8" name="Footer Placeholder 7">
            <a:extLst>
              <a:ext uri="{FF2B5EF4-FFF2-40B4-BE49-F238E27FC236}">
                <a16:creationId xmlns:a16="http://schemas.microsoft.com/office/drawing/2014/main" id="{7FCBE951-366F-4FE2-A35B-16D9235BE286}"/>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9" name="Slide Number Placeholder 8">
            <a:extLst>
              <a:ext uri="{FF2B5EF4-FFF2-40B4-BE49-F238E27FC236}">
                <a16:creationId xmlns:a16="http://schemas.microsoft.com/office/drawing/2014/main" id="{28BFE2F3-C99A-4274-9D0E-255F89405E98}"/>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1769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3FA8-13A5-49E7-B38A-C9F8063D713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3E95A5C-7EC5-49C3-B39D-509AF63B7FC6}"/>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4" name="Footer Placeholder 3">
            <a:extLst>
              <a:ext uri="{FF2B5EF4-FFF2-40B4-BE49-F238E27FC236}">
                <a16:creationId xmlns:a16="http://schemas.microsoft.com/office/drawing/2014/main" id="{2327CE92-0214-4046-809B-C3FFD9736757}"/>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91A5BF82-8F5C-4EBA-83BB-851597D137FC}"/>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557762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F7B7F3-F4B3-4CC5-834C-D9E9890DA9AE}"/>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3" name="Footer Placeholder 2">
            <a:extLst>
              <a:ext uri="{FF2B5EF4-FFF2-40B4-BE49-F238E27FC236}">
                <a16:creationId xmlns:a16="http://schemas.microsoft.com/office/drawing/2014/main" id="{DD20CDD9-5CF0-4F01-A3BB-CF21C4055C4D}"/>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7B55F095-E206-49D6-BA4C-B91E927D5BC0}"/>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875539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F4E8-3FF9-44BF-9380-AE67EB8D7A41}"/>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1DED4E8-7CF1-44DD-BC24-7CEA4791A352}"/>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C04114A-CE67-42B2-B44A-C420F0F2954A}"/>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629FFE1-9DD8-48E3-982A-E119972E172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09F4B140-D51A-4063-82B9-9A16562BEF19}"/>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42016678-A6AE-47BC-9566-EBF398D954C1}"/>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42853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C15C-1166-4A12-9891-539B80E859C4}"/>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B3D1942-6063-4D1B-9699-C9B3F2F9B31F}"/>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a:extLst>
              <a:ext uri="{FF2B5EF4-FFF2-40B4-BE49-F238E27FC236}">
                <a16:creationId xmlns:a16="http://schemas.microsoft.com/office/drawing/2014/main" id="{8DC44B53-74B7-44FD-9908-ADBAC1586FF1}"/>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5C1AE81-9617-4373-BE82-4A72E8CA7FC0}"/>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B2033AE8-44E2-4237-8984-D382A936B797}"/>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15B0E320-8076-4A5F-A1F2-A05E19243615}"/>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71488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3DAC-F06E-4CBE-B5E7-17183B3210F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C55EE62-8876-4CC1-BB46-9017BA1E5F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834356-F052-47BF-90FE-8DD4BFBF6A5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6795776A-40F7-402D-B50C-BF81E81837CB}"/>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F769440B-A7CB-45A0-BCD8-72919526CAC2}"/>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861469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5386D-7DBC-4D5D-99A5-96EABEC87D48}"/>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5962CD-9B95-4E60-A921-4865080E8FB5}"/>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64A268-1CBC-4391-A016-2E2DB0F7FDA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6B07D742-6BF2-4C42-A521-4C32BC533AA6}"/>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D2069C92-B62F-430A-93DC-6C7AC33D2B76}"/>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32855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3" y="5875867"/>
            <a:ext cx="13817600" cy="1816100"/>
          </a:xfrm>
        </p:spPr>
        <p:txBody>
          <a:bodyPr anchor="t"/>
          <a:lstStyle>
            <a:lvl1pPr algn="l">
              <a:defRPr sz="6292" b="1" cap="all"/>
            </a:lvl1pPr>
          </a:lstStyle>
          <a:p>
            <a:r>
              <a:rPr lang="en-US"/>
              <a:t>Click to edit Master title style</a:t>
            </a:r>
            <a:endParaRPr lang="vi-VN"/>
          </a:p>
        </p:txBody>
      </p:sp>
      <p:sp>
        <p:nvSpPr>
          <p:cNvPr id="3" name="Text Placeholder 2"/>
          <p:cNvSpPr>
            <a:spLocks noGrp="1"/>
          </p:cNvSpPr>
          <p:nvPr>
            <p:ph type="body" idx="1"/>
          </p:nvPr>
        </p:nvSpPr>
        <p:spPr>
          <a:xfrm>
            <a:off x="1284113" y="3875620"/>
            <a:ext cx="13817600" cy="2000249"/>
          </a:xfrm>
        </p:spPr>
        <p:txBody>
          <a:bodyPr anchor="b"/>
          <a:lstStyle>
            <a:lvl1pPr marL="0" indent="0">
              <a:buNone/>
              <a:defRPr sz="3096"/>
            </a:lvl1pPr>
            <a:lvl2pPr marL="717510" indent="0">
              <a:buNone/>
              <a:defRPr sz="2796"/>
            </a:lvl2pPr>
            <a:lvl3pPr marL="1435020" indent="0">
              <a:buNone/>
              <a:defRPr sz="2497"/>
            </a:lvl3pPr>
            <a:lvl4pPr marL="2152530" indent="0">
              <a:buNone/>
              <a:defRPr sz="2197"/>
            </a:lvl4pPr>
            <a:lvl5pPr marL="2870040" indent="0">
              <a:buNone/>
              <a:defRPr sz="2197"/>
            </a:lvl5pPr>
            <a:lvl6pPr marL="3587550" indent="0">
              <a:buNone/>
              <a:defRPr sz="2197"/>
            </a:lvl6pPr>
            <a:lvl7pPr marL="4305060" indent="0">
              <a:buNone/>
              <a:defRPr sz="2197"/>
            </a:lvl7pPr>
            <a:lvl8pPr marL="5022571" indent="0">
              <a:buNone/>
              <a:defRPr sz="2197"/>
            </a:lvl8pPr>
            <a:lvl9pPr marL="5740081" indent="0">
              <a:buNone/>
              <a:defRPr sz="219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E5BF-809D-45CB-9262-ECE7E24CE085}"/>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vi-VN"/>
          </a:p>
        </p:txBody>
      </p:sp>
      <p:sp>
        <p:nvSpPr>
          <p:cNvPr id="3" name="Subtitle 2">
            <a:extLst>
              <a:ext uri="{FF2B5EF4-FFF2-40B4-BE49-F238E27FC236}">
                <a16:creationId xmlns:a16="http://schemas.microsoft.com/office/drawing/2014/main" id="{FA1CFE02-2EA6-4E56-985F-D89C76FDB3D3}"/>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4F0FCCC-8AF8-4A81-9440-61086721EFF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106D5336-702A-4D3B-B37B-EBDFBCC919FA}"/>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11F2E741-AEF6-4FDC-9D4F-DBDE59C40923}"/>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69893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B140-6C2D-45F8-9A4A-ACD7A924D74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C8E7B7-F91B-4BCA-AF74-00C925D7EA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B184A3-FEF0-41B0-A3B9-976310273C24}"/>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909BA9FD-041A-47EE-87E8-EFE98F06B46A}"/>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7A593FFB-D9C7-4A46-94C1-6AD27701B43C}"/>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961773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89F6-B826-48E9-A667-2B6AAE0E519E}"/>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AAA3C3D-CA11-47F1-9067-74EA13AD7A3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4C0195-754B-4F14-A9E8-B5264BA5E84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30A00863-3F5D-424C-859F-88F20136E831}"/>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6A23CD2B-0F54-4489-9365-0572928E51D4}"/>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161304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FA8F-C8D2-4136-B15D-53A4139224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A5ABEA1-1E6F-4015-AA69-7C915384E7C7}"/>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26943BA-3429-4377-8A0C-09D8A20FFCD1}"/>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8AD61-25A6-45C7-8370-A157622711EE}"/>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FA4239E9-D111-46DF-970B-9B18732701B3}"/>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CBAD4F7E-CBE6-444F-BD3E-8254816F7721}"/>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913338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463E-9E2B-465D-AC0B-A26C0BD3DC2D}"/>
              </a:ext>
            </a:extLst>
          </p:cNvPr>
          <p:cNvSpPr>
            <a:spLocks noGrp="1"/>
          </p:cNvSpPr>
          <p:nvPr>
            <p:ph type="title"/>
          </p:nvPr>
        </p:nvSpPr>
        <p:spPr>
          <a:xfrm>
            <a:off x="1119717" y="486834"/>
            <a:ext cx="14020800" cy="1767417"/>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AAF1260-BF85-4B72-956B-E8CF7D281767}"/>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9F77C35B-ECEF-4E15-A43E-70B9627AD5A4}"/>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BAAE5A3-A417-4760-8A84-462EFD80A10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1821AC5A-C8EB-446F-8F38-E34B80EF9E74}"/>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59BCFE4-497B-4CB8-AC05-3D1EF6F2560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8" name="Footer Placeholder 7">
            <a:extLst>
              <a:ext uri="{FF2B5EF4-FFF2-40B4-BE49-F238E27FC236}">
                <a16:creationId xmlns:a16="http://schemas.microsoft.com/office/drawing/2014/main" id="{7FCBE951-366F-4FE2-A35B-16D9235BE286}"/>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9" name="Slide Number Placeholder 8">
            <a:extLst>
              <a:ext uri="{FF2B5EF4-FFF2-40B4-BE49-F238E27FC236}">
                <a16:creationId xmlns:a16="http://schemas.microsoft.com/office/drawing/2014/main" id="{28BFE2F3-C99A-4274-9D0E-255F89405E98}"/>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61857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3FA8-13A5-49E7-B38A-C9F8063D713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3E95A5C-7EC5-49C3-B39D-509AF63B7FC6}"/>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4" name="Footer Placeholder 3">
            <a:extLst>
              <a:ext uri="{FF2B5EF4-FFF2-40B4-BE49-F238E27FC236}">
                <a16:creationId xmlns:a16="http://schemas.microsoft.com/office/drawing/2014/main" id="{2327CE92-0214-4046-809B-C3FFD9736757}"/>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91A5BF82-8F5C-4EBA-83BB-851597D137FC}"/>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327803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F7B7F3-F4B3-4CC5-834C-D9E9890DA9AE}"/>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3" name="Footer Placeholder 2">
            <a:extLst>
              <a:ext uri="{FF2B5EF4-FFF2-40B4-BE49-F238E27FC236}">
                <a16:creationId xmlns:a16="http://schemas.microsoft.com/office/drawing/2014/main" id="{DD20CDD9-5CF0-4F01-A3BB-CF21C4055C4D}"/>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7B55F095-E206-49D6-BA4C-B91E927D5BC0}"/>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950389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F4E8-3FF9-44BF-9380-AE67EB8D7A41}"/>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1DED4E8-7CF1-44DD-BC24-7CEA4791A352}"/>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C04114A-CE67-42B2-B44A-C420F0F2954A}"/>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629FFE1-9DD8-48E3-982A-E119972E172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09F4B140-D51A-4063-82B9-9A16562BEF19}"/>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42016678-A6AE-47BC-9566-EBF398D954C1}"/>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08332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C15C-1166-4A12-9891-539B80E859C4}"/>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B3D1942-6063-4D1B-9699-C9B3F2F9B31F}"/>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a:extLst>
              <a:ext uri="{FF2B5EF4-FFF2-40B4-BE49-F238E27FC236}">
                <a16:creationId xmlns:a16="http://schemas.microsoft.com/office/drawing/2014/main" id="{8DC44B53-74B7-44FD-9908-ADBAC1586FF1}"/>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5C1AE81-9617-4373-BE82-4A72E8CA7FC0}"/>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6" name="Footer Placeholder 5">
            <a:extLst>
              <a:ext uri="{FF2B5EF4-FFF2-40B4-BE49-F238E27FC236}">
                <a16:creationId xmlns:a16="http://schemas.microsoft.com/office/drawing/2014/main" id="{B2033AE8-44E2-4237-8984-D382A936B797}"/>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15B0E320-8076-4A5F-A1F2-A05E19243615}"/>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43070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3DAC-F06E-4CBE-B5E7-17183B3210F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C55EE62-8876-4CC1-BB46-9017BA1E5F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834356-F052-47BF-90FE-8DD4BFBF6A53}"/>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6795776A-40F7-402D-B50C-BF81E81837CB}"/>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F769440B-A7CB-45A0-BCD8-72919526CAC2}"/>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78098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2800" y="2133603"/>
            <a:ext cx="7179733" cy="6034617"/>
          </a:xfrm>
        </p:spPr>
        <p:txBody>
          <a:bodyPr/>
          <a:lstStyle>
            <a:lvl1pPr>
              <a:defRPr sz="4394"/>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63467" y="2133603"/>
            <a:ext cx="7179733" cy="6034617"/>
          </a:xfrm>
        </p:spPr>
        <p:txBody>
          <a:bodyPr/>
          <a:lstStyle>
            <a:lvl1pPr>
              <a:defRPr sz="4394"/>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55386D-7DBC-4D5D-99A5-96EABEC87D48}"/>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5962CD-9B95-4E60-A921-4865080E8FB5}"/>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264A268-1CBC-4391-A016-2E2DB0F7FDA9}"/>
              </a:ext>
            </a:extLst>
          </p:cNvPr>
          <p:cNvSpPr>
            <a:spLocks noGrp="1"/>
          </p:cNvSpPr>
          <p:nvPr>
            <p:ph type="dt" sz="half" idx="10"/>
          </p:nvPr>
        </p:nvSpPr>
        <p:spPr/>
        <p:txBody>
          <a:body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6B07D742-6BF2-4C42-A521-4C32BC533AA6}"/>
              </a:ext>
            </a:extLst>
          </p:cNvPr>
          <p:cNvSpPr>
            <a:spLocks noGrp="1"/>
          </p:cNvSpPr>
          <p:nvPr>
            <p:ph type="ftr" sz="quarter" idx="11"/>
          </p:nvPr>
        </p:nvSpPr>
        <p:spPr/>
        <p:txBody>
          <a:body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D2069C92-B62F-430A-93DC-6C7AC33D2B76}"/>
              </a:ext>
            </a:extLst>
          </p:cNvPr>
          <p:cNvSpPr>
            <a:spLocks noGrp="1"/>
          </p:cNvSpPr>
          <p:nvPr>
            <p:ph type="sldNum" sz="quarter" idx="12"/>
          </p:nvPr>
        </p:nvSpPr>
        <p:spPr/>
        <p:txBody>
          <a:body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113705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795" b="1"/>
            </a:lvl1pPr>
            <a:lvl2pPr marL="717510" indent="0">
              <a:buNone/>
              <a:defRPr sz="3096" b="1"/>
            </a:lvl2pPr>
            <a:lvl3pPr marL="1435020" indent="0">
              <a:buNone/>
              <a:defRPr sz="2796" b="1"/>
            </a:lvl3pPr>
            <a:lvl4pPr marL="2152530" indent="0">
              <a:buNone/>
              <a:defRPr sz="2497" b="1"/>
            </a:lvl4pPr>
            <a:lvl5pPr marL="2870040" indent="0">
              <a:buNone/>
              <a:defRPr sz="2497" b="1"/>
            </a:lvl5pPr>
            <a:lvl6pPr marL="3587550" indent="0">
              <a:buNone/>
              <a:defRPr sz="2497" b="1"/>
            </a:lvl6pPr>
            <a:lvl7pPr marL="4305060" indent="0">
              <a:buNone/>
              <a:defRPr sz="2497" b="1"/>
            </a:lvl7pPr>
            <a:lvl8pPr marL="5022571" indent="0">
              <a:buNone/>
              <a:defRPr sz="2497" b="1"/>
            </a:lvl8pPr>
            <a:lvl9pPr marL="5740081" indent="0">
              <a:buNone/>
              <a:defRPr sz="2497"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57823" y="2046817"/>
            <a:ext cx="7185378" cy="853016"/>
          </a:xfrm>
        </p:spPr>
        <p:txBody>
          <a:bodyPr anchor="b"/>
          <a:lstStyle>
            <a:lvl1pPr marL="0" indent="0">
              <a:buNone/>
              <a:defRPr sz="3795" b="1"/>
            </a:lvl1pPr>
            <a:lvl2pPr marL="717510" indent="0">
              <a:buNone/>
              <a:defRPr sz="3096" b="1"/>
            </a:lvl2pPr>
            <a:lvl3pPr marL="1435020" indent="0">
              <a:buNone/>
              <a:defRPr sz="2796" b="1"/>
            </a:lvl3pPr>
            <a:lvl4pPr marL="2152530" indent="0">
              <a:buNone/>
              <a:defRPr sz="2497" b="1"/>
            </a:lvl4pPr>
            <a:lvl5pPr marL="2870040" indent="0">
              <a:buNone/>
              <a:defRPr sz="2497" b="1"/>
            </a:lvl5pPr>
            <a:lvl6pPr marL="3587550" indent="0">
              <a:buNone/>
              <a:defRPr sz="2497" b="1"/>
            </a:lvl6pPr>
            <a:lvl7pPr marL="4305060" indent="0">
              <a:buNone/>
              <a:defRPr sz="2497" b="1"/>
            </a:lvl7pPr>
            <a:lvl8pPr marL="5022571" indent="0">
              <a:buNone/>
              <a:defRPr sz="2497" b="1"/>
            </a:lvl8pPr>
            <a:lvl9pPr marL="5740081" indent="0">
              <a:buNone/>
              <a:defRPr sz="2497" b="1"/>
            </a:lvl9pPr>
          </a:lstStyle>
          <a:p>
            <a:pPr lvl="0"/>
            <a:r>
              <a:rPr lang="en-US"/>
              <a:t>Click to edit Master text styles</a:t>
            </a:r>
          </a:p>
        </p:txBody>
      </p:sp>
      <p:sp>
        <p:nvSpPr>
          <p:cNvPr id="6" name="Content Placeholder 5"/>
          <p:cNvSpPr>
            <a:spLocks noGrp="1"/>
          </p:cNvSpPr>
          <p:nvPr>
            <p:ph sz="quarter" idx="4"/>
          </p:nvPr>
        </p:nvSpPr>
        <p:spPr>
          <a:xfrm>
            <a:off x="8257823" y="2899833"/>
            <a:ext cx="7185378"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3096" b="1"/>
            </a:lvl1pPr>
          </a:lstStyle>
          <a:p>
            <a:r>
              <a:rPr lang="en-US"/>
              <a:t>Click to edit Master title style</a:t>
            </a:r>
            <a:endParaRPr lang="vi-VN"/>
          </a:p>
        </p:txBody>
      </p:sp>
      <p:sp>
        <p:nvSpPr>
          <p:cNvPr id="3" name="Content Placeholder 2"/>
          <p:cNvSpPr>
            <a:spLocks noGrp="1"/>
          </p:cNvSpPr>
          <p:nvPr>
            <p:ph idx="1"/>
          </p:nvPr>
        </p:nvSpPr>
        <p:spPr>
          <a:xfrm>
            <a:off x="6355645" y="364069"/>
            <a:ext cx="9087556" cy="7804151"/>
          </a:xfrm>
        </p:spPr>
        <p:txBody>
          <a:bodyPr/>
          <a:lstStyle>
            <a:lvl1pPr>
              <a:defRPr sz="4994"/>
            </a:lvl1pPr>
            <a:lvl2pPr>
              <a:defRPr sz="4394"/>
            </a:lvl2pPr>
            <a:lvl3pPr>
              <a:defRPr sz="3795"/>
            </a:lvl3pPr>
            <a:lvl4pPr>
              <a:defRPr sz="3096"/>
            </a:lvl4pPr>
            <a:lvl5pPr>
              <a:defRPr sz="3096"/>
            </a:lvl5pPr>
            <a:lvl6pPr>
              <a:defRPr sz="3096"/>
            </a:lvl6pPr>
            <a:lvl7pPr>
              <a:defRPr sz="3096"/>
            </a:lvl7pPr>
            <a:lvl8pPr>
              <a:defRPr sz="3096"/>
            </a:lvl8pPr>
            <a:lvl9pPr>
              <a:defRPr sz="3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2801" y="1913469"/>
            <a:ext cx="5348112" cy="6254751"/>
          </a:xfrm>
        </p:spPr>
        <p:txBody>
          <a:bodyPr/>
          <a:lstStyle>
            <a:lvl1pPr marL="0" indent="0">
              <a:buNone/>
              <a:defRPr sz="2197"/>
            </a:lvl1pPr>
            <a:lvl2pPr marL="717510" indent="0">
              <a:buNone/>
              <a:defRPr sz="1898"/>
            </a:lvl2pPr>
            <a:lvl3pPr marL="1435020" indent="0">
              <a:buNone/>
              <a:defRPr sz="1598"/>
            </a:lvl3pPr>
            <a:lvl4pPr marL="2152530" indent="0">
              <a:buNone/>
              <a:defRPr sz="1398"/>
            </a:lvl4pPr>
            <a:lvl5pPr marL="2870040" indent="0">
              <a:buNone/>
              <a:defRPr sz="1398"/>
            </a:lvl5pPr>
            <a:lvl6pPr marL="3587550" indent="0">
              <a:buNone/>
              <a:defRPr sz="1398"/>
            </a:lvl6pPr>
            <a:lvl7pPr marL="4305060" indent="0">
              <a:buNone/>
              <a:defRPr sz="1398"/>
            </a:lvl7pPr>
            <a:lvl8pPr marL="5022571" indent="0">
              <a:buNone/>
              <a:defRPr sz="1398"/>
            </a:lvl8pPr>
            <a:lvl9pPr marL="5740081" indent="0">
              <a:buNone/>
              <a:defRPr sz="13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6400802"/>
            <a:ext cx="9753600" cy="755651"/>
          </a:xfrm>
        </p:spPr>
        <p:txBody>
          <a:bodyPr anchor="b"/>
          <a:lstStyle>
            <a:lvl1pPr algn="l">
              <a:defRPr sz="3096" b="1"/>
            </a:lvl1pPr>
          </a:lstStyle>
          <a:p>
            <a:r>
              <a:rPr lang="en-US"/>
              <a:t>Click to edit Master title style</a:t>
            </a:r>
            <a:endParaRPr lang="vi-VN"/>
          </a:p>
        </p:txBody>
      </p:sp>
      <p:sp>
        <p:nvSpPr>
          <p:cNvPr id="3" name="Picture Placeholder 2"/>
          <p:cNvSpPr>
            <a:spLocks noGrp="1"/>
          </p:cNvSpPr>
          <p:nvPr>
            <p:ph type="pic" idx="1"/>
          </p:nvPr>
        </p:nvSpPr>
        <p:spPr>
          <a:xfrm>
            <a:off x="3186290" y="817033"/>
            <a:ext cx="9753600" cy="5486400"/>
          </a:xfrm>
        </p:spPr>
        <p:txBody>
          <a:bodyPr/>
          <a:lstStyle>
            <a:lvl1pPr marL="0" indent="0">
              <a:buNone/>
              <a:defRPr sz="4994"/>
            </a:lvl1pPr>
            <a:lvl2pPr marL="717510" indent="0">
              <a:buNone/>
              <a:defRPr sz="4394"/>
            </a:lvl2pPr>
            <a:lvl3pPr marL="1435020" indent="0">
              <a:buNone/>
              <a:defRPr sz="3795"/>
            </a:lvl3pPr>
            <a:lvl4pPr marL="2152530" indent="0">
              <a:buNone/>
              <a:defRPr sz="3096"/>
            </a:lvl4pPr>
            <a:lvl5pPr marL="2870040" indent="0">
              <a:buNone/>
              <a:defRPr sz="3096"/>
            </a:lvl5pPr>
            <a:lvl6pPr marL="3587550" indent="0">
              <a:buNone/>
              <a:defRPr sz="3096"/>
            </a:lvl6pPr>
            <a:lvl7pPr marL="4305060" indent="0">
              <a:buNone/>
              <a:defRPr sz="3096"/>
            </a:lvl7pPr>
            <a:lvl8pPr marL="5022571" indent="0">
              <a:buNone/>
              <a:defRPr sz="3096"/>
            </a:lvl8pPr>
            <a:lvl9pPr marL="5740081" indent="0">
              <a:buNone/>
              <a:defRPr sz="3096"/>
            </a:lvl9pPr>
          </a:lstStyle>
          <a:p>
            <a:pPr lvl="0"/>
            <a:endParaRPr lang="vi-VN" noProof="0"/>
          </a:p>
        </p:txBody>
      </p:sp>
      <p:sp>
        <p:nvSpPr>
          <p:cNvPr id="4" name="Text Placeholder 3"/>
          <p:cNvSpPr>
            <a:spLocks noGrp="1"/>
          </p:cNvSpPr>
          <p:nvPr>
            <p:ph type="body" sz="half" idx="2"/>
          </p:nvPr>
        </p:nvSpPr>
        <p:spPr>
          <a:xfrm>
            <a:off x="3186290" y="7156453"/>
            <a:ext cx="9753600" cy="1073149"/>
          </a:xfrm>
        </p:spPr>
        <p:txBody>
          <a:bodyPr/>
          <a:lstStyle>
            <a:lvl1pPr marL="0" indent="0">
              <a:buNone/>
              <a:defRPr sz="2197"/>
            </a:lvl1pPr>
            <a:lvl2pPr marL="717510" indent="0">
              <a:buNone/>
              <a:defRPr sz="1898"/>
            </a:lvl2pPr>
            <a:lvl3pPr marL="1435020" indent="0">
              <a:buNone/>
              <a:defRPr sz="1598"/>
            </a:lvl3pPr>
            <a:lvl4pPr marL="2152530" indent="0">
              <a:buNone/>
              <a:defRPr sz="1398"/>
            </a:lvl4pPr>
            <a:lvl5pPr marL="2870040" indent="0">
              <a:buNone/>
              <a:defRPr sz="1398"/>
            </a:lvl5pPr>
            <a:lvl6pPr marL="3587550" indent="0">
              <a:buNone/>
              <a:defRPr sz="1398"/>
            </a:lvl6pPr>
            <a:lvl7pPr marL="4305060" indent="0">
              <a:buNone/>
              <a:defRPr sz="1398"/>
            </a:lvl7pPr>
            <a:lvl8pPr marL="5022571" indent="0">
              <a:buNone/>
              <a:defRPr sz="1398"/>
            </a:lvl8pPr>
            <a:lvl9pPr marL="5740081" indent="0">
              <a:buNone/>
              <a:defRPr sz="139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66713"/>
            <a:ext cx="14630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2800" y="2133600"/>
            <a:ext cx="146304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2800" y="8326438"/>
            <a:ext cx="3793066"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197">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54134" y="8326438"/>
            <a:ext cx="5147734"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197">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50134" y="8326438"/>
            <a:ext cx="3793066"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197"/>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txStyles>
    <p:titleStyle>
      <a:lvl1pPr algn="ctr" rtl="0" eaLnBrk="0" fontAlgn="base" hangingPunct="0">
        <a:spcBef>
          <a:spcPct val="0"/>
        </a:spcBef>
        <a:spcAft>
          <a:spcPct val="0"/>
        </a:spcAft>
        <a:defRPr sz="6891">
          <a:solidFill>
            <a:schemeClr val="tx2"/>
          </a:solidFill>
          <a:latin typeface="+mj-lt"/>
          <a:ea typeface="+mj-ea"/>
          <a:cs typeface="+mj-cs"/>
        </a:defRPr>
      </a:lvl1pPr>
      <a:lvl2pPr algn="ctr" rtl="0" eaLnBrk="0" fontAlgn="base" hangingPunct="0">
        <a:spcBef>
          <a:spcPct val="0"/>
        </a:spcBef>
        <a:spcAft>
          <a:spcPct val="0"/>
        </a:spcAft>
        <a:defRPr sz="6891">
          <a:solidFill>
            <a:schemeClr val="tx2"/>
          </a:solidFill>
          <a:latin typeface="Arial" charset="0"/>
        </a:defRPr>
      </a:lvl2pPr>
      <a:lvl3pPr algn="ctr" rtl="0" eaLnBrk="0" fontAlgn="base" hangingPunct="0">
        <a:spcBef>
          <a:spcPct val="0"/>
        </a:spcBef>
        <a:spcAft>
          <a:spcPct val="0"/>
        </a:spcAft>
        <a:defRPr sz="6891">
          <a:solidFill>
            <a:schemeClr val="tx2"/>
          </a:solidFill>
          <a:latin typeface="Arial" charset="0"/>
        </a:defRPr>
      </a:lvl3pPr>
      <a:lvl4pPr algn="ctr" rtl="0" eaLnBrk="0" fontAlgn="base" hangingPunct="0">
        <a:spcBef>
          <a:spcPct val="0"/>
        </a:spcBef>
        <a:spcAft>
          <a:spcPct val="0"/>
        </a:spcAft>
        <a:defRPr sz="6891">
          <a:solidFill>
            <a:schemeClr val="tx2"/>
          </a:solidFill>
          <a:latin typeface="Arial" charset="0"/>
        </a:defRPr>
      </a:lvl4pPr>
      <a:lvl5pPr algn="ctr" rtl="0" eaLnBrk="0" fontAlgn="base" hangingPunct="0">
        <a:spcBef>
          <a:spcPct val="0"/>
        </a:spcBef>
        <a:spcAft>
          <a:spcPct val="0"/>
        </a:spcAft>
        <a:defRPr sz="6891">
          <a:solidFill>
            <a:schemeClr val="tx2"/>
          </a:solidFill>
          <a:latin typeface="Arial" charset="0"/>
        </a:defRPr>
      </a:lvl5pPr>
      <a:lvl6pPr marL="717510" algn="ctr" rtl="0" fontAlgn="base">
        <a:spcBef>
          <a:spcPct val="0"/>
        </a:spcBef>
        <a:spcAft>
          <a:spcPct val="0"/>
        </a:spcAft>
        <a:defRPr sz="6891">
          <a:solidFill>
            <a:schemeClr val="tx2"/>
          </a:solidFill>
          <a:latin typeface="Arial" charset="0"/>
        </a:defRPr>
      </a:lvl6pPr>
      <a:lvl7pPr marL="1435020" algn="ctr" rtl="0" fontAlgn="base">
        <a:spcBef>
          <a:spcPct val="0"/>
        </a:spcBef>
        <a:spcAft>
          <a:spcPct val="0"/>
        </a:spcAft>
        <a:defRPr sz="6891">
          <a:solidFill>
            <a:schemeClr val="tx2"/>
          </a:solidFill>
          <a:latin typeface="Arial" charset="0"/>
        </a:defRPr>
      </a:lvl7pPr>
      <a:lvl8pPr marL="2152530" algn="ctr" rtl="0" fontAlgn="base">
        <a:spcBef>
          <a:spcPct val="0"/>
        </a:spcBef>
        <a:spcAft>
          <a:spcPct val="0"/>
        </a:spcAft>
        <a:defRPr sz="6891">
          <a:solidFill>
            <a:schemeClr val="tx2"/>
          </a:solidFill>
          <a:latin typeface="Arial" charset="0"/>
        </a:defRPr>
      </a:lvl8pPr>
      <a:lvl9pPr marL="2870040" algn="ctr" rtl="0" fontAlgn="base">
        <a:spcBef>
          <a:spcPct val="0"/>
        </a:spcBef>
        <a:spcAft>
          <a:spcPct val="0"/>
        </a:spcAft>
        <a:defRPr sz="6891">
          <a:solidFill>
            <a:schemeClr val="tx2"/>
          </a:solidFill>
          <a:latin typeface="Arial" charset="0"/>
        </a:defRPr>
      </a:lvl9pPr>
    </p:titleStyle>
    <p:bodyStyle>
      <a:lvl1pPr marL="537463" indent="-537463" algn="l" rtl="0" eaLnBrk="0" fontAlgn="base" hangingPunct="0">
        <a:spcBef>
          <a:spcPct val="20000"/>
        </a:spcBef>
        <a:spcAft>
          <a:spcPct val="0"/>
        </a:spcAft>
        <a:buChar char="•"/>
        <a:defRPr sz="4994">
          <a:solidFill>
            <a:schemeClr val="tx1"/>
          </a:solidFill>
          <a:latin typeface="+mn-lt"/>
          <a:ea typeface="+mn-ea"/>
          <a:cs typeface="+mn-cs"/>
        </a:defRPr>
      </a:lvl1pPr>
      <a:lvl2pPr marL="1165296" indent="-447093" algn="l" rtl="0" eaLnBrk="0" fontAlgn="base" hangingPunct="0">
        <a:spcBef>
          <a:spcPct val="20000"/>
        </a:spcBef>
        <a:spcAft>
          <a:spcPct val="0"/>
        </a:spcAft>
        <a:buChar char="–"/>
        <a:defRPr sz="4394">
          <a:solidFill>
            <a:schemeClr val="tx1"/>
          </a:solidFill>
          <a:latin typeface="+mn-lt"/>
        </a:defRPr>
      </a:lvl2pPr>
      <a:lvl3pPr marL="1793129" indent="-358309" algn="l" rtl="0" eaLnBrk="0" fontAlgn="base" hangingPunct="0">
        <a:spcBef>
          <a:spcPct val="20000"/>
        </a:spcBef>
        <a:spcAft>
          <a:spcPct val="0"/>
        </a:spcAft>
        <a:buChar char="•"/>
        <a:defRPr sz="3795">
          <a:solidFill>
            <a:schemeClr val="tx1"/>
          </a:solidFill>
          <a:latin typeface="+mn-lt"/>
        </a:defRPr>
      </a:lvl3pPr>
      <a:lvl4pPr marL="2509746" indent="-358309" algn="l" rtl="0" eaLnBrk="0" fontAlgn="base" hangingPunct="0">
        <a:spcBef>
          <a:spcPct val="20000"/>
        </a:spcBef>
        <a:spcAft>
          <a:spcPct val="0"/>
        </a:spcAft>
        <a:buChar char="–"/>
        <a:defRPr sz="3096">
          <a:solidFill>
            <a:schemeClr val="tx1"/>
          </a:solidFill>
          <a:latin typeface="+mn-lt"/>
        </a:defRPr>
      </a:lvl4pPr>
      <a:lvl5pPr marL="3227948" indent="-358309" algn="l" rtl="0" eaLnBrk="0" fontAlgn="base" hangingPunct="0">
        <a:spcBef>
          <a:spcPct val="20000"/>
        </a:spcBef>
        <a:spcAft>
          <a:spcPct val="0"/>
        </a:spcAft>
        <a:buChar char="»"/>
        <a:defRPr sz="3096">
          <a:solidFill>
            <a:schemeClr val="tx1"/>
          </a:solidFill>
          <a:latin typeface="+mn-lt"/>
        </a:defRPr>
      </a:lvl5pPr>
      <a:lvl6pPr marL="3946305" indent="-358755" algn="l" rtl="0" fontAlgn="base">
        <a:spcBef>
          <a:spcPct val="20000"/>
        </a:spcBef>
        <a:spcAft>
          <a:spcPct val="0"/>
        </a:spcAft>
        <a:buChar char="»"/>
        <a:defRPr sz="3096">
          <a:solidFill>
            <a:schemeClr val="tx1"/>
          </a:solidFill>
          <a:latin typeface="+mn-lt"/>
        </a:defRPr>
      </a:lvl6pPr>
      <a:lvl7pPr marL="4663816" indent="-358755" algn="l" rtl="0" fontAlgn="base">
        <a:spcBef>
          <a:spcPct val="20000"/>
        </a:spcBef>
        <a:spcAft>
          <a:spcPct val="0"/>
        </a:spcAft>
        <a:buChar char="»"/>
        <a:defRPr sz="3096">
          <a:solidFill>
            <a:schemeClr val="tx1"/>
          </a:solidFill>
          <a:latin typeface="+mn-lt"/>
        </a:defRPr>
      </a:lvl7pPr>
      <a:lvl8pPr marL="5381326" indent="-358755" algn="l" rtl="0" fontAlgn="base">
        <a:spcBef>
          <a:spcPct val="20000"/>
        </a:spcBef>
        <a:spcAft>
          <a:spcPct val="0"/>
        </a:spcAft>
        <a:buChar char="»"/>
        <a:defRPr sz="3096">
          <a:solidFill>
            <a:schemeClr val="tx1"/>
          </a:solidFill>
          <a:latin typeface="+mn-lt"/>
        </a:defRPr>
      </a:lvl8pPr>
      <a:lvl9pPr marL="6098836" indent="-358755" algn="l" rtl="0" fontAlgn="base">
        <a:spcBef>
          <a:spcPct val="20000"/>
        </a:spcBef>
        <a:spcAft>
          <a:spcPct val="0"/>
        </a:spcAft>
        <a:buChar char="»"/>
        <a:defRPr sz="3096">
          <a:solidFill>
            <a:schemeClr val="tx1"/>
          </a:solidFill>
          <a:latin typeface="+mn-lt"/>
        </a:defRPr>
      </a:lvl9pPr>
    </p:bodyStyle>
    <p:otherStyle>
      <a:defPPr>
        <a:defRPr lang="vi-VN"/>
      </a:defPPr>
      <a:lvl1pPr marL="0" algn="l" defTabSz="1435020" rtl="0" eaLnBrk="1" latinLnBrk="0" hangingPunct="1">
        <a:defRPr sz="2796" kern="1200">
          <a:solidFill>
            <a:schemeClr val="tx1"/>
          </a:solidFill>
          <a:latin typeface="+mn-lt"/>
          <a:ea typeface="+mn-ea"/>
          <a:cs typeface="+mn-cs"/>
        </a:defRPr>
      </a:lvl1pPr>
      <a:lvl2pPr marL="717510" algn="l" defTabSz="1435020" rtl="0" eaLnBrk="1" latinLnBrk="0" hangingPunct="1">
        <a:defRPr sz="2796" kern="1200">
          <a:solidFill>
            <a:schemeClr val="tx1"/>
          </a:solidFill>
          <a:latin typeface="+mn-lt"/>
          <a:ea typeface="+mn-ea"/>
          <a:cs typeface="+mn-cs"/>
        </a:defRPr>
      </a:lvl2pPr>
      <a:lvl3pPr marL="1435020" algn="l" defTabSz="1435020" rtl="0" eaLnBrk="1" latinLnBrk="0" hangingPunct="1">
        <a:defRPr sz="2796" kern="1200">
          <a:solidFill>
            <a:schemeClr val="tx1"/>
          </a:solidFill>
          <a:latin typeface="+mn-lt"/>
          <a:ea typeface="+mn-ea"/>
          <a:cs typeface="+mn-cs"/>
        </a:defRPr>
      </a:lvl3pPr>
      <a:lvl4pPr marL="2152530" algn="l" defTabSz="1435020" rtl="0" eaLnBrk="1" latinLnBrk="0" hangingPunct="1">
        <a:defRPr sz="2796" kern="1200">
          <a:solidFill>
            <a:schemeClr val="tx1"/>
          </a:solidFill>
          <a:latin typeface="+mn-lt"/>
          <a:ea typeface="+mn-ea"/>
          <a:cs typeface="+mn-cs"/>
        </a:defRPr>
      </a:lvl4pPr>
      <a:lvl5pPr marL="2870040" algn="l" defTabSz="1435020" rtl="0" eaLnBrk="1" latinLnBrk="0" hangingPunct="1">
        <a:defRPr sz="2796" kern="1200">
          <a:solidFill>
            <a:schemeClr val="tx1"/>
          </a:solidFill>
          <a:latin typeface="+mn-lt"/>
          <a:ea typeface="+mn-ea"/>
          <a:cs typeface="+mn-cs"/>
        </a:defRPr>
      </a:lvl5pPr>
      <a:lvl6pPr marL="3587550" algn="l" defTabSz="1435020" rtl="0" eaLnBrk="1" latinLnBrk="0" hangingPunct="1">
        <a:defRPr sz="2796" kern="1200">
          <a:solidFill>
            <a:schemeClr val="tx1"/>
          </a:solidFill>
          <a:latin typeface="+mn-lt"/>
          <a:ea typeface="+mn-ea"/>
          <a:cs typeface="+mn-cs"/>
        </a:defRPr>
      </a:lvl6pPr>
      <a:lvl7pPr marL="4305060" algn="l" defTabSz="1435020" rtl="0" eaLnBrk="1" latinLnBrk="0" hangingPunct="1">
        <a:defRPr sz="2796" kern="1200">
          <a:solidFill>
            <a:schemeClr val="tx1"/>
          </a:solidFill>
          <a:latin typeface="+mn-lt"/>
          <a:ea typeface="+mn-ea"/>
          <a:cs typeface="+mn-cs"/>
        </a:defRPr>
      </a:lvl7pPr>
      <a:lvl8pPr marL="5022571" algn="l" defTabSz="1435020" rtl="0" eaLnBrk="1" latinLnBrk="0" hangingPunct="1">
        <a:defRPr sz="2796" kern="1200">
          <a:solidFill>
            <a:schemeClr val="tx1"/>
          </a:solidFill>
          <a:latin typeface="+mn-lt"/>
          <a:ea typeface="+mn-ea"/>
          <a:cs typeface="+mn-cs"/>
        </a:defRPr>
      </a:lvl8pPr>
      <a:lvl9pPr marL="5740081" algn="l" defTabSz="1435020" rtl="0" eaLnBrk="1" latinLnBrk="0" hangingPunct="1">
        <a:defRPr sz="279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017C9-AC15-4CCA-8C6A-D096B692595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D9985E-E995-4AA3-8F96-105FED2AA263}"/>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CEAF5D-6DF2-42A1-9107-746981A60A92}"/>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055223D1-C5E3-4C94-AEA1-AEBDBFBE887B}"/>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6E7DEEFD-E30B-42A2-B8D1-76AA118AE700}"/>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568256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7017C9-AC15-4CCA-8C6A-D096B692595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D9985E-E995-4AA3-8F96-105FED2AA263}"/>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ECEAF5D-6DF2-42A1-9107-746981A60A92}"/>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677C449F-71A4-46D0-BEB2-00544BCCCA10}" type="datetimeFigureOut">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21/04/2025</a:t>
            </a:fld>
            <a:endParaRPr lang="vi-VN">
              <a:solidFill>
                <a:prstClr val="black">
                  <a:tint val="75000"/>
                </a:prstClr>
              </a:solidFill>
              <a:latin typeface="Arial" panose="020B0604020202020204" pitchFamily="34" charset="0"/>
            </a:endParaRPr>
          </a:p>
        </p:txBody>
      </p:sp>
      <p:sp>
        <p:nvSpPr>
          <p:cNvPr id="5" name="Footer Placeholder 4">
            <a:extLst>
              <a:ext uri="{FF2B5EF4-FFF2-40B4-BE49-F238E27FC236}">
                <a16:creationId xmlns:a16="http://schemas.microsoft.com/office/drawing/2014/main" id="{055223D1-C5E3-4C94-AEA1-AEBDBFBE887B}"/>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vi-VN">
              <a:solidFill>
                <a:prstClr val="black">
                  <a:tint val="75000"/>
                </a:prstClr>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6E7DEEFD-E30B-42A2-B8D1-76AA118AE700}"/>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8AEE276B-FF91-4F45-991C-191C86E5E44B}" type="slidenum">
              <a:rPr lang="vi-VN" smtClean="0">
                <a:solidFill>
                  <a:prstClr val="black">
                    <a:tint val="75000"/>
                  </a:prstClr>
                </a:solidFill>
                <a:latin typeface="Arial" panose="020B0604020202020204" pitchFamily="34" charset="0"/>
              </a:rPr>
              <a:pPr defTabSz="1219170" eaLnBrk="1" fontAlgn="auto" hangingPunct="1">
                <a:spcBef>
                  <a:spcPts val="0"/>
                </a:spcBef>
                <a:spcAft>
                  <a:spcPts val="0"/>
                </a:spcAft>
              </a:pPr>
              <a:t>‹#›</a:t>
            </a:fld>
            <a:endParaRPr lang="vi-VN">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6798365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wmf"/><Relationship Id="rId4" Type="http://schemas.openxmlformats.org/officeDocument/2006/relationships/image" Target="../media/image11.png"/><Relationship Id="rId9"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jfif"/></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39" y="5442433"/>
            <a:ext cx="2032000" cy="263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181" y="6227884"/>
            <a:ext cx="5608965" cy="20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1248" y="336871"/>
            <a:ext cx="2078574" cy="26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05760" y="418380"/>
            <a:ext cx="2086501" cy="249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0927" y="1451761"/>
            <a:ext cx="597827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14464" y="988800"/>
            <a:ext cx="1472394" cy="192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6451" y="5962474"/>
            <a:ext cx="1414336" cy="102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4382" y="5111196"/>
            <a:ext cx="4329249" cy="30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4"/>
          <p:cNvSpPr txBox="1">
            <a:spLocks noChangeArrowheads="1"/>
          </p:cNvSpPr>
          <p:nvPr/>
        </p:nvSpPr>
        <p:spPr bwMode="auto">
          <a:xfrm>
            <a:off x="1190957" y="1746189"/>
            <a:ext cx="13500099"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a:t>
            </a:r>
          </a:p>
        </p:txBody>
      </p:sp>
      <p:pic>
        <p:nvPicPr>
          <p:cNvPr id="19" name="Picture 6" descr="GIỚI THIỆU SÁCH GIÁO KHOA LỚP 2 BỘ SÁCH KẾT NỐI TRI THỨC VỚI CUỘC SỐNG">
            <a:extLst>
              <a:ext uri="{FF2B5EF4-FFF2-40B4-BE49-F238E27FC236}">
                <a16:creationId xmlns:a16="http://schemas.microsoft.com/office/drawing/2014/main" id="{2D6856D2-7715-1E01-6A71-DCD774F61FB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31" t="39589" r="8758" b="10205"/>
          <a:stretch/>
        </p:blipFill>
        <p:spPr bwMode="auto">
          <a:xfrm>
            <a:off x="6791938" y="2916276"/>
            <a:ext cx="3153039" cy="3143384"/>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91985ED-A3F2-7944-27FC-AE5E72654034}"/>
              </a:ext>
            </a:extLst>
          </p:cNvPr>
          <p:cNvSpPr txBox="1"/>
          <p:nvPr/>
        </p:nvSpPr>
        <p:spPr>
          <a:xfrm>
            <a:off x="1317606" y="5870472"/>
            <a:ext cx="14112391" cy="1733680"/>
          </a:xfrm>
          <a:prstGeom prst="rect">
            <a:avLst/>
          </a:prstGeom>
          <a:noFill/>
        </p:spPr>
        <p:txBody>
          <a:bodyPr wrap="square" rtlCol="0">
            <a:spAutoFit/>
          </a:bodyPr>
          <a:lstStyle/>
          <a:p>
            <a:pPr algn="just"/>
            <a:r>
              <a:rPr lang="vi-VN" sz="5333">
                <a:solidFill>
                  <a:srgbClr val="0070C0"/>
                </a:solidFill>
                <a:latin typeface="+mn-lt"/>
              </a:rPr>
              <a:t>Ngày mai đi học rồi, nhưng mùa hè chắc sẽ theo các bạn vào lớp học.</a:t>
            </a:r>
            <a:endParaRPr lang="en-US" sz="5333">
              <a:solidFill>
                <a:srgbClr val="0070C0"/>
              </a:solidFill>
              <a:latin typeface="+mn-lt"/>
            </a:endParaRPr>
          </a:p>
        </p:txBody>
      </p:sp>
      <p:sp>
        <p:nvSpPr>
          <p:cNvPr id="4" name="TextBox 3">
            <a:extLst>
              <a:ext uri="{FF2B5EF4-FFF2-40B4-BE49-F238E27FC236}">
                <a16:creationId xmlns:a16="http://schemas.microsoft.com/office/drawing/2014/main" id="{69E3FDE6-1A8C-AFE2-C1E0-B49C73DE583A}"/>
              </a:ext>
            </a:extLst>
          </p:cNvPr>
          <p:cNvSpPr txBox="1"/>
          <p:nvPr/>
        </p:nvSpPr>
        <p:spPr>
          <a:xfrm>
            <a:off x="1317605" y="329899"/>
            <a:ext cx="7998056" cy="830997"/>
          </a:xfrm>
          <a:prstGeom prst="rect">
            <a:avLst/>
          </a:prstGeom>
          <a:noFill/>
          <a:ln>
            <a:solidFill>
              <a:srgbClr val="0070C0"/>
            </a:solidFill>
          </a:ln>
        </p:spPr>
        <p:txBody>
          <a:bodyPr wrap="square" rtlCol="0">
            <a:spAutoFit/>
          </a:bodyPr>
          <a:lstStyle/>
          <a:p>
            <a:pPr algn="ctr"/>
            <a:r>
              <a:rPr lang="en-US" sz="48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1317606" y="2591053"/>
            <a:ext cx="14112391" cy="2554354"/>
          </a:xfrm>
          <a:prstGeom prst="rect">
            <a:avLst/>
          </a:prstGeom>
          <a:noFill/>
        </p:spPr>
        <p:txBody>
          <a:bodyPr wrap="square" rtlCol="0">
            <a:spAutoFit/>
          </a:bodyPr>
          <a:lstStyle/>
          <a:p>
            <a:pPr algn="just"/>
            <a:r>
              <a:rPr lang="vi-VN" sz="5333" dirty="0">
                <a:solidFill>
                  <a:srgbClr val="0070C0"/>
                </a:solidFill>
              </a:rPr>
              <a:t>Sơn về quê từ đầu hè, giờ gặp lại, hai bạn có bao nhiêu chuyện. Sơn kể ở quê, cậu được theo ông bà đi trồng rau, câu cá.</a:t>
            </a:r>
            <a:endParaRPr lang="en-US" sz="5333" dirty="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8343406" y="2591053"/>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11946661" y="2591053"/>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4445021" y="2591053"/>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A9850A4-F2A8-2C2C-D151-0F3D6DFD4AA0}"/>
              </a:ext>
            </a:extLst>
          </p:cNvPr>
          <p:cNvGrpSpPr/>
          <p:nvPr/>
        </p:nvGrpSpPr>
        <p:grpSpPr>
          <a:xfrm>
            <a:off x="7179852" y="3439208"/>
            <a:ext cx="286128" cy="788195"/>
            <a:chOff x="5362265" y="2534436"/>
            <a:chExt cx="259662" cy="591146"/>
          </a:xfrm>
        </p:grpSpPr>
        <p:cxnSp>
          <p:nvCxnSpPr>
            <p:cNvPr id="31" name="Straight Connector 30">
              <a:extLst>
                <a:ext uri="{FF2B5EF4-FFF2-40B4-BE49-F238E27FC236}">
                  <a16:creationId xmlns:a16="http://schemas.microsoft.com/office/drawing/2014/main" id="{B4AD2E73-9114-3D4E-B818-7F9849011404}"/>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C35B65-C19F-7EF1-B4FE-5BD9753F71C5}"/>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12127369" y="3489617"/>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D74623-2F0A-C950-39B2-5C234B1CCC0F}"/>
              </a:ext>
            </a:extLst>
          </p:cNvPr>
          <p:cNvCxnSpPr>
            <a:cxnSpLocks/>
          </p:cNvCxnSpPr>
          <p:nvPr/>
        </p:nvCxnSpPr>
        <p:spPr>
          <a:xfrm flipH="1">
            <a:off x="7850173" y="596456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8824741" y="4277812"/>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11317137" y="4277812"/>
            <a:ext cx="286128" cy="788195"/>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EAA26BE5-B4CA-B18B-11A4-6D1514F949CE}"/>
              </a:ext>
            </a:extLst>
          </p:cNvPr>
          <p:cNvCxnSpPr>
            <a:cxnSpLocks/>
          </p:cNvCxnSpPr>
          <p:nvPr/>
        </p:nvCxnSpPr>
        <p:spPr>
          <a:xfrm flipH="1">
            <a:off x="12627039" y="5964569"/>
            <a:ext cx="180708" cy="7881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A4928E8-EB32-F2F7-27A7-E2C589AF1481}"/>
              </a:ext>
            </a:extLst>
          </p:cNvPr>
          <p:cNvGrpSpPr/>
          <p:nvPr/>
        </p:nvGrpSpPr>
        <p:grpSpPr>
          <a:xfrm>
            <a:off x="9316975" y="6846863"/>
            <a:ext cx="286128" cy="788195"/>
            <a:chOff x="5362265" y="2534436"/>
            <a:chExt cx="259662" cy="591146"/>
          </a:xfrm>
        </p:grpSpPr>
        <p:cxnSp>
          <p:nvCxnSpPr>
            <p:cNvPr id="43" name="Straight Connector 42">
              <a:extLst>
                <a:ext uri="{FF2B5EF4-FFF2-40B4-BE49-F238E27FC236}">
                  <a16:creationId xmlns:a16="http://schemas.microsoft.com/office/drawing/2014/main" id="{E787FC7B-1E91-44FD-FF9E-D4661E98BFBD}"/>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ACB42C-6729-E39D-0200-F7490B4FFEC7}"/>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8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037787" y="469807"/>
            <a:ext cx="9215604" cy="830997"/>
          </a:xfrm>
          <a:prstGeom prst="rect">
            <a:avLst/>
          </a:prstGeom>
          <a:noFill/>
          <a:ln>
            <a:solidFill>
              <a:srgbClr val="0070C0"/>
            </a:solidFill>
          </a:ln>
        </p:spPr>
        <p:txBody>
          <a:bodyPr wrap="square" rtlCol="0">
            <a:spAutoFit/>
          </a:bodyPr>
          <a:lstStyle/>
          <a:p>
            <a:pPr algn="ctr"/>
            <a:r>
              <a:rPr lang="en-US" sz="4800" b="1">
                <a:solidFill>
                  <a:srgbClr val="0070C0"/>
                </a:solidFill>
              </a:rPr>
              <a:t>Lưu ý đọc diễn cảm lời thoại</a:t>
            </a:r>
          </a:p>
        </p:txBody>
      </p:sp>
      <p:sp>
        <p:nvSpPr>
          <p:cNvPr id="5" name="TextBox 4">
            <a:extLst>
              <a:ext uri="{FF2B5EF4-FFF2-40B4-BE49-F238E27FC236}">
                <a16:creationId xmlns:a16="http://schemas.microsoft.com/office/drawing/2014/main" id="{41FFBA65-88BF-79BE-B8D8-1B4B9E9A7A99}"/>
              </a:ext>
            </a:extLst>
          </p:cNvPr>
          <p:cNvSpPr txBox="1"/>
          <p:nvPr/>
        </p:nvSpPr>
        <p:spPr>
          <a:xfrm>
            <a:off x="1317606" y="2591054"/>
            <a:ext cx="14112391" cy="913007"/>
          </a:xfrm>
          <a:prstGeom prst="rect">
            <a:avLst/>
          </a:prstGeom>
          <a:noFill/>
        </p:spPr>
        <p:txBody>
          <a:bodyPr wrap="square" rtlCol="0">
            <a:spAutoFit/>
          </a:bodyPr>
          <a:lstStyle/>
          <a:p>
            <a:pPr marL="761981" indent="-761981" algn="just">
              <a:buFontTx/>
              <a:buChar char="-"/>
            </a:pPr>
            <a:r>
              <a:rPr lang="en-US" sz="5333">
                <a:solidFill>
                  <a:srgbClr val="0070C0"/>
                </a:solidFill>
              </a:rPr>
              <a:t>Cho cậu này.</a:t>
            </a:r>
          </a:p>
        </p:txBody>
      </p:sp>
      <p:sp>
        <p:nvSpPr>
          <p:cNvPr id="21" name="TextBox 20">
            <a:extLst>
              <a:ext uri="{FF2B5EF4-FFF2-40B4-BE49-F238E27FC236}">
                <a16:creationId xmlns:a16="http://schemas.microsoft.com/office/drawing/2014/main" id="{9045F8B8-9299-C819-4D9D-5C3617FA46EA}"/>
              </a:ext>
            </a:extLst>
          </p:cNvPr>
          <p:cNvSpPr txBox="1"/>
          <p:nvPr/>
        </p:nvSpPr>
        <p:spPr>
          <a:xfrm>
            <a:off x="1317606" y="4732442"/>
            <a:ext cx="14112391" cy="913007"/>
          </a:xfrm>
          <a:prstGeom prst="rect">
            <a:avLst/>
          </a:prstGeom>
          <a:noFill/>
        </p:spPr>
        <p:txBody>
          <a:bodyPr wrap="square" rtlCol="0">
            <a:spAutoFit/>
          </a:bodyPr>
          <a:lstStyle/>
          <a:p>
            <a:pPr marL="761981" indent="-761981" algn="just">
              <a:buFontTx/>
              <a:buChar char="-"/>
            </a:pPr>
            <a:r>
              <a:rPr lang="en-US" sz="5333">
                <a:solidFill>
                  <a:srgbClr val="0070C0"/>
                </a:solidFill>
              </a:rPr>
              <a:t>Tớ chẳng được đi đâu.</a:t>
            </a:r>
          </a:p>
        </p:txBody>
      </p:sp>
      <p:sp>
        <p:nvSpPr>
          <p:cNvPr id="22" name="TextBox 21">
            <a:extLst>
              <a:ext uri="{FF2B5EF4-FFF2-40B4-BE49-F238E27FC236}">
                <a16:creationId xmlns:a16="http://schemas.microsoft.com/office/drawing/2014/main" id="{CAFA4200-CCBE-D428-4743-E5686324A448}"/>
              </a:ext>
            </a:extLst>
          </p:cNvPr>
          <p:cNvSpPr txBox="1"/>
          <p:nvPr/>
        </p:nvSpPr>
        <p:spPr>
          <a:xfrm>
            <a:off x="2123502" y="3743821"/>
            <a:ext cx="14112391" cy="748988"/>
          </a:xfrm>
          <a:prstGeom prst="rect">
            <a:avLst/>
          </a:prstGeom>
          <a:noFill/>
        </p:spPr>
        <p:txBody>
          <a:bodyPr wrap="square" rtlCol="0">
            <a:spAutoFit/>
          </a:bodyPr>
          <a:lstStyle/>
          <a:p>
            <a:pPr algn="just"/>
            <a:r>
              <a:rPr lang="en-US" sz="4267">
                <a:solidFill>
                  <a:srgbClr val="002060"/>
                </a:solidFill>
              </a:rPr>
              <a:t>(Giọng đọc nhanh, vui)</a:t>
            </a:r>
          </a:p>
        </p:txBody>
      </p:sp>
      <p:sp>
        <p:nvSpPr>
          <p:cNvPr id="23" name="TextBox 22">
            <a:extLst>
              <a:ext uri="{FF2B5EF4-FFF2-40B4-BE49-F238E27FC236}">
                <a16:creationId xmlns:a16="http://schemas.microsoft.com/office/drawing/2014/main" id="{2328C4BA-84B0-6314-097A-964E72E12821}"/>
              </a:ext>
            </a:extLst>
          </p:cNvPr>
          <p:cNvSpPr txBox="1"/>
          <p:nvPr/>
        </p:nvSpPr>
        <p:spPr>
          <a:xfrm>
            <a:off x="2123502" y="5885209"/>
            <a:ext cx="14112391" cy="748988"/>
          </a:xfrm>
          <a:prstGeom prst="rect">
            <a:avLst/>
          </a:prstGeom>
          <a:noFill/>
        </p:spPr>
        <p:txBody>
          <a:bodyPr wrap="square" rtlCol="0">
            <a:spAutoFit/>
          </a:bodyPr>
          <a:lstStyle/>
          <a:p>
            <a:pPr algn="just"/>
            <a:r>
              <a:rPr lang="en-US" sz="4267">
                <a:solidFill>
                  <a:srgbClr val="002060"/>
                </a:solidFill>
              </a:rPr>
              <a:t>(Giọng đọc buồn, chậm)</a:t>
            </a:r>
          </a:p>
        </p:txBody>
      </p:sp>
    </p:spTree>
    <p:extLst>
      <p:ext uri="{BB962C8B-B14F-4D97-AF65-F5344CB8AC3E}">
        <p14:creationId xmlns:p14="http://schemas.microsoft.com/office/powerpoint/2010/main" val="1410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AC9B03-2FBE-4878-D006-F9D928C8F5B2}"/>
              </a:ext>
            </a:extLst>
          </p:cNvPr>
          <p:cNvGrpSpPr/>
          <p:nvPr/>
        </p:nvGrpSpPr>
        <p:grpSpPr>
          <a:xfrm>
            <a:off x="338976" y="280232"/>
            <a:ext cx="15578049" cy="8177752"/>
            <a:chOff x="239150" y="210174"/>
            <a:chExt cx="11683537" cy="6133314"/>
          </a:xfrm>
          <a:solidFill>
            <a:srgbClr val="FFFFFF"/>
          </a:solidFill>
        </p:grpSpPr>
        <p:sp>
          <p:nvSpPr>
            <p:cNvPr id="5" name="TextBox 4">
              <a:extLst>
                <a:ext uri="{FF2B5EF4-FFF2-40B4-BE49-F238E27FC236}">
                  <a16:creationId xmlns:a16="http://schemas.microsoft.com/office/drawing/2014/main" id="{B7136ED8-C8E5-CF72-A871-F95919E09819}"/>
                </a:ext>
              </a:extLst>
            </p:cNvPr>
            <p:cNvSpPr txBox="1"/>
            <p:nvPr/>
          </p:nvSpPr>
          <p:spPr>
            <a:xfrm>
              <a:off x="239150" y="733394"/>
              <a:ext cx="11683537" cy="5610094"/>
            </a:xfrm>
            <a:prstGeom prst="rect">
              <a:avLst/>
            </a:prstGeom>
            <a:grp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Có tiếng gọi ngoài cổng. Chi nhìn ra, thấy Sơn giơ chiếc diều rất xinh, vẫy rối rít: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Cho cậu này.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      </a:t>
              </a:r>
              <a:r>
                <a:rPr kumimoji="0" lang="vi-VN" sz="2667"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Nhìn Sơn đen nhẻm, mắt lấp lánh khi kể chuyện, Chi chợt thấy buồn: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Tớ chẳng được đi đâu.</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Nhưng mẹ tớ bảo cậu biết đi xe đạp rồi.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Ừ, tớ ở nhà tập xe thôi.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Thế cậu được đạp xe đi khắp nơi mà.</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Chi cười: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Ừ nhỉ.</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Cứ thế, hai bạn thi nhau kể những trải nghiệm mùa hè.</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Ngày mai đi học rồi, nhưng mùa hè chắc sẽ theo các bạn vào lớp học.</a:t>
              </a:r>
              <a:endPar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(Minh </a:t>
              </a:r>
              <a:r>
                <a:rPr kumimoji="0" lang="en-US" sz="2667"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Dương</a:t>
              </a: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2667"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B54CE3-5B4F-938A-DB6F-2EB3F559AAF2}"/>
                </a:ext>
              </a:extLst>
            </p:cNvPr>
            <p:cNvSpPr txBox="1"/>
            <p:nvPr/>
          </p:nvSpPr>
          <p:spPr>
            <a:xfrm>
              <a:off x="4482972" y="210174"/>
              <a:ext cx="3195892" cy="500090"/>
            </a:xfrm>
            <a:prstGeom prst="rect">
              <a:avLst/>
            </a:prstGeom>
            <a:grp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NGÀY GẶP LẠI</a:t>
              </a:r>
              <a:endParaRPr kumimoji="0" lang="vi-VN" sz="3733"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2014023" y="8610520"/>
            <a:ext cx="12227952" cy="50276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charset="0"/>
                <a:ea typeface="+mn-ea"/>
                <a:cs typeface="+mn-cs"/>
              </a:rPr>
              <a:t>Học sinh tự ngắt các phần vào sách.</a:t>
            </a:r>
          </a:p>
        </p:txBody>
      </p:sp>
      <p:sp>
        <p:nvSpPr>
          <p:cNvPr id="8" name="TextBox 7">
            <a:extLst>
              <a:ext uri="{FF2B5EF4-FFF2-40B4-BE49-F238E27FC236}">
                <a16:creationId xmlns:a16="http://schemas.microsoft.com/office/drawing/2014/main" id="{D8FD718C-C998-AE40-1849-23A77C870C8C}"/>
              </a:ext>
            </a:extLst>
          </p:cNvPr>
          <p:cNvSpPr txBox="1"/>
          <p:nvPr/>
        </p:nvSpPr>
        <p:spPr>
          <a:xfrm>
            <a:off x="338976" y="224719"/>
            <a:ext cx="3623333" cy="737720"/>
          </a:xfrm>
          <a:prstGeom prst="roundRect">
            <a:avLst/>
          </a:prstGeom>
          <a:solidFill>
            <a:srgbClr val="FFFFCC"/>
          </a:solidFill>
          <a:ln w="28575">
            <a:solidFill>
              <a:srgbClr val="217875"/>
            </a:solidFill>
            <a:prstDash val="sysDash"/>
          </a:ln>
        </p:spPr>
        <p:txBody>
          <a:bodyPr wrap="square">
            <a:spAutoFit/>
          </a:bodyPr>
          <a:lstStyle/>
          <a:p>
            <a:pPr algn="ctr"/>
            <a:r>
              <a:rPr lang="en-US" sz="3733" dirty="0">
                <a:solidFill>
                  <a:schemeClr val="accent6">
                    <a:lumMod val="50000"/>
                  </a:schemeClr>
                </a:solidFill>
                <a:latin typeface="Times New Roman" panose="02020603050405020304" pitchFamily="18" charset="0"/>
                <a:cs typeface="Times New Roman" panose="02020603050405020304" pitchFamily="18" charset="0"/>
              </a:rPr>
              <a:t>Chia </a:t>
            </a:r>
            <a:r>
              <a:rPr lang="en-US" sz="3733" dirty="0" err="1">
                <a:solidFill>
                  <a:schemeClr val="accent6">
                    <a:lumMod val="50000"/>
                  </a:schemeClr>
                </a:solidFill>
                <a:latin typeface="Times New Roman" panose="02020603050405020304" pitchFamily="18" charset="0"/>
                <a:cs typeface="Times New Roman" panose="02020603050405020304" pitchFamily="18" charset="0"/>
              </a:rPr>
              <a:t>đoạn</a:t>
            </a:r>
            <a:endParaRPr lang="en-US" sz="3733"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86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037787" y="469807"/>
            <a:ext cx="9215604" cy="830997"/>
          </a:xfrm>
          <a:prstGeom prst="rect">
            <a:avLst/>
          </a:prstGeom>
          <a:noFill/>
          <a:ln>
            <a:solidFill>
              <a:srgbClr val="0070C0"/>
            </a:solidFill>
          </a:ln>
        </p:spPr>
        <p:txBody>
          <a:bodyPr wrap="square" rtlCol="0">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Đọc</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nối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tiếp</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theo</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nhóm</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1879600" y="8063372"/>
            <a:ext cx="12227952"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lần</a:t>
            </a:r>
            <a:r>
              <a:rPr lang="en-US" sz="36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2589538" y="2435235"/>
            <a:ext cx="11076924" cy="4996472"/>
          </a:xfrm>
          <a:prstGeom prst="rect">
            <a:avLst/>
          </a:prstGeom>
        </p:spPr>
      </p:pic>
    </p:spTree>
    <p:extLst>
      <p:ext uri="{BB962C8B-B14F-4D97-AF65-F5344CB8AC3E}">
        <p14:creationId xmlns:p14="http://schemas.microsoft.com/office/powerpoint/2010/main" val="2616148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037787" y="469807"/>
            <a:ext cx="9215604" cy="830997"/>
          </a:xfrm>
          <a:prstGeom prst="rect">
            <a:avLst/>
          </a:prstGeom>
          <a:noFill/>
          <a:ln>
            <a:solidFill>
              <a:srgbClr val="0070C0"/>
            </a:solidFill>
          </a:ln>
        </p:spPr>
        <p:txBody>
          <a:bodyPr wrap="square" rtlCol="0">
            <a:spAutoFit/>
          </a:bodyPr>
          <a:lstStyle/>
          <a:p>
            <a:pPr algn="ctr"/>
            <a:r>
              <a:rPr lang="en-US" sz="48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2014024" y="8314754"/>
            <a:ext cx="12227952" cy="707886"/>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811" y="1924555"/>
            <a:ext cx="5190379" cy="601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796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037787" y="469807"/>
            <a:ext cx="9215604" cy="830997"/>
          </a:xfrm>
          <a:prstGeom prst="rect">
            <a:avLst/>
          </a:prstGeom>
          <a:noFill/>
          <a:ln>
            <a:solidFill>
              <a:srgbClr val="0070C0"/>
            </a:solidFill>
          </a:ln>
        </p:spPr>
        <p:txBody>
          <a:bodyPr wrap="square" rtlCol="0">
            <a:spAutoFit/>
          </a:bodyPr>
          <a:lstStyle/>
          <a:p>
            <a:pPr algn="ctr"/>
            <a:r>
              <a:rPr lang="en-US" sz="48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2014024" y="8535360"/>
            <a:ext cx="12227952" cy="502766"/>
          </a:xfrm>
          <a:prstGeom prst="rect">
            <a:avLst/>
          </a:prstGeom>
          <a:noFill/>
        </p:spPr>
        <p:txBody>
          <a:bodyPr wrap="square" rtlCol="0">
            <a:spAutoFit/>
          </a:bodyPr>
          <a:lstStyle/>
          <a:p>
            <a:pPr algn="ctr"/>
            <a:r>
              <a:rPr lang="en-US" sz="2667"/>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619" y="2791791"/>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152" y="2791791"/>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386" y="2791791"/>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35" y="2791791"/>
            <a:ext cx="3498077" cy="428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6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AC9B03-2FBE-4878-D006-F9D928C8F5B2}"/>
              </a:ext>
            </a:extLst>
          </p:cNvPr>
          <p:cNvGrpSpPr/>
          <p:nvPr/>
        </p:nvGrpSpPr>
        <p:grpSpPr>
          <a:xfrm>
            <a:off x="338976" y="280232"/>
            <a:ext cx="15578049" cy="8177752"/>
            <a:chOff x="239150" y="210174"/>
            <a:chExt cx="11683537" cy="6133314"/>
          </a:xfrm>
          <a:solidFill>
            <a:srgbClr val="FFFFFF"/>
          </a:solidFill>
        </p:grpSpPr>
        <p:sp>
          <p:nvSpPr>
            <p:cNvPr id="5" name="TextBox 4">
              <a:extLst>
                <a:ext uri="{FF2B5EF4-FFF2-40B4-BE49-F238E27FC236}">
                  <a16:creationId xmlns:a16="http://schemas.microsoft.com/office/drawing/2014/main" id="{B7136ED8-C8E5-CF72-A871-F95919E09819}"/>
                </a:ext>
              </a:extLst>
            </p:cNvPr>
            <p:cNvSpPr txBox="1"/>
            <p:nvPr/>
          </p:nvSpPr>
          <p:spPr>
            <a:xfrm>
              <a:off x="239150" y="733394"/>
              <a:ext cx="11683537" cy="5610094"/>
            </a:xfrm>
            <a:prstGeom prst="rect">
              <a:avLst/>
            </a:prstGeom>
            <a:grp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Có tiếng gọi ngoài cổng. Chi nhìn ra, thấy Sơn giơ chiếc diều rất xinh, vẫy rối rít: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Cho cậu này.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      </a:t>
              </a:r>
              <a:r>
                <a:rPr kumimoji="0" lang="vi-VN" sz="2667"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Nhìn Sơn đen nhẻm, mắt lấp lánh khi kể chuyện, Chi chợt thấy buồn: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Tớ chẳng được đi đâu.</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Nhưng mẹ tớ bảo cậu biết đi xe đạp rồi.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Ừ, tớ ở nhà tập xe thôi.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Thế cậu được đạp xe đi khắp nơi mà.</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Chi cười: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Ừ nhỉ.</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Cứ thế, hai bạn thi nhau kể những trải nghiệm mùa hè.</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vi-VN"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Ngày mai đi học rồi, nhưng mùa hè chắc sẽ theo các bạn vào lớp học.</a:t>
              </a:r>
              <a:endParaRPr kumimoji="0" lang="en-US" sz="2667"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(Minh </a:t>
              </a:r>
              <a:r>
                <a:rPr kumimoji="0" lang="en-US" sz="2667"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Dương</a:t>
              </a:r>
              <a:r>
                <a:rPr kumimoji="0" 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667"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AB54CE3-5B4F-938A-DB6F-2EB3F559AAF2}"/>
                </a:ext>
              </a:extLst>
            </p:cNvPr>
            <p:cNvSpPr txBox="1"/>
            <p:nvPr/>
          </p:nvSpPr>
          <p:spPr>
            <a:xfrm>
              <a:off x="4482972" y="210174"/>
              <a:ext cx="3195892" cy="500090"/>
            </a:xfrm>
            <a:prstGeom prst="rect">
              <a:avLst/>
            </a:prstGeom>
            <a:grp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NGÀY GẶP LẠI</a:t>
              </a:r>
              <a:endParaRPr kumimoji="0" lang="vi-VN"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7" name="TextBox 6">
            <a:extLst>
              <a:ext uri="{FF2B5EF4-FFF2-40B4-BE49-F238E27FC236}">
                <a16:creationId xmlns:a16="http://schemas.microsoft.com/office/drawing/2014/main" id="{F051A0CD-973E-CEF6-9E72-7A750CDE7823}"/>
              </a:ext>
            </a:extLst>
          </p:cNvPr>
          <p:cNvSpPr txBox="1"/>
          <p:nvPr/>
        </p:nvSpPr>
        <p:spPr>
          <a:xfrm>
            <a:off x="2014023" y="8610520"/>
            <a:ext cx="12227952" cy="50276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a:ln>
                  <a:noFill/>
                </a:ln>
                <a:solidFill>
                  <a:srgbClr val="000000"/>
                </a:solidFill>
                <a:effectLst/>
                <a:uLnTx/>
                <a:uFillTx/>
                <a:latin typeface="Arial" charset="0"/>
                <a:ea typeface="+mn-ea"/>
                <a:cs typeface="+mn-cs"/>
              </a:rPr>
              <a:t>Học sinh tự ngắt các phần vào sách.</a:t>
            </a:r>
          </a:p>
        </p:txBody>
      </p:sp>
      <p:sp>
        <p:nvSpPr>
          <p:cNvPr id="8" name="TextBox 7">
            <a:extLst>
              <a:ext uri="{FF2B5EF4-FFF2-40B4-BE49-F238E27FC236}">
                <a16:creationId xmlns:a16="http://schemas.microsoft.com/office/drawing/2014/main" id="{D8FD718C-C998-AE40-1849-23A77C870C8C}"/>
              </a:ext>
            </a:extLst>
          </p:cNvPr>
          <p:cNvSpPr txBox="1"/>
          <p:nvPr/>
        </p:nvSpPr>
        <p:spPr>
          <a:xfrm>
            <a:off x="338976" y="224719"/>
            <a:ext cx="3623333" cy="737720"/>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2D2D8A">
                    <a:lumMod val="50000"/>
                  </a:srgbClr>
                </a:solidFill>
                <a:effectLst/>
                <a:uLnTx/>
                <a:uFillTx/>
                <a:latin typeface="Times New Roman" panose="02020603050405020304" pitchFamily="18" charset="0"/>
                <a:ea typeface="+mn-ea"/>
                <a:cs typeface="Times New Roman" panose="02020603050405020304" pitchFamily="18" charset="0"/>
              </a:rPr>
              <a:t>Chia </a:t>
            </a:r>
            <a:r>
              <a:rPr kumimoji="0" lang="en-US" sz="3733" b="0" i="0" u="none" strike="noStrike" kern="1200" cap="none" spc="0" normalizeH="0" baseline="0" noProof="0" dirty="0" err="1">
                <a:ln>
                  <a:noFill/>
                </a:ln>
                <a:solidFill>
                  <a:srgbClr val="2D2D8A">
                    <a:lumMod val="5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3733" b="0" i="0" u="none" strike="noStrike" kern="1200" cap="none" spc="0" normalizeH="0" baseline="0" noProof="0" dirty="0">
              <a:ln>
                <a:noFill/>
              </a:ln>
              <a:solidFill>
                <a:srgbClr val="2D2D8A">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95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850388" y="3607634"/>
            <a:ext cx="14555225" cy="1897892"/>
          </a:xfrm>
          <a:prstGeom prst="rect">
            <a:avLst/>
          </a:prstGeom>
          <a:noFill/>
        </p:spPr>
        <p:txBody>
          <a:bodyPr wrap="square" rtlCol="0">
            <a:spAutoFit/>
          </a:bodyPr>
          <a:lstStyle/>
          <a:p>
            <a:pPr algn="ctr"/>
            <a:r>
              <a:rPr lang="en-US" sz="11733" b="1">
                <a:solidFill>
                  <a:srgbClr val="0070C0"/>
                </a:solidFill>
              </a:rPr>
              <a:t>TRẢ LỜI CÂU HỎI</a:t>
            </a:r>
          </a:p>
        </p:txBody>
      </p:sp>
    </p:spTree>
    <p:extLst>
      <p:ext uri="{BB962C8B-B14F-4D97-AF65-F5344CB8AC3E}">
        <p14:creationId xmlns:p14="http://schemas.microsoft.com/office/powerpoint/2010/main" val="1279315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43020" y="1449163"/>
            <a:ext cx="14841821" cy="1569660"/>
          </a:xfrm>
          <a:prstGeom prst="rect">
            <a:avLst/>
          </a:prstGeom>
          <a:noFill/>
          <a:ln>
            <a:solidFill>
              <a:srgbClr val="0070C0"/>
            </a:solidFill>
          </a:ln>
        </p:spPr>
        <p:txBody>
          <a:bodyPr wrap="square" rtlCol="0">
            <a:spAutoFit/>
          </a:bodyPr>
          <a:lstStyle/>
          <a:p>
            <a:pPr algn="just"/>
            <a:r>
              <a:rPr lang="en-US" sz="4800" dirty="0">
                <a:solidFill>
                  <a:srgbClr val="0070C0"/>
                </a:solidFill>
              </a:rPr>
              <a:t>1.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niềm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vui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gặp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Sơn</a:t>
            </a:r>
            <a:r>
              <a:rPr lang="en-US" sz="4800" dirty="0">
                <a:latin typeface="Times New Roman" panose="02020603050405020304" pitchFamily="18" charset="0"/>
                <a:cs typeface="Times New Roman" panose="02020603050405020304" pitchFamily="18" charset="0"/>
              </a:rPr>
              <a:t>.</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7634280" y="3139545"/>
            <a:ext cx="1059305" cy="8794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707090" y="4108909"/>
            <a:ext cx="14841821" cy="3785652"/>
          </a:xfrm>
          <a:prstGeom prst="rect">
            <a:avLst/>
          </a:prstGeom>
          <a:noFill/>
          <a:ln>
            <a:solidFill>
              <a:srgbClr val="0070C0"/>
            </a:solidFill>
          </a:ln>
        </p:spPr>
        <p:txBody>
          <a:bodyPr wrap="square" rtlCol="0">
            <a:spAutoFit/>
          </a:bodyPr>
          <a:lstStyle/>
          <a:p>
            <a:pPr algn="just"/>
            <a:r>
              <a:rPr lang="en-US" sz="4800" dirty="0">
                <a:solidFill>
                  <a:srgbClr val="002060"/>
                </a:solidFill>
              </a:rPr>
              <a:t>	</a:t>
            </a:r>
            <a:r>
              <a:rPr lang="en-US" sz="4800" b="1" dirty="0" err="1">
                <a:solidFill>
                  <a:srgbClr val="FF0000"/>
                </a:solidFill>
                <a:latin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cs typeface="Times New Roman" panose="02020603050405020304" pitchFamily="18" charset="0"/>
              </a:rPr>
              <a:t> chi </a:t>
            </a:r>
            <a:r>
              <a:rPr lang="en-US" sz="4800" b="1" dirty="0" err="1">
                <a:solidFill>
                  <a:srgbClr val="FF0000"/>
                </a:solidFill>
                <a:latin typeface="Times New Roman" panose="02020603050405020304" pitchFamily="18" charset="0"/>
                <a:cs typeface="Times New Roman" panose="02020603050405020304" pitchFamily="18" charset="0"/>
              </a:rPr>
              <a:t>tiết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niềm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vui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gặp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nhau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Chi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là</a:t>
            </a: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Sơn giơ chiếc diều rất xinh ra</a:t>
            </a:r>
            <a:r>
              <a:rPr lang="en-US" sz="4800" b="1" dirty="0">
                <a:solidFill>
                  <a:srgbClr val="FF0000"/>
                </a:solidFill>
                <a:latin typeface="Times New Roman" panose="02020603050405020304" pitchFamily="18" charset="0"/>
                <a:cs typeface="Times New Roman" panose="02020603050405020304" pitchFamily="18" charset="0"/>
              </a:rPr>
              <a:t>,</a:t>
            </a:r>
            <a:r>
              <a:rPr lang="vi-VN" sz="4800" b="1" dirty="0">
                <a:solidFill>
                  <a:srgbClr val="FF0000"/>
                </a:solidFill>
                <a:latin typeface="Times New Roman" panose="02020603050405020304" pitchFamily="18" charset="0"/>
                <a:cs typeface="Times New Roman" panose="02020603050405020304" pitchFamily="18" charset="0"/>
              </a:rPr>
              <a:t> vẫy Chi rối rít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cho</a:t>
            </a:r>
            <a:r>
              <a:rPr lang="en-US" sz="4800" b="1" dirty="0">
                <a:solidFill>
                  <a:srgbClr val="FF0000"/>
                </a:solidFill>
                <a:latin typeface="Times New Roman" panose="02020603050405020304" pitchFamily="18" charset="0"/>
                <a:cs typeface="Times New Roman" panose="02020603050405020304" pitchFamily="18" charset="0"/>
              </a:rPr>
              <a:t> Chi </a:t>
            </a:r>
            <a:r>
              <a:rPr lang="en-US" sz="4800" b="1" dirty="0" err="1">
                <a:solidFill>
                  <a:srgbClr val="FF0000"/>
                </a:solidFill>
                <a:latin typeface="Times New Roman" panose="02020603050405020304" pitchFamily="18" charset="0"/>
                <a:cs typeface="Times New Roman" panose="02020603050405020304" pitchFamily="18" charset="0"/>
              </a:rPr>
              <a:t>một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diều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xinh</a:t>
            </a: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Chi mừng rỡ chạy ra</a:t>
            </a: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Hai bạn thi nhau kể những trải nghiệm mùa hè.</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43020" y="2109048"/>
            <a:ext cx="14841821" cy="830997"/>
          </a:xfrm>
          <a:prstGeom prst="rect">
            <a:avLst/>
          </a:prstGeom>
          <a:noFill/>
          <a:ln>
            <a:solidFill>
              <a:srgbClr val="0070C0"/>
            </a:solidFill>
          </a:ln>
        </p:spPr>
        <p:txBody>
          <a:bodyPr wrap="square" rtlCol="0">
            <a:spAutoFit/>
          </a:bodyPr>
          <a:lstStyle/>
          <a:p>
            <a:pPr algn="just"/>
            <a:r>
              <a:rPr lang="en-US" sz="4800" b="1" dirty="0">
                <a:solidFill>
                  <a:srgbClr val="0070C0"/>
                </a:solidFill>
                <a:latin typeface="Times New Roman" panose="02020603050405020304" pitchFamily="18" charset="0"/>
                <a:cs typeface="Times New Roman" panose="02020603050405020304" pitchFamily="18" charset="0"/>
              </a:rPr>
              <a:t>2. </a:t>
            </a:r>
            <a:r>
              <a:rPr lang="en-US" sz="4800" b="1" dirty="0" err="1">
                <a:solidFill>
                  <a:srgbClr val="0070C0"/>
                </a:solidFill>
                <a:latin typeface="Times New Roman" panose="02020603050405020304" pitchFamily="18" charset="0"/>
                <a:cs typeface="Times New Roman" panose="02020603050405020304" pitchFamily="18" charset="0"/>
              </a:rPr>
              <a:t>Sơn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đã</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có</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những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trải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nghiệm</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gì</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trong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mùa</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hè</a:t>
            </a:r>
            <a:r>
              <a:rPr lang="en-US" sz="4800" b="1" dirty="0">
                <a:solidFill>
                  <a:srgbClr val="0070C0"/>
                </a:solidFill>
                <a:latin typeface="Times New Roman" panose="02020603050405020304" pitchFamily="18" charset="0"/>
                <a:cs typeface="Times New Roman" panose="02020603050405020304" pitchFamily="18" charset="0"/>
              </a:rPr>
              <a:t>?</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7634280" y="3139545"/>
            <a:ext cx="1059305" cy="8794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707090" y="4108908"/>
            <a:ext cx="14841821" cy="1569660"/>
          </a:xfrm>
          <a:prstGeom prst="rect">
            <a:avLst/>
          </a:prstGeom>
          <a:noFill/>
          <a:ln>
            <a:solidFill>
              <a:srgbClr val="0070C0"/>
            </a:solidFill>
          </a:ln>
        </p:spPr>
        <p:txBody>
          <a:bodyPr wrap="square" rtlCol="0">
            <a:spAutoFit/>
          </a:bodyPr>
          <a:lstStyle/>
          <a:p>
            <a:pPr algn="just"/>
            <a:r>
              <a:rPr lang="en-US" sz="4800" dirty="0">
                <a:solidFill>
                  <a:srgbClr val="002060"/>
                </a:solidFill>
              </a:rPr>
              <a:t>	 </a:t>
            </a:r>
            <a:r>
              <a:rPr lang="en-US" sz="4800" dirty="0" err="1">
                <a:solidFill>
                  <a:srgbClr val="FF0000"/>
                </a:solidFill>
                <a:latin typeface="Times New Roman" panose="02020603050405020304" pitchFamily="18" charset="0"/>
                <a:cs typeface="Times New Roman" panose="02020603050405020304" pitchFamily="18" charset="0"/>
              </a:rPr>
              <a:t>Sơn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những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trải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mùa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hè</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ông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trồng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rau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câu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cùng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các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diều</a:t>
            </a:r>
            <a:r>
              <a:rPr lang="en-US" sz="4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6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30402" y="3492192"/>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09000" y="1676400"/>
            <a:ext cx="7251113" cy="7251113"/>
          </a:xfrm>
          <a:prstGeom prst="rect">
            <a:avLst/>
          </a:prstGeom>
        </p:spPr>
      </p:pic>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000" y="377833"/>
            <a:ext cx="5512748" cy="3344225"/>
          </a:xfrm>
          <a:prstGeom prst="rect">
            <a:avLst/>
          </a:prstGeom>
        </p:spPr>
      </p:pic>
      <p:sp>
        <p:nvSpPr>
          <p:cNvPr id="9" name="Rectangle 8">
            <a:extLst>
              <a:ext uri="{FF2B5EF4-FFF2-40B4-BE49-F238E27FC236}">
                <a16:creationId xmlns:a16="http://schemas.microsoft.com/office/drawing/2014/main" id="{BEF1B6C6-026F-4FB9-8D32-25D1F67CD14F}"/>
              </a:ext>
            </a:extLst>
          </p:cNvPr>
          <p:cNvSpPr/>
          <p:nvPr/>
        </p:nvSpPr>
        <p:spPr>
          <a:xfrm>
            <a:off x="1523349" y="1372837"/>
            <a:ext cx="5118084" cy="1323376"/>
          </a:xfrm>
          <a:prstGeom prst="rect">
            <a:avLst/>
          </a:prstGeom>
        </p:spPr>
        <p:txBody>
          <a:bodyPr wrap="square">
            <a:spAutoFit/>
          </a:bodyPr>
          <a:lstStyle/>
          <a:p>
            <a:pPr defTabSz="457189">
              <a:lnSpc>
                <a:spcPct val="150000"/>
              </a:lnSpc>
            </a:pPr>
            <a:r>
              <a:rPr lang="en-US" sz="5333" b="1" dirty="0">
                <a:solidFill>
                  <a:srgbClr val="0998D7"/>
                </a:solidFill>
                <a:latin typeface="SVN-SAF" panose="02040603050506020204" pitchFamily="18" charset="0"/>
                <a:cs typeface="Times New Roman" panose="02020603050405020304" pitchFamily="18" charset="0"/>
              </a:rPr>
              <a:t>KHỞI ĐỘNG</a:t>
            </a:r>
            <a:endParaRPr lang="vi-VN" sz="5333" b="1" dirty="0">
              <a:solidFill>
                <a:srgbClr val="0998D7"/>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79521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1" nodeType="withEffect">
                                  <p:stCondLst>
                                    <p:cond delay="0"/>
                                  </p:stCondLst>
                                  <p:iterate type="lt">
                                    <p:tmPct val="0"/>
                                  </p:iterate>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2" dur="250" accel="50000" decel="50000" autoRev="1" fill="hold">
                                          <p:stCondLst>
                                            <p:cond delay="0"/>
                                          </p:stCondLst>
                                        </p:cTn>
                                        <p:tgtEl>
                                          <p:spTgt spid="9"/>
                                        </p:tgtEl>
                                        <p:attrNameLst>
                                          <p:attrName>ppt_x</p:attrName>
                                          <p:attrName>ppt_y</p:attrName>
                                        </p:attrNameLst>
                                      </p:cBhvr>
                                      <p:rCtr x="0" y="-3611"/>
                                    </p:animMotion>
                                    <p:animRot by="1500000">
                                      <p:cBhvr>
                                        <p:cTn id="13" dur="125" fill="hold">
                                          <p:stCondLst>
                                            <p:cond delay="0"/>
                                          </p:stCondLst>
                                        </p:cTn>
                                        <p:tgtEl>
                                          <p:spTgt spid="9"/>
                                        </p:tgtEl>
                                        <p:attrNameLst>
                                          <p:attrName>r</p:attrName>
                                        </p:attrNameLst>
                                      </p:cBhvr>
                                    </p:animRot>
                                    <p:animRot by="-1500000">
                                      <p:cBhvr>
                                        <p:cTn id="14" dur="125" fill="hold">
                                          <p:stCondLst>
                                            <p:cond delay="125"/>
                                          </p:stCondLst>
                                        </p:cTn>
                                        <p:tgtEl>
                                          <p:spTgt spid="9"/>
                                        </p:tgtEl>
                                        <p:attrNameLst>
                                          <p:attrName>r</p:attrName>
                                        </p:attrNameLst>
                                      </p:cBhvr>
                                    </p:animRot>
                                    <p:animRot by="-1500000">
                                      <p:cBhvr>
                                        <p:cTn id="15" dur="125" fill="hold">
                                          <p:stCondLst>
                                            <p:cond delay="250"/>
                                          </p:stCondLst>
                                        </p:cTn>
                                        <p:tgtEl>
                                          <p:spTgt spid="9"/>
                                        </p:tgtEl>
                                        <p:attrNameLst>
                                          <p:attrName>r</p:attrName>
                                        </p:attrNameLst>
                                      </p:cBhvr>
                                    </p:animRot>
                                    <p:animRot by="1500000">
                                      <p:cBhvr>
                                        <p:cTn id="1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506218" y="1549414"/>
            <a:ext cx="13492565" cy="748988"/>
          </a:xfrm>
          <a:prstGeom prst="rect">
            <a:avLst/>
          </a:prstGeom>
          <a:noFill/>
          <a:ln>
            <a:solidFill>
              <a:srgbClr val="0070C0"/>
            </a:solidFill>
          </a:ln>
        </p:spPr>
        <p:txBody>
          <a:bodyPr wrap="square" rtlCol="0">
            <a:spAutoFit/>
          </a:bodyPr>
          <a:lstStyle/>
          <a:p>
            <a:pPr algn="just"/>
            <a:r>
              <a:rPr lang="en-US" sz="4267" dirty="0">
                <a:solidFill>
                  <a:srgbClr val="0070C0"/>
                </a:solidFill>
              </a:rPr>
              <a:t>3. </a:t>
            </a:r>
            <a:r>
              <a:rPr lang="en-US" sz="4267" dirty="0" err="1">
                <a:solidFill>
                  <a:srgbClr val="0070C0"/>
                </a:solidFill>
              </a:rPr>
              <a:t>Trải</a:t>
            </a:r>
            <a:r>
              <a:rPr lang="en-US" sz="4267" dirty="0">
                <a:solidFill>
                  <a:srgbClr val="0070C0"/>
                </a:solidFill>
              </a:rPr>
              <a:t> </a:t>
            </a:r>
            <a:r>
              <a:rPr lang="en-US" sz="4267" dirty="0" err="1">
                <a:solidFill>
                  <a:srgbClr val="0070C0"/>
                </a:solidFill>
              </a:rPr>
              <a:t>nghiệm</a:t>
            </a:r>
            <a:r>
              <a:rPr lang="en-US" sz="4267" dirty="0">
                <a:solidFill>
                  <a:srgbClr val="0070C0"/>
                </a:solidFill>
              </a:rPr>
              <a:t> </a:t>
            </a:r>
            <a:r>
              <a:rPr lang="en-US" sz="4267" dirty="0" err="1">
                <a:solidFill>
                  <a:srgbClr val="0070C0"/>
                </a:solidFill>
              </a:rPr>
              <a:t>mùa</a:t>
            </a:r>
            <a:r>
              <a:rPr lang="en-US" sz="4267" dirty="0">
                <a:solidFill>
                  <a:srgbClr val="0070C0"/>
                </a:solidFill>
              </a:rPr>
              <a:t> </a:t>
            </a:r>
            <a:r>
              <a:rPr lang="en-US" sz="4267" dirty="0" err="1">
                <a:solidFill>
                  <a:srgbClr val="0070C0"/>
                </a:solidFill>
              </a:rPr>
              <a:t>hè</a:t>
            </a:r>
            <a:r>
              <a:rPr lang="en-US" sz="4267" dirty="0">
                <a:solidFill>
                  <a:srgbClr val="0070C0"/>
                </a:solidFill>
              </a:rPr>
              <a:t> </a:t>
            </a:r>
            <a:r>
              <a:rPr lang="en-US" sz="4267" dirty="0" err="1">
                <a:solidFill>
                  <a:srgbClr val="0070C0"/>
                </a:solidFill>
              </a:rPr>
              <a:t>của</a:t>
            </a:r>
            <a:r>
              <a:rPr lang="en-US" sz="4267" dirty="0">
                <a:solidFill>
                  <a:srgbClr val="0070C0"/>
                </a:solidFill>
              </a:rPr>
              <a:t> Chi </a:t>
            </a:r>
            <a:r>
              <a:rPr lang="en-US" sz="4267" dirty="0" err="1">
                <a:solidFill>
                  <a:srgbClr val="0070C0"/>
                </a:solidFill>
              </a:rPr>
              <a:t>có</a:t>
            </a:r>
            <a:r>
              <a:rPr lang="en-US" sz="4267" dirty="0">
                <a:solidFill>
                  <a:srgbClr val="0070C0"/>
                </a:solidFill>
              </a:rPr>
              <a:t> </a:t>
            </a:r>
            <a:r>
              <a:rPr lang="en-US" sz="4267" dirty="0" err="1">
                <a:solidFill>
                  <a:srgbClr val="0070C0"/>
                </a:solidFill>
              </a:rPr>
              <a:t>gì</a:t>
            </a:r>
            <a:r>
              <a:rPr lang="en-US" sz="4267" dirty="0">
                <a:solidFill>
                  <a:srgbClr val="0070C0"/>
                </a:solidFill>
              </a:rPr>
              <a:t> </a:t>
            </a:r>
            <a:r>
              <a:rPr lang="en-US" sz="4267" dirty="0" err="1">
                <a:solidFill>
                  <a:srgbClr val="0070C0"/>
                </a:solidFill>
              </a:rPr>
              <a:t>khác</a:t>
            </a:r>
            <a:r>
              <a:rPr lang="en-US" sz="4267" dirty="0">
                <a:solidFill>
                  <a:srgbClr val="0070C0"/>
                </a:solidFill>
              </a:rPr>
              <a:t> </a:t>
            </a:r>
            <a:r>
              <a:rPr lang="en-US" sz="4267" dirty="0" err="1">
                <a:solidFill>
                  <a:srgbClr val="0070C0"/>
                </a:solidFill>
              </a:rPr>
              <a:t>với</a:t>
            </a:r>
            <a:r>
              <a:rPr lang="en-US" sz="4267" dirty="0">
                <a:solidFill>
                  <a:srgbClr val="0070C0"/>
                </a:solidFill>
              </a:rPr>
              <a:t> </a:t>
            </a:r>
            <a:r>
              <a:rPr lang="en-US" sz="4267" dirty="0" err="1">
                <a:solidFill>
                  <a:srgbClr val="0070C0"/>
                </a:solidFill>
              </a:rPr>
              <a:t>Sơn</a:t>
            </a:r>
            <a:r>
              <a:rPr lang="en-US" sz="4267" dirty="0">
                <a:solidFill>
                  <a:srgbClr val="0070C0"/>
                </a:solidFill>
              </a:rPr>
              <a:t>?</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7748316" y="2554443"/>
            <a:ext cx="759368" cy="630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4E49F1FD-EB1D-0723-32BA-E088C55C3504}"/>
              </a:ext>
            </a:extLst>
          </p:cNvPr>
          <p:cNvGraphicFramePr>
            <a:graphicFrameLocks noGrp="1"/>
          </p:cNvGraphicFramePr>
          <p:nvPr/>
        </p:nvGraphicFramePr>
        <p:xfrm>
          <a:off x="583455" y="3578118"/>
          <a:ext cx="15089091" cy="4633095"/>
        </p:xfrm>
        <a:graphic>
          <a:graphicData uri="http://schemas.openxmlformats.org/drawingml/2006/table">
            <a:tbl>
              <a:tblPr firstRow="1" bandRow="1"/>
              <a:tblGrid>
                <a:gridCol w="3579315">
                  <a:extLst>
                    <a:ext uri="{9D8B030D-6E8A-4147-A177-3AD203B41FA5}">
                      <a16:colId xmlns:a16="http://schemas.microsoft.com/office/drawing/2014/main" val="3061778652"/>
                    </a:ext>
                  </a:extLst>
                </a:gridCol>
                <a:gridCol w="5754888">
                  <a:extLst>
                    <a:ext uri="{9D8B030D-6E8A-4147-A177-3AD203B41FA5}">
                      <a16:colId xmlns:a16="http://schemas.microsoft.com/office/drawing/2014/main" val="221516216"/>
                    </a:ext>
                  </a:extLst>
                </a:gridCol>
                <a:gridCol w="5754888">
                  <a:extLst>
                    <a:ext uri="{9D8B030D-6E8A-4147-A177-3AD203B41FA5}">
                      <a16:colId xmlns:a16="http://schemas.microsoft.com/office/drawing/2014/main" val="3987223104"/>
                    </a:ext>
                  </a:extLst>
                </a:gridCol>
              </a:tblGrid>
              <a:tr h="803983">
                <a:tc>
                  <a:txBody>
                    <a:bodyPr/>
                    <a:lstStyle/>
                    <a:p>
                      <a:pPr algn="ctr"/>
                      <a:endParaRPr lang="en-US" sz="3700">
                        <a:solidFill>
                          <a:srgbClr val="0070C0"/>
                        </a:solidFill>
                      </a:endParaRPr>
                    </a:p>
                  </a:txBody>
                  <a:tcPr marL="121920" marR="121920" marT="60960" marB="60960"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r>
                        <a:rPr lang="en-US" sz="3700">
                          <a:solidFill>
                            <a:srgbClr val="0070C0"/>
                          </a:solidFill>
                        </a:rPr>
                        <a:t>Kì nghỉ hè của Sơn</a:t>
                      </a: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r>
                        <a:rPr lang="en-US" sz="3700">
                          <a:solidFill>
                            <a:srgbClr val="0070C0"/>
                          </a:solidFill>
                        </a:rPr>
                        <a:t>Kì nghỉ hè của Chi</a:t>
                      </a: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707156862"/>
                  </a:ext>
                </a:extLst>
              </a:tr>
              <a:tr h="1022336">
                <a:tc>
                  <a:txBody>
                    <a:bodyPr/>
                    <a:lstStyle/>
                    <a:p>
                      <a:pPr algn="ctr"/>
                      <a:r>
                        <a:rPr lang="en-US" sz="3700">
                          <a:solidFill>
                            <a:srgbClr val="0070C0"/>
                          </a:solidFill>
                        </a:rPr>
                        <a:t>Địa điểm</a:t>
                      </a: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3700">
                        <a:solidFill>
                          <a:srgbClr val="0070C0"/>
                        </a:solidFill>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3700">
                        <a:solidFill>
                          <a:srgbClr val="0070C0"/>
                        </a:solidFill>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52979660"/>
                  </a:ext>
                </a:extLst>
              </a:tr>
              <a:tr h="2806776">
                <a:tc>
                  <a:txBody>
                    <a:bodyPr/>
                    <a:lstStyle/>
                    <a:p>
                      <a:pPr algn="ctr"/>
                      <a:r>
                        <a:rPr lang="en-US" sz="3700">
                          <a:solidFill>
                            <a:srgbClr val="0070C0"/>
                          </a:solidFill>
                        </a:rPr>
                        <a:t>Hoạt động</a:t>
                      </a: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3700">
                        <a:solidFill>
                          <a:srgbClr val="0070C0"/>
                        </a:solidFill>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tc>
                  <a:txBody>
                    <a:bodyPr/>
                    <a:lstStyle/>
                    <a:p>
                      <a:pPr algn="ctr"/>
                      <a:endParaRPr lang="en-US" sz="3700">
                        <a:solidFill>
                          <a:srgbClr val="0070C0"/>
                        </a:solidFill>
                      </a:endParaRPr>
                    </a:p>
                  </a:txBody>
                  <a:tcPr marL="121920" marR="121920" marT="60960" marB="6096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595083141"/>
                  </a:ext>
                </a:extLst>
              </a:tr>
            </a:tbl>
          </a:graphicData>
        </a:graphic>
      </p:graphicFrame>
      <p:sp>
        <p:nvSpPr>
          <p:cNvPr id="6" name="TextBox 5">
            <a:extLst>
              <a:ext uri="{FF2B5EF4-FFF2-40B4-BE49-F238E27FC236}">
                <a16:creationId xmlns:a16="http://schemas.microsoft.com/office/drawing/2014/main" id="{335B7F73-F2E9-3DDE-C5DD-8D2112EC80E7}"/>
              </a:ext>
            </a:extLst>
          </p:cNvPr>
          <p:cNvSpPr txBox="1"/>
          <p:nvPr/>
        </p:nvSpPr>
        <p:spPr>
          <a:xfrm>
            <a:off x="4300099" y="4669852"/>
            <a:ext cx="3212885" cy="666786"/>
          </a:xfrm>
          <a:prstGeom prst="rect">
            <a:avLst/>
          </a:prstGeom>
          <a:noFill/>
          <a:ln>
            <a:noFill/>
          </a:ln>
        </p:spPr>
        <p:txBody>
          <a:bodyPr wrap="square" rtlCol="0">
            <a:spAutoFit/>
          </a:bodyPr>
          <a:lstStyle/>
          <a:p>
            <a:pPr algn="just"/>
            <a:r>
              <a:rPr lang="en-US" sz="3733">
                <a:solidFill>
                  <a:srgbClr val="0070C0"/>
                </a:solidFill>
              </a:rPr>
              <a:t>Ở quê</a:t>
            </a:r>
          </a:p>
        </p:txBody>
      </p:sp>
      <p:sp>
        <p:nvSpPr>
          <p:cNvPr id="7" name="TextBox 6">
            <a:extLst>
              <a:ext uri="{FF2B5EF4-FFF2-40B4-BE49-F238E27FC236}">
                <a16:creationId xmlns:a16="http://schemas.microsoft.com/office/drawing/2014/main" id="{2913262D-51CA-FDD5-B3E1-B4CC2CC69610}"/>
              </a:ext>
            </a:extLst>
          </p:cNvPr>
          <p:cNvSpPr txBox="1"/>
          <p:nvPr/>
        </p:nvSpPr>
        <p:spPr>
          <a:xfrm>
            <a:off x="10139600" y="4669852"/>
            <a:ext cx="3212885" cy="666786"/>
          </a:xfrm>
          <a:prstGeom prst="rect">
            <a:avLst/>
          </a:prstGeom>
          <a:noFill/>
          <a:ln>
            <a:noFill/>
          </a:ln>
        </p:spPr>
        <p:txBody>
          <a:bodyPr wrap="square" rtlCol="0">
            <a:spAutoFit/>
          </a:bodyPr>
          <a:lstStyle/>
          <a:p>
            <a:pPr algn="just"/>
            <a:r>
              <a:rPr lang="en-US" sz="3733">
                <a:solidFill>
                  <a:srgbClr val="0070C0"/>
                </a:solidFill>
              </a:rPr>
              <a:t>Ở nhà</a:t>
            </a:r>
          </a:p>
        </p:txBody>
      </p:sp>
      <p:sp>
        <p:nvSpPr>
          <p:cNvPr id="8" name="TextBox 7">
            <a:extLst>
              <a:ext uri="{FF2B5EF4-FFF2-40B4-BE49-F238E27FC236}">
                <a16:creationId xmlns:a16="http://schemas.microsoft.com/office/drawing/2014/main" id="{CFC9A091-FA5B-D39D-9ECA-55EEB26ED0D2}"/>
              </a:ext>
            </a:extLst>
          </p:cNvPr>
          <p:cNvSpPr txBox="1"/>
          <p:nvPr/>
        </p:nvSpPr>
        <p:spPr>
          <a:xfrm>
            <a:off x="4300097" y="5438099"/>
            <a:ext cx="5253753" cy="1241237"/>
          </a:xfrm>
          <a:prstGeom prst="rect">
            <a:avLst/>
          </a:prstGeom>
          <a:noFill/>
          <a:ln>
            <a:noFill/>
          </a:ln>
        </p:spPr>
        <p:txBody>
          <a:bodyPr wrap="square" rtlCol="0">
            <a:spAutoFit/>
          </a:bodyPr>
          <a:lstStyle/>
          <a:p>
            <a:pPr algn="just"/>
            <a:r>
              <a:rPr lang="en-US" sz="3733">
                <a:solidFill>
                  <a:srgbClr val="0070C0"/>
                </a:solidFill>
              </a:rPr>
              <a:t>- Theo ông bà đi trồng rau, câu cá.</a:t>
            </a:r>
          </a:p>
        </p:txBody>
      </p:sp>
      <p:sp>
        <p:nvSpPr>
          <p:cNvPr id="9" name="TextBox 8">
            <a:extLst>
              <a:ext uri="{FF2B5EF4-FFF2-40B4-BE49-F238E27FC236}">
                <a16:creationId xmlns:a16="http://schemas.microsoft.com/office/drawing/2014/main" id="{EA590FF8-D1F6-6E0C-AE07-7AA83C48904E}"/>
              </a:ext>
            </a:extLst>
          </p:cNvPr>
          <p:cNvSpPr txBox="1"/>
          <p:nvPr/>
        </p:nvSpPr>
        <p:spPr>
          <a:xfrm>
            <a:off x="4300097" y="6826075"/>
            <a:ext cx="5253753" cy="1241237"/>
          </a:xfrm>
          <a:prstGeom prst="rect">
            <a:avLst/>
          </a:prstGeom>
          <a:noFill/>
          <a:ln>
            <a:noFill/>
          </a:ln>
        </p:spPr>
        <p:txBody>
          <a:bodyPr wrap="square" rtlCol="0">
            <a:spAutoFit/>
          </a:bodyPr>
          <a:lstStyle/>
          <a:p>
            <a:pPr algn="just"/>
            <a:r>
              <a:rPr lang="en-US" sz="3733">
                <a:solidFill>
                  <a:srgbClr val="0070C0"/>
                </a:solidFill>
              </a:rPr>
              <a:t>- Thả diều cùng các bạn.</a:t>
            </a:r>
          </a:p>
        </p:txBody>
      </p:sp>
      <p:sp>
        <p:nvSpPr>
          <p:cNvPr id="10" name="TextBox 9">
            <a:extLst>
              <a:ext uri="{FF2B5EF4-FFF2-40B4-BE49-F238E27FC236}">
                <a16:creationId xmlns:a16="http://schemas.microsoft.com/office/drawing/2014/main" id="{40CD3B1E-5D1E-BDA8-4DD3-03F0AF03C876}"/>
              </a:ext>
            </a:extLst>
          </p:cNvPr>
          <p:cNvSpPr txBox="1"/>
          <p:nvPr/>
        </p:nvSpPr>
        <p:spPr>
          <a:xfrm>
            <a:off x="10139601" y="5461427"/>
            <a:ext cx="5253753" cy="666786"/>
          </a:xfrm>
          <a:prstGeom prst="rect">
            <a:avLst/>
          </a:prstGeom>
          <a:noFill/>
          <a:ln>
            <a:noFill/>
          </a:ln>
        </p:spPr>
        <p:txBody>
          <a:bodyPr wrap="square" rtlCol="0">
            <a:spAutoFit/>
          </a:bodyPr>
          <a:lstStyle/>
          <a:p>
            <a:pPr algn="just"/>
            <a:r>
              <a:rPr lang="en-US" sz="3733">
                <a:solidFill>
                  <a:srgbClr val="0070C0"/>
                </a:solidFill>
              </a:rPr>
              <a:t>- Tập xe đạp cùng bố.</a:t>
            </a:r>
          </a:p>
        </p:txBody>
      </p:sp>
      <p:sp>
        <p:nvSpPr>
          <p:cNvPr id="11" name="TextBox 10">
            <a:extLst>
              <a:ext uri="{FF2B5EF4-FFF2-40B4-BE49-F238E27FC236}">
                <a16:creationId xmlns:a16="http://schemas.microsoft.com/office/drawing/2014/main" id="{791347CD-288F-D188-6C2E-EEFBBDF5DCB0}"/>
              </a:ext>
            </a:extLst>
          </p:cNvPr>
          <p:cNvSpPr txBox="1"/>
          <p:nvPr/>
        </p:nvSpPr>
        <p:spPr>
          <a:xfrm>
            <a:off x="10139601" y="6562145"/>
            <a:ext cx="5253753" cy="666786"/>
          </a:xfrm>
          <a:prstGeom prst="rect">
            <a:avLst/>
          </a:prstGeom>
          <a:noFill/>
          <a:ln>
            <a:noFill/>
          </a:ln>
        </p:spPr>
        <p:txBody>
          <a:bodyPr wrap="square" rtlCol="0">
            <a:spAutoFit/>
          </a:bodyPr>
          <a:lstStyle/>
          <a:p>
            <a:pPr algn="just"/>
            <a:r>
              <a:rPr lang="en-US" sz="3733">
                <a:solidFill>
                  <a:srgbClr val="0070C0"/>
                </a:solidFill>
              </a:rPr>
              <a:t>- Đạp xe đạp khắp nơi.</a:t>
            </a:r>
          </a:p>
        </p:txBody>
      </p:sp>
    </p:spTree>
    <p:extLst>
      <p:ext uri="{BB962C8B-B14F-4D97-AF65-F5344CB8AC3E}">
        <p14:creationId xmlns:p14="http://schemas.microsoft.com/office/powerpoint/2010/main" val="37191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07090" y="1309572"/>
            <a:ext cx="14841821" cy="1569660"/>
          </a:xfrm>
          <a:prstGeom prst="rect">
            <a:avLst/>
          </a:prstGeom>
          <a:noFill/>
          <a:ln>
            <a:solidFill>
              <a:srgbClr val="0070C0"/>
            </a:solidFill>
          </a:ln>
        </p:spPr>
        <p:txBody>
          <a:bodyPr wrap="square" rtlCol="0">
            <a:spAutoFit/>
          </a:bodyPr>
          <a:lstStyle/>
          <a:p>
            <a:pPr algn="just"/>
            <a:r>
              <a:rPr lang="en-US" sz="4800">
                <a:solidFill>
                  <a:srgbClr val="0070C0"/>
                </a:solidFill>
              </a:rPr>
              <a:t>4. Theo em, vì sao khi đi học, mùa hè sẽ theo các bạn vào lớp? </a:t>
            </a:r>
          </a:p>
        </p:txBody>
      </p:sp>
      <p:sp>
        <p:nvSpPr>
          <p:cNvPr id="79" name="TextBox 78">
            <a:extLst>
              <a:ext uri="{FF2B5EF4-FFF2-40B4-BE49-F238E27FC236}">
                <a16:creationId xmlns:a16="http://schemas.microsoft.com/office/drawing/2014/main" id="{B68F46E6-DE82-373E-46B6-7A6B42B2BF4D}"/>
              </a:ext>
            </a:extLst>
          </p:cNvPr>
          <p:cNvSpPr txBox="1"/>
          <p:nvPr/>
        </p:nvSpPr>
        <p:spPr>
          <a:xfrm>
            <a:off x="707090" y="3710225"/>
            <a:ext cx="14841821" cy="830997"/>
          </a:xfrm>
          <a:prstGeom prst="rect">
            <a:avLst/>
          </a:prstGeom>
          <a:noFill/>
          <a:ln>
            <a:solidFill>
              <a:srgbClr val="0070C0"/>
            </a:solidFill>
          </a:ln>
        </p:spPr>
        <p:txBody>
          <a:bodyPr wrap="square" rtlCol="0">
            <a:spAutoFit/>
          </a:bodyPr>
          <a:lstStyle/>
          <a:p>
            <a:pPr algn="just"/>
            <a:r>
              <a:rPr lang="en-US" sz="4800">
                <a:solidFill>
                  <a:srgbClr val="002060"/>
                </a:solidFill>
              </a:rPr>
              <a:t>a. Vì các bạn vẫn nhớ những chuyện về mùa hè.</a:t>
            </a:r>
            <a:endParaRPr lang="en-US" sz="4800">
              <a:solidFill>
                <a:srgbClr val="002060"/>
              </a:solidFill>
              <a:latin typeface="+mj-lt"/>
            </a:endParaRPr>
          </a:p>
        </p:txBody>
      </p:sp>
      <p:sp>
        <p:nvSpPr>
          <p:cNvPr id="5" name="TextBox 4">
            <a:extLst>
              <a:ext uri="{FF2B5EF4-FFF2-40B4-BE49-F238E27FC236}">
                <a16:creationId xmlns:a16="http://schemas.microsoft.com/office/drawing/2014/main" id="{6D90EC58-E7BB-2FB6-7306-085A23DD908B}"/>
              </a:ext>
            </a:extLst>
          </p:cNvPr>
          <p:cNvSpPr txBox="1"/>
          <p:nvPr/>
        </p:nvSpPr>
        <p:spPr>
          <a:xfrm>
            <a:off x="707090" y="4941327"/>
            <a:ext cx="14841821" cy="1569660"/>
          </a:xfrm>
          <a:prstGeom prst="rect">
            <a:avLst/>
          </a:prstGeom>
          <a:noFill/>
          <a:ln>
            <a:solidFill>
              <a:srgbClr val="0070C0"/>
            </a:solidFill>
          </a:ln>
        </p:spPr>
        <p:txBody>
          <a:bodyPr wrap="square" rtlCol="0">
            <a:spAutoFit/>
          </a:bodyPr>
          <a:lstStyle/>
          <a:p>
            <a:pPr algn="just"/>
            <a:r>
              <a:rPr lang="en-US" sz="4800">
                <a:solidFill>
                  <a:srgbClr val="002060"/>
                </a:solidFill>
              </a:rPr>
              <a:t>b. Vì các bạn sẽ kể cho nhau nghe những chuyện về mùa hè.</a:t>
            </a:r>
            <a:endParaRPr lang="en-US" sz="4800">
              <a:solidFill>
                <a:srgbClr val="002060"/>
              </a:solidFill>
              <a:latin typeface="+mj-lt"/>
            </a:endParaRPr>
          </a:p>
        </p:txBody>
      </p:sp>
      <p:sp>
        <p:nvSpPr>
          <p:cNvPr id="6" name="TextBox 5">
            <a:extLst>
              <a:ext uri="{FF2B5EF4-FFF2-40B4-BE49-F238E27FC236}">
                <a16:creationId xmlns:a16="http://schemas.microsoft.com/office/drawing/2014/main" id="{0DBA112B-BAFF-D787-BE75-6540C7A47078}"/>
              </a:ext>
            </a:extLst>
          </p:cNvPr>
          <p:cNvSpPr txBox="1"/>
          <p:nvPr/>
        </p:nvSpPr>
        <p:spPr>
          <a:xfrm>
            <a:off x="707090" y="6911092"/>
            <a:ext cx="14841821" cy="1569660"/>
          </a:xfrm>
          <a:prstGeom prst="rect">
            <a:avLst/>
          </a:prstGeom>
          <a:noFill/>
          <a:ln>
            <a:solidFill>
              <a:srgbClr val="0070C0"/>
            </a:solidFill>
          </a:ln>
        </p:spPr>
        <p:txBody>
          <a:bodyPr wrap="square" rtlCol="0">
            <a:spAutoFit/>
          </a:bodyPr>
          <a:lstStyle/>
          <a:p>
            <a:pPr algn="just"/>
            <a:r>
              <a:rPr lang="en-US" sz="4800">
                <a:solidFill>
                  <a:srgbClr val="002060"/>
                </a:solidFill>
              </a:rPr>
              <a:t>c. Vì các bạn sẽ mang những đồ vật kỉ niệm của mùa hè đến lớp.</a:t>
            </a:r>
            <a:endParaRPr lang="en-US" sz="4800">
              <a:solidFill>
                <a:srgbClr val="002060"/>
              </a:solidFill>
              <a:latin typeface="+mj-lt"/>
            </a:endParaRPr>
          </a:p>
        </p:txBody>
      </p:sp>
    </p:spTree>
    <p:extLst>
      <p:ext uri="{BB962C8B-B14F-4D97-AF65-F5344CB8AC3E}">
        <p14:creationId xmlns:p14="http://schemas.microsoft.com/office/powerpoint/2010/main" val="25926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441392" y="2669416"/>
            <a:ext cx="0" cy="5022823"/>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6047" y="1894736"/>
            <a:ext cx="2316806" cy="699095"/>
            <a:chOff x="1259767" y="1442589"/>
            <a:chExt cx="2319747" cy="699983"/>
          </a:xfrm>
        </p:grpSpPr>
        <p:sp>
          <p:nvSpPr>
            <p:cNvPr id="28" name="Rectangle 27"/>
            <p:cNvSpPr/>
            <p:nvPr/>
          </p:nvSpPr>
          <p:spPr>
            <a:xfrm>
              <a:off x="1259767" y="1442589"/>
              <a:ext cx="2319747" cy="654607"/>
            </a:xfrm>
            <a:prstGeom prst="rect">
              <a:avLst/>
            </a:prstGeom>
            <a:noFill/>
          </p:spPr>
          <p:txBody>
            <a:bodyPr wrap="none" lIns="69068" tIns="34534" rIns="69068" bIns="3453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95"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71000" y="3049897"/>
            <a:ext cx="2802915" cy="653777"/>
            <a:chOff x="1553749" y="2583446"/>
            <a:chExt cx="2806473" cy="654607"/>
          </a:xfrm>
        </p:grpSpPr>
        <p:sp>
          <p:nvSpPr>
            <p:cNvPr id="31" name="Rectangle 30"/>
            <p:cNvSpPr/>
            <p:nvPr/>
          </p:nvSpPr>
          <p:spPr>
            <a:xfrm>
              <a:off x="1553749" y="2583446"/>
              <a:ext cx="2791030" cy="654607"/>
            </a:xfrm>
            <a:prstGeom prst="rect">
              <a:avLst/>
            </a:prstGeom>
            <a:noFill/>
          </p:spPr>
          <p:txBody>
            <a:bodyPr wrap="none" lIns="69068" tIns="34534" rIns="69068" bIns="34534">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95" b="1" dirty="0" err="1">
                  <a:ln w="11430"/>
                  <a:solidFill>
                    <a:srgbClr val="0000FF"/>
                  </a:solidFill>
                  <a:latin typeface="Times New Roman" pitchFamily="18" charset="0"/>
                  <a:cs typeface="Times New Roman" pitchFamily="18" charset="0"/>
                </a:rPr>
                <a:t>Tìm</a:t>
              </a:r>
              <a:r>
                <a:rPr lang="en-US" sz="3795" b="1" dirty="0">
                  <a:ln w="11430"/>
                  <a:solidFill>
                    <a:srgbClr val="0000FF"/>
                  </a:solidFill>
                  <a:latin typeface="Times New Roman" pitchFamily="18" charset="0"/>
                  <a:cs typeface="Times New Roman" pitchFamily="18" charset="0"/>
                </a:rPr>
                <a:t> </a:t>
              </a:r>
              <a:r>
                <a:rPr lang="en-US" sz="3795" b="1" dirty="0" err="1">
                  <a:ln w="11430"/>
                  <a:solidFill>
                    <a:srgbClr val="0000FF"/>
                  </a:solidFill>
                  <a:latin typeface="Times New Roman" pitchFamily="18" charset="0"/>
                  <a:cs typeface="Times New Roman" pitchFamily="18" charset="0"/>
                </a:rPr>
                <a:t>hiểu</a:t>
              </a:r>
              <a:r>
                <a:rPr lang="en-US" sz="3795" b="1" dirty="0">
                  <a:ln w="11430"/>
                  <a:solidFill>
                    <a:srgbClr val="0000FF"/>
                  </a:solidFill>
                  <a:latin typeface="Times New Roman" pitchFamily="18" charset="0"/>
                  <a:cs typeface="Times New Roman" pitchFamily="18" charset="0"/>
                </a:rPr>
                <a:t> </a:t>
              </a:r>
              <a:r>
                <a:rPr lang="en-US" sz="3795" b="1" dirty="0" err="1">
                  <a:ln w="11430"/>
                  <a:solidFill>
                    <a:srgbClr val="0000FF"/>
                  </a:solidFill>
                  <a:latin typeface="Times New Roman" pitchFamily="18" charset="0"/>
                  <a:cs typeface="Times New Roman" pitchFamily="18" charset="0"/>
                </a:rPr>
                <a:t>bài</a:t>
              </a:r>
              <a:endParaRPr lang="en-US" sz="3795"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553749" y="3236157"/>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Rectangle 44"/>
          <p:cNvSpPr/>
          <p:nvPr/>
        </p:nvSpPr>
        <p:spPr>
          <a:xfrm>
            <a:off x="556554" y="6680735"/>
            <a:ext cx="4754860" cy="1752018"/>
          </a:xfrm>
          <a:prstGeom prst="rect">
            <a:avLst/>
          </a:prstGeom>
        </p:spPr>
        <p:txBody>
          <a:bodyPr wrap="square">
            <a:spAutoFit/>
          </a:bodyPr>
          <a:lstStyle/>
          <a:p>
            <a:pPr algn="just"/>
            <a:r>
              <a:rPr lang="en-US" sz="3595" b="1" dirty="0" err="1">
                <a:solidFill>
                  <a:srgbClr val="0000CC"/>
                </a:solidFill>
                <a:latin typeface="Times New Roman" pitchFamily="18" charset="0"/>
                <a:cs typeface="Times New Roman" pitchFamily="18" charset="0"/>
              </a:rPr>
              <a:t>Sơn</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về</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quê</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từ</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đầu</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hè</a:t>
            </a:r>
            <a:r>
              <a:rPr lang="en-US" sz="3595" b="1" dirty="0">
                <a:solidFill>
                  <a:srgbClr val="0000CC"/>
                </a:solidFill>
                <a:latin typeface="Times New Roman" pitchFamily="18" charset="0"/>
                <a:cs typeface="Times New Roman" pitchFamily="18" charset="0"/>
              </a:rPr>
              <a:t>,</a:t>
            </a:r>
            <a:r>
              <a:rPr lang="en-US" sz="3595" b="1" dirty="0">
                <a:solidFill>
                  <a:srgbClr val="FF0000"/>
                </a:solidFill>
                <a:latin typeface="Times New Roman" pitchFamily="18" charset="0"/>
                <a:cs typeface="Times New Roman" pitchFamily="18" charset="0"/>
              </a:rPr>
              <a:t>/</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giờ</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gặp</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lại</a:t>
            </a:r>
            <a:r>
              <a:rPr lang="en-US" sz="3595" b="1" dirty="0">
                <a:solidFill>
                  <a:srgbClr val="0000CC"/>
                </a:solidFill>
                <a:latin typeface="Times New Roman" pitchFamily="18" charset="0"/>
                <a:cs typeface="Times New Roman" pitchFamily="18" charset="0"/>
              </a:rPr>
              <a:t>,</a:t>
            </a:r>
            <a:r>
              <a:rPr lang="en-US" sz="3595" b="1" dirty="0">
                <a:solidFill>
                  <a:srgbClr val="FF0000"/>
                </a:solidFill>
                <a:latin typeface="Times New Roman" pitchFamily="18" charset="0"/>
                <a:cs typeface="Times New Roman" pitchFamily="18" charset="0"/>
              </a:rPr>
              <a:t>/</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hai</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bạn</a:t>
            </a:r>
            <a:r>
              <a:rPr lang="en-US" sz="3595" b="1" dirty="0">
                <a:solidFill>
                  <a:srgbClr val="FF0000"/>
                </a:solidFill>
                <a:latin typeface="Times New Roman" pitchFamily="18" charset="0"/>
                <a:cs typeface="Times New Roman" pitchFamily="18" charset="0"/>
              </a:rPr>
              <a:t>/</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có</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bao</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nhiêu</a:t>
            </a:r>
            <a:r>
              <a:rPr lang="en-US" sz="3595" b="1" dirty="0">
                <a:solidFill>
                  <a:srgbClr val="0000CC"/>
                </a:solidFill>
                <a:latin typeface="Times New Roman" pitchFamily="18" charset="0"/>
                <a:cs typeface="Times New Roman" pitchFamily="18" charset="0"/>
              </a:rPr>
              <a:t> </a:t>
            </a:r>
            <a:r>
              <a:rPr lang="en-US" sz="3595" b="1" dirty="0" err="1">
                <a:solidFill>
                  <a:srgbClr val="0000CC"/>
                </a:solidFill>
                <a:latin typeface="Times New Roman" pitchFamily="18" charset="0"/>
                <a:cs typeface="Times New Roman" pitchFamily="18" charset="0"/>
              </a:rPr>
              <a:t>chuyện</a:t>
            </a:r>
            <a:r>
              <a:rPr lang="en-US" sz="3595" b="1" dirty="0">
                <a:solidFill>
                  <a:srgbClr val="0000CC"/>
                </a:solidFill>
                <a:latin typeface="Times New Roman" pitchFamily="18" charset="0"/>
                <a:cs typeface="Times New Roman" pitchFamily="18" charset="0"/>
              </a:rPr>
              <a:t>.</a:t>
            </a:r>
            <a:r>
              <a:rPr lang="en-US" sz="3595" b="1" dirty="0">
                <a:solidFill>
                  <a:srgbClr val="FF0000"/>
                </a:solidFill>
                <a:latin typeface="Times New Roman" pitchFamily="18" charset="0"/>
                <a:cs typeface="Times New Roman" pitchFamily="18" charset="0"/>
              </a:rPr>
              <a:t>//</a:t>
            </a:r>
          </a:p>
        </p:txBody>
      </p:sp>
      <p:sp>
        <p:nvSpPr>
          <p:cNvPr id="33" name="Rectangle 32"/>
          <p:cNvSpPr/>
          <p:nvPr/>
        </p:nvSpPr>
        <p:spPr>
          <a:xfrm>
            <a:off x="325140" y="2798018"/>
            <a:ext cx="1978687" cy="706988"/>
          </a:xfrm>
          <a:prstGeom prst="rect">
            <a:avLst/>
          </a:prstGeom>
        </p:spPr>
        <p:txBody>
          <a:bodyPr wrap="square">
            <a:spAutoFit/>
          </a:bodyPr>
          <a:lstStyle/>
          <a:p>
            <a:pPr algn="just"/>
            <a:r>
              <a:rPr lang="en-US" sz="3995" b="1" i="1">
                <a:solidFill>
                  <a:srgbClr val="0000CC"/>
                </a:solidFill>
                <a:latin typeface="Times New Roman" pitchFamily="18" charset="0"/>
                <a:cs typeface="Times New Roman" pitchFamily="18" charset="0"/>
              </a:rPr>
              <a:t>cửa </a:t>
            </a:r>
            <a:r>
              <a:rPr lang="en-US" sz="3995" b="1" i="1">
                <a:solidFill>
                  <a:srgbClr val="FF0000"/>
                </a:solidFill>
                <a:latin typeface="Times New Roman" pitchFamily="18" charset="0"/>
                <a:cs typeface="Times New Roman" pitchFamily="18" charset="0"/>
              </a:rPr>
              <a:t>s</a:t>
            </a:r>
            <a:r>
              <a:rPr lang="en-US" sz="3995" b="1" i="1">
                <a:solidFill>
                  <a:srgbClr val="0000CC"/>
                </a:solidFill>
                <a:latin typeface="Times New Roman" pitchFamily="18" charset="0"/>
                <a:cs typeface="Times New Roman" pitchFamily="18" charset="0"/>
              </a:rPr>
              <a:t>ổ, </a:t>
            </a:r>
            <a:endParaRPr lang="en-US" sz="3995" b="1">
              <a:solidFill>
                <a:srgbClr val="0000CC"/>
              </a:solidFill>
              <a:latin typeface="Times New Roman" pitchFamily="18" charset="0"/>
              <a:cs typeface="Times New Roman" pitchFamily="18" charset="0"/>
            </a:endParaRPr>
          </a:p>
        </p:txBody>
      </p:sp>
      <p:sp>
        <p:nvSpPr>
          <p:cNvPr id="34" name="Rectangle 33"/>
          <p:cNvSpPr/>
          <p:nvPr/>
        </p:nvSpPr>
        <p:spPr>
          <a:xfrm>
            <a:off x="1923311" y="2798018"/>
            <a:ext cx="2056895" cy="706988"/>
          </a:xfrm>
          <a:prstGeom prst="rect">
            <a:avLst/>
          </a:prstGeom>
        </p:spPr>
        <p:txBody>
          <a:bodyPr wrap="square">
            <a:spAutoFit/>
          </a:bodyPr>
          <a:lstStyle/>
          <a:p>
            <a:pPr algn="just"/>
            <a:r>
              <a:rPr lang="en-US" sz="3995" b="1" i="1">
                <a:solidFill>
                  <a:srgbClr val="0000CC"/>
                </a:solidFill>
                <a:latin typeface="Times New Roman" pitchFamily="18" charset="0"/>
                <a:cs typeface="Times New Roman" pitchFamily="18" charset="0"/>
              </a:rPr>
              <a:t>tia </a:t>
            </a:r>
            <a:r>
              <a:rPr lang="en-US" sz="3995" b="1" i="1">
                <a:solidFill>
                  <a:srgbClr val="FF0000"/>
                </a:solidFill>
                <a:latin typeface="Times New Roman" pitchFamily="18" charset="0"/>
                <a:cs typeface="Times New Roman" pitchFamily="18" charset="0"/>
              </a:rPr>
              <a:t>n</a:t>
            </a:r>
            <a:r>
              <a:rPr lang="en-US" sz="3995" b="1" i="1">
                <a:solidFill>
                  <a:srgbClr val="0000CC"/>
                </a:solidFill>
                <a:latin typeface="Times New Roman" pitchFamily="18" charset="0"/>
                <a:cs typeface="Times New Roman" pitchFamily="18" charset="0"/>
              </a:rPr>
              <a:t>ắng, </a:t>
            </a:r>
            <a:endParaRPr lang="en-US" sz="3995" b="1">
              <a:solidFill>
                <a:srgbClr val="0000CC"/>
              </a:solidFill>
              <a:latin typeface="Times New Roman" pitchFamily="18" charset="0"/>
              <a:cs typeface="Times New Roman" pitchFamily="18" charset="0"/>
            </a:endParaRPr>
          </a:p>
        </p:txBody>
      </p:sp>
      <p:sp>
        <p:nvSpPr>
          <p:cNvPr id="35" name="Rectangle 34"/>
          <p:cNvSpPr/>
          <p:nvPr/>
        </p:nvSpPr>
        <p:spPr>
          <a:xfrm>
            <a:off x="3980365" y="2798018"/>
            <a:ext cx="1636224" cy="706988"/>
          </a:xfrm>
          <a:prstGeom prst="rect">
            <a:avLst/>
          </a:prstGeom>
        </p:spPr>
        <p:txBody>
          <a:bodyPr wrap="square">
            <a:spAutoFit/>
          </a:bodyPr>
          <a:lstStyle/>
          <a:p>
            <a:pPr algn="just"/>
            <a:r>
              <a:rPr lang="en-US" sz="3995" b="1" i="1">
                <a:solidFill>
                  <a:srgbClr val="0000CC"/>
                </a:solidFill>
                <a:latin typeface="Times New Roman" pitchFamily="18" charset="0"/>
                <a:cs typeface="Times New Roman" pitchFamily="18" charset="0"/>
              </a:rPr>
              <a:t>thế </a:t>
            </a:r>
            <a:r>
              <a:rPr lang="en-US" sz="3995" b="1" i="1">
                <a:solidFill>
                  <a:srgbClr val="FF0000"/>
                </a:solidFill>
                <a:latin typeface="Times New Roman" pitchFamily="18" charset="0"/>
                <a:cs typeface="Times New Roman" pitchFamily="18" charset="0"/>
              </a:rPr>
              <a:t>l</a:t>
            </a:r>
            <a:r>
              <a:rPr lang="en-US" sz="3995" b="1" i="1">
                <a:solidFill>
                  <a:srgbClr val="0000CC"/>
                </a:solidFill>
                <a:latin typeface="Times New Roman" pitchFamily="18" charset="0"/>
                <a:cs typeface="Times New Roman" pitchFamily="18" charset="0"/>
              </a:rPr>
              <a:t>à, </a:t>
            </a:r>
            <a:endParaRPr lang="en-US" sz="3995" b="1">
              <a:solidFill>
                <a:srgbClr val="0000CC"/>
              </a:solidFill>
              <a:latin typeface="Times New Roman" pitchFamily="18" charset="0"/>
              <a:cs typeface="Times New Roman" pitchFamily="18" charset="0"/>
            </a:endParaRPr>
          </a:p>
        </p:txBody>
      </p:sp>
      <p:sp>
        <p:nvSpPr>
          <p:cNvPr id="36" name="Rectangle 35"/>
          <p:cNvSpPr/>
          <p:nvPr/>
        </p:nvSpPr>
        <p:spPr>
          <a:xfrm>
            <a:off x="325140" y="3597877"/>
            <a:ext cx="2260113" cy="706988"/>
          </a:xfrm>
          <a:prstGeom prst="rect">
            <a:avLst/>
          </a:prstGeom>
        </p:spPr>
        <p:txBody>
          <a:bodyPr wrap="square">
            <a:spAutoFit/>
          </a:bodyPr>
          <a:lstStyle/>
          <a:p>
            <a:pPr algn="just"/>
            <a:r>
              <a:rPr lang="en-US" sz="3995" b="1" i="1" dirty="0" err="1">
                <a:solidFill>
                  <a:srgbClr val="FF0000"/>
                </a:solidFill>
                <a:latin typeface="Times New Roman" pitchFamily="18" charset="0"/>
                <a:cs typeface="Times New Roman" pitchFamily="18" charset="0"/>
              </a:rPr>
              <a:t>n</a:t>
            </a:r>
            <a:r>
              <a:rPr lang="en-US" sz="3995" b="1" i="1" dirty="0" err="1">
                <a:solidFill>
                  <a:srgbClr val="0000CC"/>
                </a:solidFill>
                <a:latin typeface="Times New Roman" pitchFamily="18" charset="0"/>
                <a:cs typeface="Times New Roman" pitchFamily="18" charset="0"/>
              </a:rPr>
              <a:t>ăm</a:t>
            </a:r>
            <a:r>
              <a:rPr lang="en-US" sz="3995" b="1" i="1" dirty="0">
                <a:solidFill>
                  <a:srgbClr val="0000CC"/>
                </a:solidFill>
                <a:latin typeface="Times New Roman" pitchFamily="18" charset="0"/>
                <a:cs typeface="Times New Roman" pitchFamily="18" charset="0"/>
              </a:rPr>
              <a:t> </a:t>
            </a:r>
            <a:r>
              <a:rPr lang="en-US" sz="3995" b="1" i="1" dirty="0" err="1">
                <a:solidFill>
                  <a:srgbClr val="0000CC"/>
                </a:solidFill>
                <a:latin typeface="Times New Roman" pitchFamily="18" charset="0"/>
                <a:cs typeface="Times New Roman" pitchFamily="18" charset="0"/>
              </a:rPr>
              <a:t>học</a:t>
            </a:r>
            <a:r>
              <a:rPr lang="en-US" sz="3995" b="1" i="1" dirty="0">
                <a:solidFill>
                  <a:srgbClr val="0000CC"/>
                </a:solidFill>
                <a:latin typeface="Times New Roman" pitchFamily="18" charset="0"/>
                <a:cs typeface="Times New Roman" pitchFamily="18" charset="0"/>
              </a:rPr>
              <a:t>, </a:t>
            </a:r>
            <a:endParaRPr lang="en-US" sz="3995" b="1" dirty="0">
              <a:solidFill>
                <a:srgbClr val="0000CC"/>
              </a:solidFill>
              <a:latin typeface="Times New Roman" pitchFamily="18" charset="0"/>
              <a:cs typeface="Times New Roman" pitchFamily="18" charset="0"/>
            </a:endParaRPr>
          </a:p>
        </p:txBody>
      </p:sp>
      <p:sp>
        <p:nvSpPr>
          <p:cNvPr id="37" name="Rectangle 36"/>
          <p:cNvSpPr/>
          <p:nvPr/>
        </p:nvSpPr>
        <p:spPr>
          <a:xfrm>
            <a:off x="2431361" y="3582656"/>
            <a:ext cx="2346294" cy="706988"/>
          </a:xfrm>
          <a:prstGeom prst="rect">
            <a:avLst/>
          </a:prstGeom>
        </p:spPr>
        <p:txBody>
          <a:bodyPr wrap="square">
            <a:spAutoFit/>
          </a:bodyPr>
          <a:lstStyle/>
          <a:p>
            <a:pPr algn="just"/>
            <a:r>
              <a:rPr lang="en-US" sz="3995" b="1" i="1" dirty="0" err="1">
                <a:solidFill>
                  <a:srgbClr val="0000CC"/>
                </a:solidFill>
                <a:latin typeface="Times New Roman" pitchFamily="18" charset="0"/>
                <a:cs typeface="Times New Roman" pitchFamily="18" charset="0"/>
              </a:rPr>
              <a:t>mừng</a:t>
            </a:r>
            <a:r>
              <a:rPr lang="en-US" sz="3995" b="1" i="1" dirty="0">
                <a:solidFill>
                  <a:srgbClr val="0000CC"/>
                </a:solidFill>
                <a:latin typeface="Times New Roman" pitchFamily="18" charset="0"/>
                <a:cs typeface="Times New Roman" pitchFamily="18" charset="0"/>
              </a:rPr>
              <a:t> </a:t>
            </a:r>
            <a:r>
              <a:rPr lang="en-US" sz="3995" b="1" i="1" dirty="0" err="1">
                <a:solidFill>
                  <a:srgbClr val="FF0000"/>
                </a:solidFill>
                <a:latin typeface="Times New Roman" pitchFamily="18" charset="0"/>
                <a:cs typeface="Times New Roman" pitchFamily="18" charset="0"/>
              </a:rPr>
              <a:t>rỡ</a:t>
            </a:r>
            <a:r>
              <a:rPr lang="en-US" sz="3995" b="1" i="1" dirty="0">
                <a:solidFill>
                  <a:srgbClr val="0000CC"/>
                </a:solidFill>
                <a:latin typeface="Times New Roman" pitchFamily="18" charset="0"/>
                <a:cs typeface="Times New Roman" pitchFamily="18" charset="0"/>
              </a:rPr>
              <a:t>, </a:t>
            </a:r>
            <a:endParaRPr lang="en-US" sz="3995" b="1" dirty="0">
              <a:solidFill>
                <a:srgbClr val="0000CC"/>
              </a:solidFill>
              <a:latin typeface="Times New Roman" pitchFamily="18" charset="0"/>
              <a:cs typeface="Times New Roman" pitchFamily="18" charset="0"/>
            </a:endParaRPr>
          </a:p>
        </p:txBody>
      </p:sp>
      <p:sp>
        <p:nvSpPr>
          <p:cNvPr id="38" name="Rectangle 37"/>
          <p:cNvSpPr/>
          <p:nvPr/>
        </p:nvSpPr>
        <p:spPr>
          <a:xfrm>
            <a:off x="325299" y="4371595"/>
            <a:ext cx="1674274" cy="706988"/>
          </a:xfrm>
          <a:prstGeom prst="rect">
            <a:avLst/>
          </a:prstGeom>
        </p:spPr>
        <p:txBody>
          <a:bodyPr wrap="square">
            <a:spAutoFit/>
          </a:bodyPr>
          <a:lstStyle/>
          <a:p>
            <a:pPr algn="just"/>
            <a:r>
              <a:rPr lang="en-US" sz="3995" b="1" i="1">
                <a:solidFill>
                  <a:srgbClr val="0000CC"/>
                </a:solidFill>
                <a:latin typeface="Times New Roman" pitchFamily="18" charset="0"/>
                <a:cs typeface="Times New Roman" pitchFamily="18" charset="0"/>
              </a:rPr>
              <a:t>b</a:t>
            </a:r>
            <a:r>
              <a:rPr lang="en-US" sz="3995" b="1" i="1">
                <a:solidFill>
                  <a:srgbClr val="FF0000"/>
                </a:solidFill>
                <a:latin typeface="Times New Roman" pitchFamily="18" charset="0"/>
                <a:cs typeface="Times New Roman" pitchFamily="18" charset="0"/>
              </a:rPr>
              <a:t>ã</a:t>
            </a:r>
            <a:r>
              <a:rPr lang="en-US" sz="3995" b="1" i="1">
                <a:solidFill>
                  <a:srgbClr val="0000CC"/>
                </a:solidFill>
                <a:latin typeface="Times New Roman" pitchFamily="18" charset="0"/>
                <a:cs typeface="Times New Roman" pitchFamily="18" charset="0"/>
              </a:rPr>
              <a:t>i cỏ, </a:t>
            </a:r>
            <a:endParaRPr lang="en-US" sz="3995" b="1">
              <a:solidFill>
                <a:srgbClr val="0000CC"/>
              </a:solidFill>
              <a:latin typeface="Times New Roman" pitchFamily="18" charset="0"/>
              <a:cs typeface="Times New Roman" pitchFamily="18" charset="0"/>
            </a:endParaRPr>
          </a:p>
        </p:txBody>
      </p:sp>
      <p:sp>
        <p:nvSpPr>
          <p:cNvPr id="39" name="Rectangle 38"/>
          <p:cNvSpPr/>
          <p:nvPr/>
        </p:nvSpPr>
        <p:spPr>
          <a:xfrm>
            <a:off x="1906589" y="4347397"/>
            <a:ext cx="2054790" cy="706988"/>
          </a:xfrm>
          <a:prstGeom prst="rect">
            <a:avLst/>
          </a:prstGeom>
        </p:spPr>
        <p:txBody>
          <a:bodyPr wrap="square">
            <a:spAutoFit/>
          </a:bodyPr>
          <a:lstStyle/>
          <a:p>
            <a:pPr algn="just"/>
            <a:r>
              <a:rPr lang="en-US" sz="3995" b="1" i="1">
                <a:solidFill>
                  <a:srgbClr val="FF0000"/>
                </a:solidFill>
                <a:latin typeface="Times New Roman" pitchFamily="18" charset="0"/>
                <a:cs typeface="Times New Roman" pitchFamily="18" charset="0"/>
              </a:rPr>
              <a:t>l</a:t>
            </a:r>
            <a:r>
              <a:rPr lang="en-US" sz="3995" b="1" i="1">
                <a:solidFill>
                  <a:srgbClr val="0000CC"/>
                </a:solidFill>
                <a:latin typeface="Times New Roman" pitchFamily="18" charset="0"/>
                <a:cs typeface="Times New Roman" pitchFamily="18" charset="0"/>
              </a:rPr>
              <a:t>ấp </a:t>
            </a:r>
            <a:r>
              <a:rPr lang="en-US" sz="3995" b="1" i="1">
                <a:solidFill>
                  <a:srgbClr val="FF0000"/>
                </a:solidFill>
                <a:latin typeface="Times New Roman" pitchFamily="18" charset="0"/>
                <a:cs typeface="Times New Roman" pitchFamily="18" charset="0"/>
              </a:rPr>
              <a:t>l</a:t>
            </a:r>
            <a:r>
              <a:rPr lang="en-US" sz="3995" b="1" i="1">
                <a:solidFill>
                  <a:srgbClr val="0000CC"/>
                </a:solidFill>
                <a:latin typeface="Times New Roman" pitchFamily="18" charset="0"/>
                <a:cs typeface="Times New Roman" pitchFamily="18" charset="0"/>
              </a:rPr>
              <a:t>ánh, </a:t>
            </a:r>
            <a:endParaRPr lang="en-US" sz="3995" b="1">
              <a:solidFill>
                <a:srgbClr val="0000CC"/>
              </a:solidFill>
              <a:latin typeface="Times New Roman" pitchFamily="18" charset="0"/>
              <a:cs typeface="Times New Roman" pitchFamily="18" charset="0"/>
            </a:endParaRPr>
          </a:p>
        </p:txBody>
      </p:sp>
      <p:sp>
        <p:nvSpPr>
          <p:cNvPr id="44" name="Text Box 2"/>
          <p:cNvSpPr txBox="1">
            <a:spLocks noChangeArrowheads="1"/>
          </p:cNvSpPr>
          <p:nvPr/>
        </p:nvSpPr>
        <p:spPr bwMode="auto">
          <a:xfrm>
            <a:off x="8821059" y="3889406"/>
            <a:ext cx="4133712" cy="7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995" b="1" dirty="0">
                <a:solidFill>
                  <a:srgbClr val="FF0000"/>
                </a:solidFill>
                <a:latin typeface="Times New Roman" pitchFamily="18" charset="0"/>
                <a:cs typeface="Times New Roman" pitchFamily="18" charset="0"/>
              </a:rPr>
              <a:t>NỘI DUNG</a:t>
            </a:r>
          </a:p>
        </p:txBody>
      </p:sp>
      <p:grpSp>
        <p:nvGrpSpPr>
          <p:cNvPr id="4" name="Group 3"/>
          <p:cNvGrpSpPr/>
          <p:nvPr/>
        </p:nvGrpSpPr>
        <p:grpSpPr>
          <a:xfrm>
            <a:off x="6140690" y="4484890"/>
            <a:ext cx="9512924" cy="449802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2916" y="4346198"/>
              <a:ext cx="8137525" cy="3170099"/>
            </a:xfrm>
            <a:prstGeom prst="rect">
              <a:avLst/>
            </a:prstGeom>
          </p:spPr>
          <p:txBody>
            <a:bodyPr>
              <a:spAutoFit/>
            </a:bodyPr>
            <a:lstStyle/>
            <a:p>
              <a:pPr algn="just"/>
              <a:r>
                <a:rPr lang="en-US" sz="3995" b="1" i="1" dirty="0" err="1">
                  <a:solidFill>
                    <a:srgbClr val="FF0000"/>
                  </a:solidFill>
                  <a:latin typeface="Times New Roman" pitchFamily="18" charset="0"/>
                  <a:cs typeface="Times New Roman" pitchFamily="18" charset="0"/>
                </a:rPr>
                <a:t>Bài</a:t>
              </a:r>
              <a:r>
                <a:rPr lang="en-US" sz="3995" b="1" i="1" dirty="0">
                  <a:solidFill>
                    <a:srgbClr val="FF0000"/>
                  </a:solidFill>
                  <a:latin typeface="Times New Roman" pitchFamily="18" charset="0"/>
                  <a:cs typeface="Times New Roman" pitchFamily="18" charset="0"/>
                </a:rPr>
                <a:t> </a:t>
              </a:r>
              <a:r>
                <a:rPr lang="en-US" sz="3995" b="1" i="1" dirty="0" err="1">
                  <a:solidFill>
                    <a:srgbClr val="FF0000"/>
                  </a:solidFill>
                  <a:latin typeface="Times New Roman" pitchFamily="18" charset="0"/>
                  <a:cs typeface="Times New Roman" pitchFamily="18" charset="0"/>
                </a:rPr>
                <a:t>văn</a:t>
              </a:r>
              <a:r>
                <a:rPr lang="en-US" sz="3995" b="1" i="1" dirty="0">
                  <a:solidFill>
                    <a:srgbClr val="FF0000"/>
                  </a:solidFill>
                  <a:latin typeface="Times New Roman" pitchFamily="18" charset="0"/>
                  <a:cs typeface="Times New Roman" pitchFamily="18" charset="0"/>
                </a:rPr>
                <a:t> </a:t>
              </a:r>
              <a:r>
                <a:rPr lang="en-US" sz="3995" b="1" i="1" dirty="0" err="1">
                  <a:solidFill>
                    <a:srgbClr val="FF0000"/>
                  </a:solidFill>
                  <a:latin typeface="Times New Roman" pitchFamily="18" charset="0"/>
                  <a:cs typeface="Times New Roman" pitchFamily="18" charset="0"/>
                </a:rPr>
                <a:t>cho</a:t>
              </a:r>
              <a:r>
                <a:rPr lang="en-US" sz="3995" b="1" i="1" dirty="0">
                  <a:solidFill>
                    <a:srgbClr val="FF0000"/>
                  </a:solidFill>
                  <a:latin typeface="Times New Roman" pitchFamily="18" charset="0"/>
                  <a:cs typeface="Times New Roman" pitchFamily="18" charset="0"/>
                </a:rPr>
                <a:t> </a:t>
              </a:r>
              <a:r>
                <a:rPr lang="en-US" sz="3995" b="1" i="1" dirty="0" err="1">
                  <a:solidFill>
                    <a:srgbClr val="FF0000"/>
                  </a:solidFill>
                  <a:latin typeface="Times New Roman" pitchFamily="18" charset="0"/>
                  <a:cs typeface="Times New Roman" pitchFamily="18" charset="0"/>
                </a:rPr>
                <a:t>biết</a:t>
              </a:r>
              <a:r>
                <a:rPr lang="en-US" sz="3995" b="1" i="1" dirty="0">
                  <a:solidFill>
                    <a:srgbClr val="FF0000"/>
                  </a:solidFill>
                  <a:latin typeface="Times New Roman" pitchFamily="18" charset="0"/>
                  <a:cs typeface="Times New Roman" pitchFamily="18" charset="0"/>
                </a:rPr>
                <a:t> t</a:t>
              </a:r>
              <a:r>
                <a:rPr lang="nl-NL" sz="3995" b="1" i="1" dirty="0">
                  <a:solidFill>
                    <a:srgbClr val="FF0000"/>
                  </a:solidFill>
                  <a:latin typeface="Times New Roman" pitchFamily="18" charset="0"/>
                  <a:cs typeface="Times New Roman" pitchFamily="18" charset="0"/>
                </a:rPr>
                <a:t>rải nghiệm mùa hè của các bạn nhỏ rất thú vị và đáng nhớ, dù ở nhà hoặc được đi đến những nơi xa, dù ở thành phố hay nông thôn</a:t>
              </a:r>
              <a:r>
                <a:rPr lang="nl-NL" sz="3995" dirty="0">
                  <a:solidFill>
                    <a:srgbClr val="FF0000"/>
                  </a:solidFill>
                  <a:latin typeface="Times New Roman" pitchFamily="18" charset="0"/>
                  <a:cs typeface="Times New Roman" pitchFamily="18" charset="0"/>
                </a:rPr>
                <a:t>.</a:t>
              </a:r>
              <a:endParaRPr lang="en-US" sz="3995" dirty="0">
                <a:solidFill>
                  <a:srgbClr val="FF0000"/>
                </a:solidFill>
                <a:latin typeface="Times New Roman" pitchFamily="18" charset="0"/>
                <a:cs typeface="Times New Roman" pitchFamily="18" charset="0"/>
              </a:endParaRPr>
            </a:p>
          </p:txBody>
        </p:sp>
      </p:grpSp>
      <p:sp>
        <p:nvSpPr>
          <p:cNvPr id="24" name="Title 1"/>
          <p:cNvSpPr txBox="1">
            <a:spLocks/>
          </p:cNvSpPr>
          <p:nvPr/>
        </p:nvSpPr>
        <p:spPr>
          <a:xfrm>
            <a:off x="4615101" y="381000"/>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Thứ</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Hai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9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tháng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9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năm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2024</a:t>
            </a:r>
            <a:b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sz="4000" b="1" i="0" u="sng" strike="noStrike" kern="1200" cap="none" spc="0" normalizeH="0" baseline="0" noProof="0" dirty="0" err="1">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Tiếng</a:t>
            </a:r>
            <a:r>
              <a:rPr kumimoji="0" lang="en-US" sz="4000" b="1" i="0" u="sng"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 </a:t>
            </a:r>
            <a:r>
              <a:rPr kumimoji="0" lang="en-US" sz="4000" b="1" i="0" u="sng" strike="noStrike" kern="1200" cap="none" spc="0" normalizeH="0" baseline="0" noProof="0" dirty="0" err="1">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Việt</a:t>
            </a:r>
            <a:b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Bài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Ngày</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gặp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lại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tiết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1)</a:t>
            </a:r>
          </a:p>
        </p:txBody>
      </p:sp>
    </p:spTree>
    <p:extLst>
      <p:ext uri="{BB962C8B-B14F-4D97-AF65-F5344CB8AC3E}">
        <p14:creationId xmlns:p14="http://schemas.microsoft.com/office/powerpoint/2010/main" val="28077614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017066" y="2351918"/>
            <a:ext cx="14221868" cy="1323439"/>
          </a:xfrm>
          <a:prstGeom prst="rect">
            <a:avLst/>
          </a:prstGeom>
          <a:noFill/>
        </p:spPr>
        <p:txBody>
          <a:bodyPr wrap="square" rtlCol="0">
            <a:spAutoFit/>
          </a:bodyPr>
          <a:lstStyle/>
          <a:p>
            <a:pPr algn="ctr"/>
            <a:r>
              <a:rPr lang="en-US" sz="80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6802959" y="4415207"/>
            <a:ext cx="2650083" cy="3617860"/>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2014024" y="8535361"/>
            <a:ext cx="12227952" cy="502766"/>
          </a:xfrm>
          <a:prstGeom prst="rect">
            <a:avLst/>
          </a:prstGeom>
          <a:noFill/>
        </p:spPr>
        <p:txBody>
          <a:bodyPr wrap="square" rtlCol="0">
            <a:spAutoFit/>
          </a:bodyPr>
          <a:lstStyle/>
          <a:p>
            <a:pPr algn="ctr"/>
            <a:r>
              <a:rPr lang="en-US" sz="2667"/>
              <a:t>Học sinh nghe giáo viên hoặc một bạn trong lớp đọc diễn cảm.</a:t>
            </a:r>
          </a:p>
        </p:txBody>
      </p:sp>
    </p:spTree>
    <p:extLst>
      <p:ext uri="{BB962C8B-B14F-4D97-AF65-F5344CB8AC3E}">
        <p14:creationId xmlns:p14="http://schemas.microsoft.com/office/powerpoint/2010/main" val="119515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017064" y="1066800"/>
            <a:ext cx="14221868" cy="2062103"/>
          </a:xfrm>
          <a:prstGeom prst="rect">
            <a:avLst/>
          </a:prstGeom>
          <a:noFill/>
        </p:spPr>
        <p:txBody>
          <a:bodyPr wrap="square" rtlCol="0">
            <a:spAutoFit/>
          </a:bodyPr>
          <a:lstStyle/>
          <a:p>
            <a:pPr algn="ctr"/>
            <a:r>
              <a:rPr lang="en-US" sz="6400" b="1" dirty="0">
                <a:solidFill>
                  <a:srgbClr val="0070C0"/>
                </a:solidFill>
              </a:rPr>
              <a:t>LẮNG NGHE CÁC BẠN </a:t>
            </a:r>
          </a:p>
          <a:p>
            <a:pPr algn="ctr"/>
            <a:r>
              <a:rPr lang="en-US" sz="6400" b="1" dirty="0">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6604000" y="3679821"/>
            <a:ext cx="2650083" cy="3617860"/>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2014022" y="7848600"/>
            <a:ext cx="12227952"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dõi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30402" y="3492192"/>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09000" y="1676400"/>
            <a:ext cx="7251113" cy="7251113"/>
          </a:xfrm>
          <a:prstGeom prst="rect">
            <a:avLst/>
          </a:prstGeom>
        </p:spPr>
      </p:pic>
      <p:pic>
        <p:nvPicPr>
          <p:cNvPr id="6" name="Picture 5"/>
          <p:cNvPicPr>
            <a:picLocks noChangeAspect="1"/>
          </p:cNvPicPr>
          <p:nvPr/>
        </p:nvPicPr>
        <p:blipFill>
          <a:blip r:embed="rId5"/>
          <a:stretch>
            <a:fillRect/>
          </a:stretch>
        </p:blipFill>
        <p:spPr>
          <a:xfrm>
            <a:off x="2890455" y="543560"/>
            <a:ext cx="9804530" cy="3799840"/>
          </a:xfrm>
          <a:prstGeom prst="rect">
            <a:avLst/>
          </a:prstGeom>
        </p:spPr>
      </p:pic>
    </p:spTree>
    <p:extLst>
      <p:ext uri="{BB962C8B-B14F-4D97-AF65-F5344CB8AC3E}">
        <p14:creationId xmlns:p14="http://schemas.microsoft.com/office/powerpoint/2010/main" val="3287197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736601" y="2619243"/>
            <a:ext cx="14553486" cy="830997"/>
          </a:xfrm>
          <a:prstGeom prst="rect">
            <a:avLst/>
          </a:prstGeom>
          <a:noFill/>
        </p:spPr>
        <p:txBody>
          <a:bodyPr wrap="square" rtlCol="0">
            <a:spAutoFit/>
          </a:bodyPr>
          <a:lstStyle/>
          <a:p>
            <a:pPr algn="just"/>
            <a:r>
              <a:rPr lang="en-US" sz="4800" b="1" dirty="0"/>
              <a:t>1</a:t>
            </a:r>
            <a:r>
              <a:rPr lang="en-US" sz="4800" dirty="0"/>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nhớ</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nghỉ</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hè</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qua. </a:t>
            </a:r>
          </a:p>
        </p:txBody>
      </p:sp>
      <p:sp>
        <p:nvSpPr>
          <p:cNvPr id="5" name="TextBox 4">
            <a:extLst>
              <a:ext uri="{FF2B5EF4-FFF2-40B4-BE49-F238E27FC236}">
                <a16:creationId xmlns:a16="http://schemas.microsoft.com/office/drawing/2014/main" id="{4EB78983-5C9A-1888-AA14-F1B7D56F1C1D}"/>
              </a:ext>
            </a:extLst>
          </p:cNvPr>
          <p:cNvSpPr txBox="1"/>
          <p:nvPr/>
        </p:nvSpPr>
        <p:spPr>
          <a:xfrm>
            <a:off x="1230016" y="39974"/>
            <a:ext cx="7919824" cy="1898084"/>
          </a:xfrm>
          <a:prstGeom prst="rect">
            <a:avLst/>
          </a:prstGeom>
          <a:noFill/>
        </p:spPr>
        <p:txBody>
          <a:bodyPr wrap="square" rtlCol="0">
            <a:spAutoFit/>
          </a:bodyPr>
          <a:lstStyle/>
          <a:p>
            <a:pPr algn="ctr"/>
            <a:r>
              <a:rPr lang="en-US" sz="5867" b="1">
                <a:solidFill>
                  <a:srgbClr val="002060"/>
                </a:solidFill>
              </a:rPr>
              <a:t>NÓI VÀ NGHE</a:t>
            </a:r>
          </a:p>
          <a:p>
            <a:pPr algn="ctr"/>
            <a:r>
              <a:rPr lang="en-US" sz="5867" b="1">
                <a:solidFill>
                  <a:srgbClr val="0070C0"/>
                </a:solidFill>
              </a:rPr>
              <a:t>MÙA HÈ CỦA EM</a:t>
            </a:r>
          </a:p>
        </p:txBody>
      </p:sp>
      <p:sp>
        <p:nvSpPr>
          <p:cNvPr id="6" name="TextBox 5">
            <a:extLst>
              <a:ext uri="{FF2B5EF4-FFF2-40B4-BE49-F238E27FC236}">
                <a16:creationId xmlns:a16="http://schemas.microsoft.com/office/drawing/2014/main" id="{0B749BD8-5BC6-A5EA-D05A-562A2262DE09}"/>
              </a:ext>
            </a:extLst>
          </p:cNvPr>
          <p:cNvSpPr txBox="1"/>
          <p:nvPr/>
        </p:nvSpPr>
        <p:spPr>
          <a:xfrm>
            <a:off x="508000" y="4247216"/>
            <a:ext cx="15316200" cy="1569660"/>
          </a:xfrm>
          <a:prstGeom prst="rect">
            <a:avLst/>
          </a:prstGeom>
          <a:noFill/>
        </p:spPr>
        <p:txBody>
          <a:bodyPr wrap="square" rtlCol="0">
            <a:spAutoFit/>
          </a:bodyPr>
          <a:lstStyle/>
          <a:p>
            <a:pPr algn="just"/>
            <a:r>
              <a:rPr lang="en-US" sz="4800" b="1" dirty="0"/>
              <a:t>2</a:t>
            </a:r>
            <a:r>
              <a:rPr lang="en-US" sz="4800" dirty="0"/>
              <a:t>. </a:t>
            </a:r>
            <a:r>
              <a:rPr lang="en-US" sz="4800" dirty="0" err="1"/>
              <a:t>Mùa</a:t>
            </a:r>
            <a:r>
              <a:rPr lang="en-US" sz="4800" dirty="0"/>
              <a:t> </a:t>
            </a:r>
            <a:r>
              <a:rPr lang="en-US" sz="4800" dirty="0" err="1"/>
              <a:t>hè</a:t>
            </a:r>
            <a:r>
              <a:rPr lang="en-US" sz="4800" dirty="0"/>
              <a:t> </a:t>
            </a:r>
            <a:r>
              <a:rPr lang="en-US" sz="4800" dirty="0" err="1"/>
              <a:t>của</a:t>
            </a:r>
            <a:r>
              <a:rPr lang="en-US" sz="4800" dirty="0"/>
              <a:t> </a:t>
            </a:r>
            <a:r>
              <a:rPr lang="en-US" sz="4800" dirty="0" err="1"/>
              <a:t>em</a:t>
            </a:r>
            <a:r>
              <a:rPr lang="en-US" sz="4800" dirty="0"/>
              <a:t> </a:t>
            </a:r>
            <a:r>
              <a:rPr lang="en-US" sz="4800" dirty="0" err="1"/>
              <a:t>năm</a:t>
            </a:r>
            <a:r>
              <a:rPr lang="en-US" sz="4800" dirty="0"/>
              <a:t> nay </a:t>
            </a:r>
            <a:r>
              <a:rPr lang="en-US" sz="4800" dirty="0" err="1"/>
              <a:t>có</a:t>
            </a:r>
            <a:r>
              <a:rPr lang="en-US" sz="4800" dirty="0"/>
              <a:t> </a:t>
            </a:r>
            <a:r>
              <a:rPr lang="en-US" sz="4800" dirty="0" err="1"/>
              <a:t>gì</a:t>
            </a:r>
            <a:r>
              <a:rPr lang="en-US" sz="4800" dirty="0"/>
              <a:t> </a:t>
            </a:r>
            <a:r>
              <a:rPr lang="en-US" sz="4800" dirty="0" err="1"/>
              <a:t>khác</a:t>
            </a:r>
            <a:r>
              <a:rPr lang="en-US" sz="4800" dirty="0"/>
              <a:t> </a:t>
            </a:r>
            <a:r>
              <a:rPr lang="en-US" sz="4800" dirty="0" err="1"/>
              <a:t>với</a:t>
            </a:r>
            <a:r>
              <a:rPr lang="en-US" sz="4800" dirty="0"/>
              <a:t> </a:t>
            </a:r>
            <a:r>
              <a:rPr lang="en-US" sz="4800" dirty="0" err="1"/>
              <a:t>mùa</a:t>
            </a:r>
            <a:r>
              <a:rPr lang="en-US" sz="4800" dirty="0"/>
              <a:t> </a:t>
            </a:r>
            <a:r>
              <a:rPr lang="en-US" sz="4800" dirty="0" err="1"/>
              <a:t>hè</a:t>
            </a:r>
            <a:r>
              <a:rPr lang="en-US" sz="4800" dirty="0"/>
              <a:t> </a:t>
            </a:r>
            <a:r>
              <a:rPr lang="en-US" sz="4800" dirty="0" err="1"/>
              <a:t>năm</a:t>
            </a:r>
            <a:r>
              <a:rPr lang="en-US" sz="4800" dirty="0"/>
              <a:t> </a:t>
            </a:r>
            <a:r>
              <a:rPr lang="en-US" sz="4800" dirty="0" err="1"/>
              <a:t>ngoái</a:t>
            </a:r>
            <a:r>
              <a:rPr lang="en-US" sz="4800" dirty="0"/>
              <a:t>?</a:t>
            </a:r>
          </a:p>
        </p:txBody>
      </p:sp>
      <p:sp>
        <p:nvSpPr>
          <p:cNvPr id="7" name="TextBox 6">
            <a:extLst>
              <a:ext uri="{FF2B5EF4-FFF2-40B4-BE49-F238E27FC236}">
                <a16:creationId xmlns:a16="http://schemas.microsoft.com/office/drawing/2014/main" id="{FE7799B7-9BD5-525D-62C3-54DE2BAE0093}"/>
              </a:ext>
            </a:extLst>
          </p:cNvPr>
          <p:cNvSpPr txBox="1"/>
          <p:nvPr/>
        </p:nvSpPr>
        <p:spPr>
          <a:xfrm>
            <a:off x="965913" y="5875189"/>
            <a:ext cx="13770963" cy="2308324"/>
          </a:xfrm>
          <a:prstGeom prst="rect">
            <a:avLst/>
          </a:prstGeom>
          <a:noFill/>
        </p:spPr>
        <p:txBody>
          <a:bodyPr wrap="square" rtlCol="0">
            <a:spAutoFit/>
          </a:bodyPr>
          <a:lstStyle/>
          <a:p>
            <a:pPr algn="just"/>
            <a:r>
              <a:rPr lang="en-US" sz="4800" dirty="0"/>
              <a:t>  </a:t>
            </a:r>
            <a:r>
              <a:rPr lang="en-US" sz="4800" dirty="0">
                <a:solidFill>
                  <a:srgbClr val="FF0000"/>
                </a:solidFill>
              </a:rPr>
              <a:t> G:</a:t>
            </a:r>
          </a:p>
          <a:p>
            <a:pPr algn="just"/>
            <a:r>
              <a:rPr lang="en-US" sz="4800" dirty="0"/>
              <a:t>	- Trong </a:t>
            </a:r>
            <a:r>
              <a:rPr lang="en-US" sz="4800" dirty="0" err="1"/>
              <a:t>mỗi</a:t>
            </a:r>
            <a:r>
              <a:rPr lang="en-US" sz="4800" dirty="0"/>
              <a:t> </a:t>
            </a:r>
            <a:r>
              <a:rPr lang="en-US" sz="4800" dirty="0" err="1"/>
              <a:t>mùa</a:t>
            </a:r>
            <a:r>
              <a:rPr lang="en-US" sz="4800" dirty="0"/>
              <a:t> </a:t>
            </a:r>
            <a:r>
              <a:rPr lang="en-US" sz="4800" dirty="0" err="1"/>
              <a:t>hè</a:t>
            </a:r>
            <a:r>
              <a:rPr lang="en-US" sz="4800" dirty="0"/>
              <a:t>, </a:t>
            </a:r>
            <a:r>
              <a:rPr lang="en-US" sz="4800" dirty="0" err="1"/>
              <a:t>em</a:t>
            </a:r>
            <a:r>
              <a:rPr lang="en-US" sz="4800" dirty="0"/>
              <a:t> </a:t>
            </a:r>
            <a:r>
              <a:rPr lang="en-US" sz="4800" dirty="0" err="1"/>
              <a:t>đã</a:t>
            </a:r>
            <a:r>
              <a:rPr lang="en-US" sz="4800" dirty="0"/>
              <a:t> </a:t>
            </a:r>
            <a:r>
              <a:rPr lang="en-US" sz="4800" dirty="0" err="1"/>
              <a:t>làm</a:t>
            </a:r>
            <a:r>
              <a:rPr lang="en-US" sz="4800" dirty="0"/>
              <a:t> </a:t>
            </a:r>
            <a:r>
              <a:rPr lang="en-US" sz="4800" dirty="0" err="1"/>
              <a:t>những</a:t>
            </a:r>
            <a:r>
              <a:rPr lang="en-US" sz="4800" dirty="0"/>
              <a:t> </a:t>
            </a:r>
            <a:r>
              <a:rPr lang="en-US" sz="4800" dirty="0" err="1"/>
              <a:t>gì</a:t>
            </a:r>
            <a:r>
              <a:rPr lang="en-US" sz="4800" dirty="0"/>
              <a:t>?</a:t>
            </a:r>
          </a:p>
          <a:p>
            <a:pPr algn="just"/>
            <a:r>
              <a:rPr lang="en-US" sz="4800" dirty="0"/>
              <a:t>	- </a:t>
            </a:r>
            <a:r>
              <a:rPr lang="en-US" sz="4800" dirty="0" err="1"/>
              <a:t>Em</a:t>
            </a:r>
            <a:r>
              <a:rPr lang="en-US" sz="4800" dirty="0"/>
              <a:t> </a:t>
            </a:r>
            <a:r>
              <a:rPr lang="en-US" sz="4800" dirty="0" err="1"/>
              <a:t>thích</a:t>
            </a:r>
            <a:r>
              <a:rPr lang="en-US" sz="4800" dirty="0"/>
              <a:t> </a:t>
            </a:r>
            <a:r>
              <a:rPr lang="en-US" sz="4800" dirty="0" err="1"/>
              <a:t>mùa</a:t>
            </a:r>
            <a:r>
              <a:rPr lang="en-US" sz="4800" dirty="0"/>
              <a:t> </a:t>
            </a:r>
            <a:r>
              <a:rPr lang="en-US" sz="4800" dirty="0" err="1"/>
              <a:t>hè</a:t>
            </a:r>
            <a:r>
              <a:rPr lang="en-US" sz="4800" dirty="0"/>
              <a:t> </a:t>
            </a:r>
            <a:r>
              <a:rPr lang="en-US" sz="4800" dirty="0" err="1"/>
              <a:t>nào</a:t>
            </a:r>
            <a:r>
              <a:rPr lang="en-US" sz="4800" dirty="0"/>
              <a:t> </a:t>
            </a:r>
            <a:r>
              <a:rPr lang="en-US" sz="4800" dirty="0" err="1"/>
              <a:t>hơn</a:t>
            </a:r>
            <a:r>
              <a:rPr lang="en-US" sz="4800" dirty="0"/>
              <a:t>?</a:t>
            </a:r>
          </a:p>
        </p:txBody>
      </p:sp>
    </p:spTree>
    <p:extLst>
      <p:ext uri="{BB962C8B-B14F-4D97-AF65-F5344CB8AC3E}">
        <p14:creationId xmlns:p14="http://schemas.microsoft.com/office/powerpoint/2010/main" val="3019232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78741" y="304800"/>
            <a:ext cx="9354260" cy="7239001"/>
            <a:chOff x="1121526" y="1341074"/>
            <a:chExt cx="3065806" cy="2648383"/>
          </a:xfrm>
          <a:gradFill>
            <a:gsLst>
              <a:gs pos="63714">
                <a:srgbClr val="FFC000"/>
              </a:gs>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grpFill/>
            <a:ln>
              <a:noFill/>
            </a:ln>
          </p:spPr>
          <p:txBody>
            <a:bodyPr spcFirstLastPara="1" wrap="square" lIns="162131" tIns="162131" rIns="162131" bIns="162131" anchor="ctr" anchorCtr="0">
              <a:noAutofit/>
            </a:bodyPr>
            <a:lstStyle/>
            <a:p>
              <a:endParaRPr sz="3305"/>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grpFill/>
            <a:ln w="19050" cap="flat" cmpd="sng">
              <a:solidFill>
                <a:schemeClr val="dk2"/>
              </a:solidFill>
              <a:prstDash val="solid"/>
              <a:round/>
              <a:headEnd type="none" w="sm" len="sm"/>
              <a:tailEnd type="none" w="sm" len="sm"/>
            </a:ln>
          </p:spPr>
          <p:txBody>
            <a:bodyPr spcFirstLastPara="1" wrap="square" lIns="162131" tIns="162131" rIns="162131" bIns="162131" anchor="ctr" anchorCtr="0">
              <a:noAutofit/>
            </a:bodyPr>
            <a:lstStyle/>
            <a:p>
              <a:endParaRPr sz="3305"/>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8834164" y="2624565"/>
            <a:ext cx="4487757" cy="4240931"/>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1115827" y="3771779"/>
            <a:ext cx="7919824" cy="1569660"/>
          </a:xfrm>
          <a:prstGeom prst="rect">
            <a:avLst/>
          </a:prstGeom>
          <a:noFill/>
        </p:spPr>
        <p:txBody>
          <a:bodyPr wrap="square" rtlCol="0">
            <a:spAutoFit/>
          </a:bodyPr>
          <a:lstStyle/>
          <a:p>
            <a:pPr algn="ctr"/>
            <a:r>
              <a:rPr lang="en-US" sz="4800" b="1" dirty="0">
                <a:solidFill>
                  <a:srgbClr val="0070C0"/>
                </a:solidFill>
              </a:rPr>
              <a:t>VẬN DỤNG</a:t>
            </a:r>
          </a:p>
          <a:p>
            <a:pPr algn="ctr"/>
            <a:r>
              <a:rPr lang="en-US" sz="4800" b="1" dirty="0">
                <a:solidFill>
                  <a:srgbClr val="0070C0"/>
                </a:solidFill>
              </a:rPr>
              <a:t>MỞ RỘNG</a:t>
            </a:r>
          </a:p>
        </p:txBody>
      </p:sp>
    </p:spTree>
    <p:extLst>
      <p:ext uri="{BB962C8B-B14F-4D97-AF65-F5344CB8AC3E}">
        <p14:creationId xmlns:p14="http://schemas.microsoft.com/office/powerpoint/2010/main" val="3262291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03" y="6913801"/>
            <a:ext cx="10972800" cy="1635447"/>
          </a:xfrm>
          <a:prstGeom prst="rect">
            <a:avLst/>
          </a:prstGeom>
          <a:solidFill>
            <a:srgbClr val="FFE285"/>
          </a:solidFill>
          <a:ln w="28575" cap="flat" cmpd="sng" algn="ctr">
            <a:noFill/>
            <a:prstDash val="solid"/>
            <a:miter lim="800000"/>
          </a:ln>
          <a:effectLst/>
        </p:spPr>
        <p:txBody>
          <a:bodyPr lIns="162300" tIns="81149" rIns="162300" bIns="81149" rtlCol="0" anchor="ctr"/>
          <a:lstStyle/>
          <a:p>
            <a:pPr lvl="0">
              <a:buClrTx/>
              <a:defRPr/>
            </a:pPr>
            <a:r>
              <a:rPr lang="en-US" sz="5867">
                <a:solidFill>
                  <a:schemeClr val="accent2"/>
                </a:solidFill>
                <a:latin typeface="+mj-lt"/>
                <a:ea typeface="Arial-Rounded" pitchFamily="34" charset="0"/>
                <a:cs typeface="Arial-Rounded" pitchFamily="34" charset="0"/>
              </a:rPr>
              <a:t>C. một chiếc diều rất xinh</a:t>
            </a:r>
            <a:endParaRPr lang="vi-VN" sz="5867" dirty="0">
              <a:solidFill>
                <a:schemeClr val="accent2"/>
              </a:solidFill>
              <a:latin typeface="+mj-lt"/>
              <a:ea typeface="Arial-Rounded" pitchFamily="34" charset="0"/>
              <a:cs typeface="Arial-Rounded" pitchFamily="34" charset="0"/>
            </a:endParaRPr>
          </a:p>
        </p:txBody>
      </p:sp>
      <p:sp>
        <p:nvSpPr>
          <p:cNvPr id="3" name="Rectangle 2"/>
          <p:cNvSpPr/>
          <p:nvPr/>
        </p:nvSpPr>
        <p:spPr>
          <a:xfrm>
            <a:off x="2699703" y="4881801"/>
            <a:ext cx="10972800" cy="1677276"/>
          </a:xfrm>
          <a:prstGeom prst="rect">
            <a:avLst/>
          </a:prstGeom>
          <a:solidFill>
            <a:srgbClr val="FFE285"/>
          </a:solidFill>
          <a:ln w="28575" cap="flat" cmpd="sng" algn="ctr">
            <a:noFill/>
            <a:prstDash val="solid"/>
            <a:miter lim="800000"/>
          </a:ln>
          <a:effectLst/>
        </p:spPr>
        <p:txBody>
          <a:bodyPr lIns="162300" tIns="81149" rIns="162300" bIns="81149" rtlCol="0" anchor="ctr"/>
          <a:lstStyle/>
          <a:p>
            <a:r>
              <a:rPr lang="en-US" sz="5867">
                <a:solidFill>
                  <a:schemeClr val="accent2"/>
                </a:solidFill>
                <a:latin typeface="+mj-lt"/>
                <a:ea typeface="Arial-Rounded" pitchFamily="34" charset="0"/>
                <a:cs typeface="Arial-Rounded" pitchFamily="34" charset="0"/>
              </a:rPr>
              <a:t>B. một chiếc xe đạp</a:t>
            </a:r>
            <a:endParaRPr lang="en-US" sz="5867"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04760" y="7209695"/>
            <a:ext cx="1064129" cy="104365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10254" y="5224063"/>
            <a:ext cx="1076741" cy="1037803"/>
          </a:xfrm>
          <a:prstGeom prst="rect">
            <a:avLst/>
          </a:prstGeom>
          <a:noFill/>
        </p:spPr>
      </p:pic>
      <p:sp>
        <p:nvSpPr>
          <p:cNvPr id="6" name="Rectangle 5"/>
          <p:cNvSpPr/>
          <p:nvPr/>
        </p:nvSpPr>
        <p:spPr>
          <a:xfrm>
            <a:off x="2699703" y="2845155"/>
            <a:ext cx="10972800" cy="1630245"/>
          </a:xfrm>
          <a:prstGeom prst="rect">
            <a:avLst/>
          </a:prstGeom>
          <a:solidFill>
            <a:srgbClr val="FFE285"/>
          </a:solidFill>
          <a:ln w="28575" cap="flat" cmpd="sng" algn="ctr">
            <a:noFill/>
            <a:prstDash val="solid"/>
            <a:miter lim="800000"/>
          </a:ln>
          <a:effectLst/>
        </p:spPr>
        <p:txBody>
          <a:bodyPr lIns="162300" tIns="81149" rIns="162300" bIns="81149" rtlCol="0" anchor="ctr"/>
          <a:lstStyle/>
          <a:p>
            <a:r>
              <a:rPr lang="en-US" sz="5867">
                <a:solidFill>
                  <a:schemeClr val="accent2"/>
                </a:solidFill>
                <a:latin typeface="+mj-lt"/>
                <a:ea typeface="Arial-Rounded" pitchFamily="34" charset="0"/>
                <a:cs typeface="Arial-Rounded" pitchFamily="34" charset="0"/>
              </a:rPr>
              <a:t>A. một bộ đồ chơi mới</a:t>
            </a:r>
            <a:endParaRPr lang="en-US" sz="5867"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3600" y="3150471"/>
            <a:ext cx="1076741" cy="1037803"/>
          </a:xfrm>
          <a:prstGeom prst="rect">
            <a:avLst/>
          </a:prstGeom>
          <a:noFill/>
        </p:spPr>
      </p:pic>
      <p:sp>
        <p:nvSpPr>
          <p:cNvPr id="8" name="Rectangle 7"/>
          <p:cNvSpPr/>
          <p:nvPr/>
        </p:nvSpPr>
        <p:spPr>
          <a:xfrm>
            <a:off x="1489456" y="869557"/>
            <a:ext cx="13277088" cy="1271879"/>
          </a:xfrm>
          <a:prstGeom prst="rect">
            <a:avLst/>
          </a:prstGeom>
          <a:solidFill>
            <a:schemeClr val="accent5">
              <a:lumMod val="60000"/>
              <a:lumOff val="40000"/>
            </a:schemeClr>
          </a:solidFill>
        </p:spPr>
        <p:txBody>
          <a:bodyPr wrap="square" lIns="162300" tIns="81149" rIns="162300" bIns="81149">
            <a:spAutoFit/>
          </a:bodyPr>
          <a:lstStyle/>
          <a:p>
            <a:pPr algn="ctr"/>
            <a:r>
              <a:rPr lang="vi-VN" sz="7200" b="1">
                <a:solidFill>
                  <a:schemeClr val="accent2"/>
                </a:solidFill>
                <a:latin typeface="+mn-lt"/>
                <a:ea typeface="Arial-Rounded" pitchFamily="34" charset="0"/>
                <a:cs typeface="Arial-Rounded" pitchFamily="34" charset="0"/>
              </a:rPr>
              <a:t>Sơn</a:t>
            </a:r>
            <a:r>
              <a:rPr lang="en-US" sz="7200" b="1">
                <a:solidFill>
                  <a:schemeClr val="accent2"/>
                </a:solidFill>
                <a:latin typeface="+mn-lt"/>
                <a:ea typeface="Arial-Rounded" pitchFamily="34" charset="0"/>
                <a:cs typeface="Arial-Rounded" pitchFamily="34" charset="0"/>
              </a:rPr>
              <a:t> đã cho Chi vật gì?</a:t>
            </a:r>
            <a:endParaRPr lang="en-US" sz="7200" b="1" dirty="0">
              <a:solidFill>
                <a:schemeClr val="accent2"/>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39343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859" y="5044206"/>
            <a:ext cx="13300364" cy="1635447"/>
          </a:xfrm>
          <a:prstGeom prst="rect">
            <a:avLst/>
          </a:prstGeom>
          <a:solidFill>
            <a:srgbClr val="FFD85D"/>
          </a:solidFill>
          <a:ln w="28575" cap="flat" cmpd="sng" algn="ctr">
            <a:noFill/>
            <a:prstDash val="solid"/>
            <a:miter lim="800000"/>
          </a:ln>
          <a:effectLst/>
        </p:spPr>
        <p:txBody>
          <a:bodyPr lIns="162300" tIns="81149" rIns="162300" bIns="81149" rtlCol="0" anchor="ctr"/>
          <a:lstStyle/>
          <a:p>
            <a:pPr lvl="0">
              <a:buClrTx/>
              <a:defRPr/>
            </a:pPr>
            <a:r>
              <a:rPr lang="en-US" sz="5333">
                <a:solidFill>
                  <a:schemeClr val="accent2"/>
                </a:solidFill>
                <a:latin typeface="+mj-lt"/>
                <a:ea typeface="Arial-Rounded" pitchFamily="34" charset="0"/>
                <a:cs typeface="Arial-Rounded" pitchFamily="34" charset="0"/>
              </a:rPr>
              <a:t>B</a:t>
            </a:r>
            <a:r>
              <a:rPr lang="vi-VN" sz="5333">
                <a:solidFill>
                  <a:schemeClr val="accent2"/>
                </a:solidFill>
                <a:latin typeface="+mj-lt"/>
                <a:ea typeface="Arial-Rounded" pitchFamily="34" charset="0"/>
                <a:cs typeface="Arial-Rounded" pitchFamily="34" charset="0"/>
              </a:rPr>
              <a:t>. </a:t>
            </a:r>
            <a:r>
              <a:rPr lang="en-US" sz="5333">
                <a:solidFill>
                  <a:schemeClr val="accent2"/>
                </a:solidFill>
                <a:latin typeface="+mj-lt"/>
                <a:ea typeface="Arial-Rounded" pitchFamily="34" charset="0"/>
                <a:cs typeface="Arial-Rounded" pitchFamily="34" charset="0"/>
              </a:rPr>
              <a:t>theo ông bà đi trồng rau, câu cá</a:t>
            </a:r>
            <a:endParaRPr lang="vi-VN" sz="5333" dirty="0">
              <a:solidFill>
                <a:schemeClr val="accent2"/>
              </a:solidFill>
              <a:latin typeface="+mj-lt"/>
              <a:ea typeface="Arial-Rounded" pitchFamily="34" charset="0"/>
              <a:cs typeface="Arial-Rounded" pitchFamily="34" charset="0"/>
            </a:endParaRPr>
          </a:p>
        </p:txBody>
      </p:sp>
      <p:sp>
        <p:nvSpPr>
          <p:cNvPr id="3" name="Rectangle 2"/>
          <p:cNvSpPr/>
          <p:nvPr/>
        </p:nvSpPr>
        <p:spPr>
          <a:xfrm>
            <a:off x="1417859" y="2806902"/>
            <a:ext cx="13300364" cy="1677276"/>
          </a:xfrm>
          <a:prstGeom prst="rect">
            <a:avLst/>
          </a:prstGeom>
          <a:solidFill>
            <a:srgbClr val="FFD85D"/>
          </a:solidFill>
          <a:ln w="28575" cap="flat" cmpd="sng" algn="ctr">
            <a:noFill/>
            <a:prstDash val="solid"/>
            <a:miter lim="800000"/>
          </a:ln>
          <a:effectLst/>
        </p:spPr>
        <p:txBody>
          <a:bodyPr lIns="162300" tIns="81149" rIns="162300" bIns="81149" rtlCol="0" anchor="ctr"/>
          <a:lstStyle/>
          <a:p>
            <a:r>
              <a:rPr lang="en-US" sz="5333">
                <a:solidFill>
                  <a:schemeClr val="accent2"/>
                </a:solidFill>
                <a:latin typeface="+mj-lt"/>
                <a:ea typeface="Arial-Rounded" pitchFamily="34" charset="0"/>
                <a:cs typeface="Arial-Rounded" pitchFamily="34" charset="0"/>
              </a:rPr>
              <a:t>A. đạp xe đạp khắp nơi</a:t>
            </a:r>
            <a:endParaRPr lang="en-US" sz="5333"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93220" y="5340101"/>
            <a:ext cx="1064129" cy="104365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32068" y="3109191"/>
            <a:ext cx="1076741" cy="1037803"/>
          </a:xfrm>
          <a:prstGeom prst="rect">
            <a:avLst/>
          </a:prstGeom>
          <a:noFill/>
        </p:spPr>
      </p:pic>
      <p:sp>
        <p:nvSpPr>
          <p:cNvPr id="6" name="Rectangle 5"/>
          <p:cNvSpPr/>
          <p:nvPr/>
        </p:nvSpPr>
        <p:spPr>
          <a:xfrm>
            <a:off x="1417859" y="7239680"/>
            <a:ext cx="13300364" cy="1630245"/>
          </a:xfrm>
          <a:prstGeom prst="rect">
            <a:avLst/>
          </a:prstGeom>
          <a:solidFill>
            <a:srgbClr val="FFD85D"/>
          </a:solidFill>
          <a:ln w="28575" cap="flat" cmpd="sng" algn="ctr">
            <a:noFill/>
            <a:prstDash val="solid"/>
            <a:miter lim="800000"/>
          </a:ln>
          <a:effectLst/>
        </p:spPr>
        <p:txBody>
          <a:bodyPr lIns="162300" tIns="81149" rIns="162300" bIns="81149" rtlCol="0" anchor="ctr"/>
          <a:lstStyle/>
          <a:p>
            <a:r>
              <a:rPr lang="en-US" sz="5333">
                <a:solidFill>
                  <a:schemeClr val="accent2"/>
                </a:solidFill>
                <a:latin typeface="+mj-lt"/>
                <a:ea typeface="Arial-Rounded" pitchFamily="34" charset="0"/>
                <a:cs typeface="Arial-Rounded" pitchFamily="34" charset="0"/>
              </a:rPr>
              <a:t>C. đi học hè</a:t>
            </a:r>
            <a:endParaRPr lang="en-US" sz="5333"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81998" y="7544996"/>
            <a:ext cx="1076741" cy="1037803"/>
          </a:xfrm>
          <a:prstGeom prst="rect">
            <a:avLst/>
          </a:prstGeom>
          <a:noFill/>
        </p:spPr>
      </p:pic>
      <p:sp>
        <p:nvSpPr>
          <p:cNvPr id="8" name="Rectangle 7"/>
          <p:cNvSpPr/>
          <p:nvPr/>
        </p:nvSpPr>
        <p:spPr>
          <a:xfrm>
            <a:off x="812800" y="274076"/>
            <a:ext cx="14630400" cy="1969634"/>
          </a:xfrm>
          <a:prstGeom prst="rect">
            <a:avLst/>
          </a:prstGeom>
          <a:solidFill>
            <a:srgbClr val="FFD85D"/>
          </a:solidFill>
        </p:spPr>
        <p:txBody>
          <a:bodyPr wrap="square" lIns="162300" tIns="81149" rIns="162300" bIns="81149">
            <a:spAutoFit/>
          </a:bodyPr>
          <a:lstStyle/>
          <a:p>
            <a:pPr algn="ctr"/>
            <a:r>
              <a:rPr lang="en-US" sz="5867" b="1">
                <a:solidFill>
                  <a:schemeClr val="accent2"/>
                </a:solidFill>
                <a:latin typeface="+mj-lt"/>
                <a:ea typeface="Arial-Rounded" pitchFamily="34" charset="0"/>
                <a:cs typeface="Arial-Rounded" pitchFamily="34" charset="0"/>
              </a:rPr>
              <a:t>Đâu là trải nghiệm trong mùa hè </a:t>
            </a:r>
          </a:p>
          <a:p>
            <a:pPr algn="ctr"/>
            <a:r>
              <a:rPr lang="en-US" sz="5867" b="1">
                <a:solidFill>
                  <a:schemeClr val="accent2"/>
                </a:solidFill>
                <a:latin typeface="+mj-lt"/>
                <a:ea typeface="Arial-Rounded" pitchFamily="34" charset="0"/>
                <a:cs typeface="Arial-Rounded" pitchFamily="34" charset="0"/>
              </a:rPr>
              <a:t>của Sơn?</a:t>
            </a:r>
            <a:endParaRPr lang="en-US" sz="5867"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897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BD4DC-C98C-4AAF-916C-60FBA9BBE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6256000" cy="9144000"/>
          </a:xfrm>
          <a:prstGeom prst="rect">
            <a:avLst/>
          </a:prstGeom>
        </p:spPr>
      </p:pic>
      <p:sp>
        <p:nvSpPr>
          <p:cNvPr id="7" name="Rectangle 6">
            <a:extLst>
              <a:ext uri="{FF2B5EF4-FFF2-40B4-BE49-F238E27FC236}">
                <a16:creationId xmlns:a16="http://schemas.microsoft.com/office/drawing/2014/main" id="{D76D6C79-48A6-4F2C-91C8-051F57413B83}"/>
              </a:ext>
            </a:extLst>
          </p:cNvPr>
          <p:cNvSpPr/>
          <p:nvPr/>
        </p:nvSpPr>
        <p:spPr>
          <a:xfrm>
            <a:off x="6218584" y="2514600"/>
            <a:ext cx="4903480" cy="1231107"/>
          </a:xfrm>
          <a:prstGeom prst="rect">
            <a:avLst/>
          </a:prstGeom>
          <a:noFill/>
        </p:spPr>
        <p:txBody>
          <a:bodyPr wrap="none" lIns="121920" tIns="60960" rIns="121920" bIns="60960" numCol="1">
            <a:prstTxWarp prst="textWave1">
              <a:avLst/>
            </a:prstTxWarp>
            <a:spAutoFit/>
          </a:bodyPr>
          <a:lstStyle/>
          <a:p>
            <a:pPr algn="ctr" defTabSz="1219170" eaLnBrk="1" fontAlgn="auto" hangingPunct="1">
              <a:spcBef>
                <a:spcPts val="0"/>
              </a:spcBef>
              <a:spcAft>
                <a:spcPts val="0"/>
              </a:spcAft>
            </a:pPr>
            <a:r>
              <a:rPr lang="en-US" sz="72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 panose="020B0604020202020204"/>
              </a:rPr>
              <a:t>Khởi</a:t>
            </a:r>
            <a:r>
              <a:rPr lang="en-US" sz="72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 panose="020B0604020202020204"/>
              </a:rPr>
              <a:t> </a:t>
            </a:r>
            <a:r>
              <a:rPr lang="en-US" sz="7200" b="1"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 panose="020B0604020202020204"/>
              </a:rPr>
              <a:t>động</a:t>
            </a:r>
            <a:endParaRPr lang="en-US" sz="72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Arial" panose="020B0604020202020204"/>
            </a:endParaRPr>
          </a:p>
        </p:txBody>
      </p:sp>
      <p:pic>
        <p:nvPicPr>
          <p:cNvPr id="11" name="VUI ĐẾN TRƯỜNG LỚP 2-SÁCH KẾT NỐI TRI THỨC I KARAOKE CÓ LỜI- Nhim and dola TV">
            <a:hlinkClick r:id="" action="ppaction://media"/>
            <a:extLst>
              <a:ext uri="{FF2B5EF4-FFF2-40B4-BE49-F238E27FC236}">
                <a16:creationId xmlns:a16="http://schemas.microsoft.com/office/drawing/2014/main" id="{C21608E4-E369-4C05-9106-08F5CF84AE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extLst>
      <p:ext uri="{BB962C8B-B14F-4D97-AF65-F5344CB8AC3E}">
        <p14:creationId xmlns:p14="http://schemas.microsoft.com/office/powerpoint/2010/main" val="3259984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7859" y="7039661"/>
            <a:ext cx="13300364" cy="1635447"/>
          </a:xfrm>
          <a:prstGeom prst="rect">
            <a:avLst/>
          </a:prstGeom>
          <a:solidFill>
            <a:srgbClr val="FFD85D"/>
          </a:solidFill>
          <a:ln w="28575" cap="flat" cmpd="sng" algn="ctr">
            <a:noFill/>
            <a:prstDash val="solid"/>
            <a:miter lim="800000"/>
          </a:ln>
          <a:effectLst/>
        </p:spPr>
        <p:txBody>
          <a:bodyPr lIns="162300" tIns="81149" rIns="162300" bIns="81149" rtlCol="0" anchor="ctr"/>
          <a:lstStyle/>
          <a:p>
            <a:pPr lvl="0">
              <a:buClrTx/>
              <a:defRPr/>
            </a:pPr>
            <a:r>
              <a:rPr lang="en-US" sz="5333">
                <a:solidFill>
                  <a:schemeClr val="accent2"/>
                </a:solidFill>
                <a:latin typeface="+mj-lt"/>
                <a:ea typeface="Arial-Rounded" pitchFamily="34" charset="0"/>
                <a:cs typeface="Arial-Rounded" pitchFamily="34" charset="0"/>
              </a:rPr>
              <a:t>C</a:t>
            </a:r>
            <a:r>
              <a:rPr lang="vi-VN" sz="5333">
                <a:solidFill>
                  <a:schemeClr val="accent2"/>
                </a:solidFill>
                <a:latin typeface="+mj-lt"/>
                <a:ea typeface="Arial-Rounded" pitchFamily="34" charset="0"/>
                <a:cs typeface="Arial-Rounded" pitchFamily="34" charset="0"/>
              </a:rPr>
              <a:t>. </a:t>
            </a:r>
            <a:r>
              <a:rPr lang="en-US" sz="5333">
                <a:solidFill>
                  <a:schemeClr val="accent2"/>
                </a:solidFill>
                <a:latin typeface="+mj-lt"/>
                <a:ea typeface="Arial-Rounded" pitchFamily="34" charset="0"/>
                <a:cs typeface="Arial-Rounded" pitchFamily="34" charset="0"/>
              </a:rPr>
              <a:t>đạp xe đạp khắp nơi</a:t>
            </a:r>
            <a:endParaRPr lang="vi-VN" sz="5333" dirty="0">
              <a:solidFill>
                <a:schemeClr val="accent2"/>
              </a:solidFill>
              <a:latin typeface="+mj-lt"/>
              <a:ea typeface="Arial-Rounded" pitchFamily="34" charset="0"/>
              <a:cs typeface="Arial-Rounded" pitchFamily="34" charset="0"/>
            </a:endParaRPr>
          </a:p>
        </p:txBody>
      </p:sp>
      <p:sp>
        <p:nvSpPr>
          <p:cNvPr id="3" name="Rectangle 2"/>
          <p:cNvSpPr/>
          <p:nvPr/>
        </p:nvSpPr>
        <p:spPr>
          <a:xfrm>
            <a:off x="1417859" y="2806902"/>
            <a:ext cx="13300364" cy="1677276"/>
          </a:xfrm>
          <a:prstGeom prst="rect">
            <a:avLst/>
          </a:prstGeom>
          <a:solidFill>
            <a:srgbClr val="FFD85D"/>
          </a:solidFill>
          <a:ln w="28575" cap="flat" cmpd="sng" algn="ctr">
            <a:noFill/>
            <a:prstDash val="solid"/>
            <a:miter lim="800000"/>
          </a:ln>
          <a:effectLst/>
        </p:spPr>
        <p:txBody>
          <a:bodyPr lIns="162300" tIns="81149" rIns="162300" bIns="81149" rtlCol="0" anchor="ctr"/>
          <a:lstStyle/>
          <a:p>
            <a:r>
              <a:rPr lang="en-US" sz="5333">
                <a:solidFill>
                  <a:schemeClr val="accent2"/>
                </a:solidFill>
                <a:latin typeface="+mj-lt"/>
                <a:ea typeface="Arial-Rounded" pitchFamily="34" charset="0"/>
                <a:cs typeface="Arial-Rounded" pitchFamily="34" charset="0"/>
              </a:rPr>
              <a:t>A. thả diều cùng các bạn</a:t>
            </a:r>
            <a:endParaRPr lang="en-US" sz="5333" dirty="0">
              <a:solidFill>
                <a:schemeClr val="accent2"/>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93220" y="7335555"/>
            <a:ext cx="1064129" cy="104365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32068" y="3109191"/>
            <a:ext cx="1076741" cy="1037803"/>
          </a:xfrm>
          <a:prstGeom prst="rect">
            <a:avLst/>
          </a:prstGeom>
          <a:noFill/>
        </p:spPr>
      </p:pic>
      <p:sp>
        <p:nvSpPr>
          <p:cNvPr id="6" name="Rectangle 5"/>
          <p:cNvSpPr/>
          <p:nvPr/>
        </p:nvSpPr>
        <p:spPr>
          <a:xfrm>
            <a:off x="1417859" y="4960050"/>
            <a:ext cx="13300364" cy="1630245"/>
          </a:xfrm>
          <a:prstGeom prst="rect">
            <a:avLst/>
          </a:prstGeom>
          <a:solidFill>
            <a:srgbClr val="FFD85D"/>
          </a:solidFill>
          <a:ln w="28575" cap="flat" cmpd="sng" algn="ctr">
            <a:noFill/>
            <a:prstDash val="solid"/>
            <a:miter lim="800000"/>
          </a:ln>
          <a:effectLst/>
        </p:spPr>
        <p:txBody>
          <a:bodyPr lIns="162300" tIns="81149" rIns="162300" bIns="81149" rtlCol="0" anchor="ctr"/>
          <a:lstStyle/>
          <a:p>
            <a:r>
              <a:rPr lang="en-US" sz="5333">
                <a:solidFill>
                  <a:schemeClr val="accent2"/>
                </a:solidFill>
                <a:latin typeface="+mj-lt"/>
                <a:ea typeface="Arial-Rounded" pitchFamily="34" charset="0"/>
                <a:cs typeface="Arial-Rounded" pitchFamily="34" charset="0"/>
              </a:rPr>
              <a:t>B. đi học hè</a:t>
            </a:r>
            <a:endParaRPr lang="en-US" sz="5333" dirty="0">
              <a:solidFill>
                <a:schemeClr val="accent2"/>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81998" y="5265365"/>
            <a:ext cx="1076741" cy="1037803"/>
          </a:xfrm>
          <a:prstGeom prst="rect">
            <a:avLst/>
          </a:prstGeom>
          <a:noFill/>
        </p:spPr>
      </p:pic>
      <p:sp>
        <p:nvSpPr>
          <p:cNvPr id="8" name="Rectangle 7"/>
          <p:cNvSpPr/>
          <p:nvPr/>
        </p:nvSpPr>
        <p:spPr>
          <a:xfrm>
            <a:off x="783643" y="468894"/>
            <a:ext cx="14630400" cy="1969634"/>
          </a:xfrm>
          <a:prstGeom prst="rect">
            <a:avLst/>
          </a:prstGeom>
          <a:solidFill>
            <a:srgbClr val="FFD85D"/>
          </a:solidFill>
        </p:spPr>
        <p:txBody>
          <a:bodyPr wrap="square" lIns="162300" tIns="81149" rIns="162300" bIns="81149">
            <a:spAutoFit/>
          </a:bodyPr>
          <a:lstStyle/>
          <a:p>
            <a:pPr algn="ctr"/>
            <a:r>
              <a:rPr lang="en-US" sz="5867" b="1">
                <a:solidFill>
                  <a:schemeClr val="accent2"/>
                </a:solidFill>
                <a:latin typeface="+mj-lt"/>
                <a:ea typeface="Arial-Rounded" pitchFamily="34" charset="0"/>
                <a:cs typeface="Arial-Rounded" pitchFamily="34" charset="0"/>
              </a:rPr>
              <a:t>Đâu là trải nghiệm trong mùa hè </a:t>
            </a:r>
          </a:p>
          <a:p>
            <a:pPr algn="ctr"/>
            <a:r>
              <a:rPr lang="en-US" sz="5867" b="1">
                <a:solidFill>
                  <a:schemeClr val="accent2"/>
                </a:solidFill>
                <a:latin typeface="+mj-lt"/>
                <a:ea typeface="Arial-Rounded" pitchFamily="34" charset="0"/>
                <a:cs typeface="Arial-Rounded" pitchFamily="34" charset="0"/>
              </a:rPr>
              <a:t>của Chi?</a:t>
            </a:r>
            <a:endParaRPr lang="en-US" sz="5867" b="1" dirty="0">
              <a:solidFill>
                <a:schemeClr val="accent2"/>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551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413156" y="-356941"/>
            <a:ext cx="9574147" cy="9596205"/>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62131" tIns="162131" rIns="162131" bIns="162131" anchor="ctr" anchorCtr="0">
              <a:noAutofit/>
            </a:bodyPr>
            <a:lstStyle/>
            <a:p>
              <a:endParaRPr sz="3305"/>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62131" tIns="162131" rIns="162131" bIns="162131" anchor="ctr" anchorCtr="0">
              <a:noAutofit/>
            </a:bodyPr>
            <a:lstStyle/>
            <a:p>
              <a:endParaRPr sz="3305"/>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62131" tIns="162131" rIns="162131" bIns="162131" anchor="ctr" anchorCtr="0">
              <a:noAutofit/>
            </a:bodyPr>
            <a:lstStyle/>
            <a:p>
              <a:endParaRPr sz="3305"/>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62131" tIns="162131" rIns="162131" bIns="162131" anchor="ctr" anchorCtr="0">
              <a:noAutofit/>
            </a:bodyPr>
            <a:lstStyle/>
            <a:p>
              <a:endParaRPr sz="3305"/>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62131" tIns="162131" rIns="162131" bIns="162131" anchor="ctr" anchorCtr="0">
              <a:noAutofit/>
            </a:bodyPr>
            <a:lstStyle/>
            <a:p>
              <a:endParaRPr sz="3305"/>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62131" tIns="162131" rIns="162131" bIns="162131" anchor="ctr" anchorCtr="0">
              <a:noAutofit/>
            </a:bodyPr>
            <a:lstStyle/>
            <a:p>
              <a:endParaRPr sz="3305"/>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62131" tIns="162131" rIns="162131" bIns="162131" anchor="ctr" anchorCtr="0">
              <a:noAutofit/>
            </a:bodyPr>
            <a:lstStyle/>
            <a:p>
              <a:endParaRPr sz="3305"/>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62131" tIns="162131" rIns="162131" bIns="162131" anchor="ctr" anchorCtr="0">
              <a:noAutofit/>
            </a:bodyPr>
            <a:lstStyle/>
            <a:p>
              <a:endParaRPr sz="3305"/>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62131" tIns="162131" rIns="162131" bIns="162131" anchor="ctr" anchorCtr="0">
              <a:noAutofit/>
            </a:bodyPr>
            <a:lstStyle/>
            <a:p>
              <a:endParaRPr sz="3305"/>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62131" tIns="162131" rIns="162131" bIns="162131" anchor="ctr" anchorCtr="0">
              <a:noAutofit/>
            </a:bodyPr>
            <a:lstStyle/>
            <a:p>
              <a:endParaRPr sz="3305"/>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62131" tIns="162131" rIns="162131" bIns="162131" anchor="ctr" anchorCtr="0">
              <a:noAutofit/>
            </a:bodyPr>
            <a:lstStyle/>
            <a:p>
              <a:endParaRPr sz="3305"/>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62131" tIns="162131" rIns="162131" bIns="162131" anchor="ctr" anchorCtr="0">
              <a:noAutofit/>
            </a:bodyPr>
            <a:lstStyle/>
            <a:p>
              <a:endParaRPr sz="3305"/>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62131" tIns="162131" rIns="162131" bIns="162131" anchor="ctr" anchorCtr="0">
              <a:noAutofit/>
            </a:bodyPr>
            <a:lstStyle/>
            <a:p>
              <a:endParaRPr sz="3305"/>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62131" tIns="162131" rIns="162131" bIns="162131" anchor="ctr" anchorCtr="0">
              <a:noAutofit/>
            </a:bodyPr>
            <a:lstStyle/>
            <a:p>
              <a:endParaRPr sz="3305"/>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62131" tIns="162131" rIns="162131" bIns="162131" anchor="ctr" anchorCtr="0">
              <a:noAutofit/>
            </a:bodyPr>
            <a:lstStyle/>
            <a:p>
              <a:endParaRPr sz="3305"/>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62131" tIns="162131" rIns="162131" bIns="162131" anchor="ctr" anchorCtr="0">
              <a:noAutofit/>
            </a:bodyPr>
            <a:lstStyle/>
            <a:p>
              <a:endParaRPr sz="3305"/>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62131" tIns="162131" rIns="162131" bIns="162131" anchor="ctr" anchorCtr="0">
              <a:noAutofit/>
            </a:bodyPr>
            <a:lstStyle/>
            <a:p>
              <a:endParaRPr sz="3305"/>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62131" tIns="162131" rIns="162131" bIns="162131" anchor="ctr" anchorCtr="0">
              <a:noAutofit/>
            </a:bodyPr>
            <a:lstStyle/>
            <a:p>
              <a:endParaRPr sz="3305"/>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7846944" y="3206880"/>
            <a:ext cx="7919824" cy="1569660"/>
          </a:xfrm>
          <a:prstGeom prst="rect">
            <a:avLst/>
          </a:prstGeom>
          <a:noFill/>
        </p:spPr>
        <p:txBody>
          <a:bodyPr wrap="square" rtlCol="0">
            <a:spAutoFit/>
          </a:bodyPr>
          <a:lstStyle/>
          <a:p>
            <a:pPr algn="ctr"/>
            <a:r>
              <a:rPr lang="en-US" sz="4800" b="1" dirty="0">
                <a:solidFill>
                  <a:srgbClr val="0070C0"/>
                </a:solidFill>
              </a:rPr>
              <a:t>EM CẦN NHỚ NHỮNG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9783020" y="5545430"/>
            <a:ext cx="4208360" cy="3577105"/>
          </a:xfrm>
          <a:prstGeom prst="rect">
            <a:avLst/>
          </a:prstGeom>
        </p:spPr>
      </p:pic>
    </p:spTree>
    <p:extLst>
      <p:ext uri="{BB962C8B-B14F-4D97-AF65-F5344CB8AC3E}">
        <p14:creationId xmlns:p14="http://schemas.microsoft.com/office/powerpoint/2010/main" val="3662957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683184" y="2722455"/>
            <a:ext cx="12889632" cy="3699092"/>
          </a:xfrm>
          <a:prstGeom prst="rect">
            <a:avLst/>
          </a:prstGeom>
        </p:spPr>
        <p:txBody>
          <a:bodyPr spcFirstLastPara="1" wrap="square" lIns="162131" tIns="162131" rIns="162131" bIns="16213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5333">
                <a:solidFill>
                  <a:srgbClr val="0070C0"/>
                </a:solidFill>
                <a:latin typeface="+mj-lt"/>
              </a:rPr>
              <a:t>DẶN DÒ</a:t>
            </a:r>
          </a:p>
        </p:txBody>
      </p:sp>
    </p:spTree>
    <p:extLst>
      <p:ext uri="{BB962C8B-B14F-4D97-AF65-F5344CB8AC3E}">
        <p14:creationId xmlns:p14="http://schemas.microsoft.com/office/powerpoint/2010/main" val="107912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9A48A-A19C-1644-8BCE-00E3B1A53C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58975" y="0"/>
            <a:ext cx="16892776" cy="9177642"/>
          </a:xfrm>
          <a:prstGeom prst="rect">
            <a:avLst/>
          </a:prstGeom>
          <a:ln>
            <a:noFill/>
          </a:ln>
          <a:effectLst>
            <a:softEdge rad="112500"/>
          </a:effectLst>
        </p:spPr>
      </p:pic>
      <p:pic>
        <p:nvPicPr>
          <p:cNvPr id="3074" name="Picture 2" descr="About us | Gokul! World">
            <a:extLst>
              <a:ext uri="{FF2B5EF4-FFF2-40B4-BE49-F238E27FC236}">
                <a16:creationId xmlns:a16="http://schemas.microsoft.com/office/drawing/2014/main" id="{AF10CF28-EB30-49A1-CC72-F68DE84759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8331"/>
          <a:stretch/>
        </p:blipFill>
        <p:spPr bwMode="auto">
          <a:xfrm>
            <a:off x="-635000" y="-228600"/>
            <a:ext cx="4482213" cy="35114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728"/>
          <a:stretch/>
        </p:blipFill>
        <p:spPr bwMode="auto">
          <a:xfrm>
            <a:off x="11550817" y="5477973"/>
            <a:ext cx="5455591" cy="457468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78D121A3-279C-4FF2-B17F-2C15CA66727C}"/>
              </a:ext>
            </a:extLst>
          </p:cNvPr>
          <p:cNvSpPr/>
          <p:nvPr/>
        </p:nvSpPr>
        <p:spPr>
          <a:xfrm>
            <a:off x="2032000" y="4800600"/>
            <a:ext cx="3513921" cy="1676400"/>
          </a:xfrm>
          <a:prstGeom prst="wedgeRoundRectCallout">
            <a:avLst>
              <a:gd name="adj1" fmla="val 56823"/>
              <a:gd name="adj2" fmla="val 9863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0000CC"/>
                </a:solidFill>
                <a:latin typeface="Times New Roman" panose="02020603050405020304" pitchFamily="18" charset="0"/>
                <a:cs typeface="Times New Roman" panose="02020603050405020304" pitchFamily="18" charset="0"/>
              </a:rPr>
              <a:t>Bức</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tranh</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vẽ</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err="1">
                <a:solidFill>
                  <a:srgbClr val="0000CC"/>
                </a:solidFill>
                <a:latin typeface="Times New Roman" panose="02020603050405020304" pitchFamily="18" charset="0"/>
                <a:cs typeface="Times New Roman" panose="02020603050405020304" pitchFamily="18" charset="0"/>
              </a:rPr>
              <a:t>gì</a:t>
            </a:r>
            <a:r>
              <a:rPr lang="en-US" sz="44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853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DA56E-2EE6-6A3A-ED67-F42B9E15C829}"/>
              </a:ext>
            </a:extLst>
          </p:cNvPr>
          <p:cNvPicPr>
            <a:picLocks noChangeAspect="1"/>
          </p:cNvPicPr>
          <p:nvPr/>
        </p:nvPicPr>
        <p:blipFill rotWithShape="1">
          <a:blip r:embed="rId2"/>
          <a:srcRect r="872" b="1"/>
          <a:stretch/>
        </p:blipFill>
        <p:spPr>
          <a:xfrm>
            <a:off x="27" y="1709"/>
            <a:ext cx="16255973" cy="9142291"/>
          </a:xfrm>
          <a:prstGeom prst="rect">
            <a:avLst/>
          </a:prstGeom>
        </p:spPr>
      </p:pic>
      <p:pic>
        <p:nvPicPr>
          <p:cNvPr id="4" name="Picture 3">
            <a:extLst>
              <a:ext uri="{FF2B5EF4-FFF2-40B4-BE49-F238E27FC236}">
                <a16:creationId xmlns:a16="http://schemas.microsoft.com/office/drawing/2014/main" id="{4F60F0F7-D703-DFB7-73BE-4082689EF752}"/>
              </a:ext>
            </a:extLst>
          </p:cNvPr>
          <p:cNvPicPr>
            <a:picLocks noChangeAspect="1"/>
          </p:cNvPicPr>
          <p:nvPr/>
        </p:nvPicPr>
        <p:blipFill>
          <a:blip r:embed="rId3"/>
          <a:stretch>
            <a:fillRect/>
          </a:stretch>
        </p:blipFill>
        <p:spPr>
          <a:xfrm>
            <a:off x="7939126" y="1870841"/>
            <a:ext cx="8095554" cy="6982427"/>
          </a:xfrm>
          <a:prstGeom prst="rect">
            <a:avLst/>
          </a:prstGeom>
        </p:spPr>
      </p:pic>
      <p:pic>
        <p:nvPicPr>
          <p:cNvPr id="6" name="Picture 5">
            <a:extLst>
              <a:ext uri="{FF2B5EF4-FFF2-40B4-BE49-F238E27FC236}">
                <a16:creationId xmlns:a16="http://schemas.microsoft.com/office/drawing/2014/main" id="{257AC312-E2AD-1ADE-5DE4-47C100D58BD0}"/>
              </a:ext>
            </a:extLst>
          </p:cNvPr>
          <p:cNvPicPr>
            <a:picLocks noChangeAspect="1"/>
          </p:cNvPicPr>
          <p:nvPr/>
        </p:nvPicPr>
        <p:blipFill>
          <a:blip r:embed="rId4"/>
          <a:stretch>
            <a:fillRect/>
          </a:stretch>
        </p:blipFill>
        <p:spPr>
          <a:xfrm>
            <a:off x="197918" y="290732"/>
            <a:ext cx="14151129" cy="1130760"/>
          </a:xfrm>
          <a:prstGeom prst="rect">
            <a:avLst/>
          </a:prstGeom>
        </p:spPr>
      </p:pic>
      <p:sp>
        <p:nvSpPr>
          <p:cNvPr id="9" name="Cloud 8">
            <a:extLst>
              <a:ext uri="{FF2B5EF4-FFF2-40B4-BE49-F238E27FC236}">
                <a16:creationId xmlns:a16="http://schemas.microsoft.com/office/drawing/2014/main" id="{5B95967D-E221-71F3-A00B-A57A89BFF3F0}"/>
              </a:ext>
            </a:extLst>
          </p:cNvPr>
          <p:cNvSpPr/>
          <p:nvPr/>
        </p:nvSpPr>
        <p:spPr>
          <a:xfrm>
            <a:off x="694690" y="1445876"/>
            <a:ext cx="5504915" cy="257632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733" dirty="0" err="1">
                <a:solidFill>
                  <a:srgbClr val="C00000"/>
                </a:solidFill>
                <a:latin typeface="#9Slide03 AmpleSoft Bold" panose="02000000000000000000" pitchFamily="2" charset="0"/>
              </a:rPr>
              <a:t>Thảo</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luận</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nhóm</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trả</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lời</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câu</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hỏi</a:t>
            </a:r>
            <a:endParaRPr lang="en-US" sz="3733" dirty="0">
              <a:solidFill>
                <a:srgbClr val="C00000"/>
              </a:solidFill>
              <a:latin typeface="#9Slide03 AmpleSoft Bold" panose="02000000000000000000" pitchFamily="2" charset="0"/>
            </a:endParaRPr>
          </a:p>
        </p:txBody>
      </p:sp>
      <p:sp>
        <p:nvSpPr>
          <p:cNvPr id="7" name="TextBox 6">
            <a:extLst>
              <a:ext uri="{FF2B5EF4-FFF2-40B4-BE49-F238E27FC236}">
                <a16:creationId xmlns:a16="http://schemas.microsoft.com/office/drawing/2014/main" id="{A226BFA4-503E-7D75-A4A0-3AB7F4A203DA}"/>
              </a:ext>
            </a:extLst>
          </p:cNvPr>
          <p:cNvSpPr txBox="1"/>
          <p:nvPr/>
        </p:nvSpPr>
        <p:spPr>
          <a:xfrm>
            <a:off x="675386" y="4205760"/>
            <a:ext cx="7263740" cy="3371136"/>
          </a:xfrm>
          <a:prstGeom prst="roundRect">
            <a:avLst/>
          </a:prstGeom>
          <a:solidFill>
            <a:srgbClr val="FFFFCC"/>
          </a:solidFill>
          <a:ln w="28575">
            <a:solidFill>
              <a:srgbClr val="217875"/>
            </a:solidFill>
            <a:prstDash val="sysDash"/>
          </a:ln>
        </p:spPr>
        <p:txBody>
          <a:bodyPr wrap="square">
            <a:spAutoFit/>
          </a:bodyPr>
          <a:lstStyle/>
          <a:p>
            <a:pPr algn="just"/>
            <a:r>
              <a:rPr lang="vi-VN" sz="3200" dirty="0">
                <a:solidFill>
                  <a:schemeClr val="accent6">
                    <a:lumMod val="50000"/>
                  </a:schemeClr>
                </a:solidFill>
                <a:latin typeface="Times New Roman" panose="02020603050405020304" pitchFamily="18" charset="0"/>
                <a:cs typeface="Times New Roman" panose="02020603050405020304" pitchFamily="18" charset="0"/>
              </a:rPr>
              <a:t>Gợi ý:</a:t>
            </a:r>
          </a:p>
          <a:p>
            <a:pPr algn="just"/>
            <a:r>
              <a:rPr lang="vi-VN" sz="3200" dirty="0">
                <a:solidFill>
                  <a:schemeClr val="accent6">
                    <a:lumMod val="50000"/>
                  </a:schemeClr>
                </a:solidFill>
                <a:latin typeface="Times New Roman" panose="02020603050405020304" pitchFamily="18" charset="0"/>
                <a:cs typeface="Times New Roman" panose="02020603050405020304" pitchFamily="18" charset="0"/>
              </a:rPr>
              <a:t>- Kì nghỉ của em diễn ra những gì?</a:t>
            </a:r>
          </a:p>
          <a:p>
            <a:pPr algn="just"/>
            <a:r>
              <a:rPr lang="vi-VN" sz="3200" dirty="0">
                <a:solidFill>
                  <a:schemeClr val="accent6">
                    <a:lumMod val="50000"/>
                  </a:schemeClr>
                </a:solidFill>
                <a:latin typeface="Times New Roman" panose="02020603050405020304" pitchFamily="18" charset="0"/>
                <a:cs typeface="Times New Roman" panose="02020603050405020304" pitchFamily="18" charset="0"/>
              </a:rPr>
              <a:t>- Có những gì ấn tượng trong kì nghỉ đó?</a:t>
            </a:r>
          </a:p>
          <a:p>
            <a:pPr algn="just"/>
            <a:r>
              <a:rPr lang="vi-VN" sz="3200" dirty="0">
                <a:solidFill>
                  <a:schemeClr val="accent6">
                    <a:lumMod val="50000"/>
                  </a:schemeClr>
                </a:solidFill>
                <a:latin typeface="Times New Roman" panose="02020603050405020304" pitchFamily="18" charset="0"/>
                <a:cs typeface="Times New Roman" panose="02020603050405020304" pitchFamily="18" charset="0"/>
              </a:rPr>
              <a:t>- Em cảm thấy như thế nào sau kì nghỉ?</a:t>
            </a:r>
          </a:p>
          <a:p>
            <a:pPr algn="just"/>
            <a:r>
              <a:rPr lang="vi-VN" sz="3200" dirty="0">
                <a:solidFill>
                  <a:schemeClr val="accent6">
                    <a:lumMod val="50000"/>
                  </a:schemeClr>
                </a:solidFill>
                <a:latin typeface="Times New Roman" panose="02020603050405020304" pitchFamily="18" charset="0"/>
                <a:cs typeface="Times New Roman" panose="02020603050405020304" pitchFamily="18" charset="0"/>
              </a:rPr>
              <a:t>- Được gặp lại bạn, em cảm thấy như thế nào?</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718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30402" y="3492192"/>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09000" y="1676400"/>
            <a:ext cx="7251113" cy="7251113"/>
          </a:xfrm>
          <a:prstGeom prst="rect">
            <a:avLst/>
          </a:prstGeom>
        </p:spPr>
      </p:pic>
      <p:pic>
        <p:nvPicPr>
          <p:cNvPr id="7" name="Picture 6"/>
          <p:cNvPicPr>
            <a:picLocks noChangeAspect="1"/>
          </p:cNvPicPr>
          <p:nvPr/>
        </p:nvPicPr>
        <p:blipFill>
          <a:blip r:embed="rId5"/>
          <a:stretch>
            <a:fillRect/>
          </a:stretch>
        </p:blipFill>
        <p:spPr>
          <a:xfrm>
            <a:off x="4775200" y="918900"/>
            <a:ext cx="8431733" cy="3178392"/>
          </a:xfrm>
          <a:prstGeom prst="rect">
            <a:avLst/>
          </a:prstGeom>
        </p:spPr>
      </p:pic>
    </p:spTree>
    <p:extLst>
      <p:ext uri="{BB962C8B-B14F-4D97-AF65-F5344CB8AC3E}">
        <p14:creationId xmlns:p14="http://schemas.microsoft.com/office/powerpoint/2010/main" val="4271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10785-18D2-43F3-8F58-9298AE304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6" name="TextBox 5">
            <a:extLst>
              <a:ext uri="{FF2B5EF4-FFF2-40B4-BE49-F238E27FC236}">
                <a16:creationId xmlns:a16="http://schemas.microsoft.com/office/drawing/2014/main" id="{58EF1810-3518-485B-8617-EDCF9C82BF8D}"/>
              </a:ext>
            </a:extLst>
          </p:cNvPr>
          <p:cNvSpPr txBox="1"/>
          <p:nvPr/>
        </p:nvSpPr>
        <p:spPr>
          <a:xfrm>
            <a:off x="2154866" y="1233377"/>
            <a:ext cx="11709991" cy="2554354"/>
          </a:xfrm>
          <a:prstGeom prst="rect">
            <a:avLst/>
          </a:prstGeom>
          <a:noFill/>
        </p:spPr>
        <p:txBody>
          <a:bodyPr wrap="square" rtlCol="0">
            <a:spAutoFit/>
          </a:bodyPr>
          <a:lstStyle/>
          <a:p>
            <a:pPr algn="ctr" defTabSz="1219170" eaLnBrk="1" fontAlgn="auto" hangingPunct="1">
              <a:spcBef>
                <a:spcPts val="0"/>
              </a:spcBef>
              <a:spcAft>
                <a:spcPts val="0"/>
              </a:spcAft>
            </a:pPr>
            <a:r>
              <a:rPr lang="en-US" sz="5333" dirty="0" err="1">
                <a:solidFill>
                  <a:prstClr val="white"/>
                </a:solidFill>
                <a:latin typeface="Times New Roman" panose="02020603050405020304"/>
              </a:rPr>
              <a:t>Thứ</a:t>
            </a:r>
            <a:r>
              <a:rPr lang="en-US" sz="5333" dirty="0">
                <a:solidFill>
                  <a:prstClr val="white"/>
                </a:solidFill>
                <a:latin typeface="Times New Roman" panose="02020603050405020304"/>
              </a:rPr>
              <a:t> Hai </a:t>
            </a:r>
            <a:r>
              <a:rPr lang="en-US" sz="5333" dirty="0" err="1">
                <a:solidFill>
                  <a:prstClr val="white"/>
                </a:solidFill>
                <a:latin typeface="Times New Roman" panose="02020603050405020304"/>
              </a:rPr>
              <a:t>ngày</a:t>
            </a:r>
            <a:r>
              <a:rPr lang="en-US" sz="5333" dirty="0">
                <a:solidFill>
                  <a:prstClr val="white"/>
                </a:solidFill>
                <a:latin typeface="Times New Roman" panose="02020603050405020304"/>
              </a:rPr>
              <a:t> 9 </a:t>
            </a:r>
            <a:r>
              <a:rPr lang="en-US" sz="5333" dirty="0" err="1">
                <a:solidFill>
                  <a:prstClr val="white"/>
                </a:solidFill>
                <a:latin typeface="Times New Roman" panose="02020603050405020304"/>
              </a:rPr>
              <a:t>tháng</a:t>
            </a:r>
            <a:r>
              <a:rPr lang="en-US" sz="5333" dirty="0">
                <a:solidFill>
                  <a:prstClr val="white"/>
                </a:solidFill>
                <a:latin typeface="Times New Roman" panose="02020603050405020304"/>
              </a:rPr>
              <a:t> 9 </a:t>
            </a:r>
            <a:r>
              <a:rPr lang="en-US" sz="5333" dirty="0" err="1">
                <a:solidFill>
                  <a:prstClr val="white"/>
                </a:solidFill>
                <a:latin typeface="Times New Roman" panose="02020603050405020304"/>
              </a:rPr>
              <a:t>năm</a:t>
            </a:r>
            <a:r>
              <a:rPr lang="en-US" sz="5333" dirty="0">
                <a:solidFill>
                  <a:prstClr val="white"/>
                </a:solidFill>
                <a:latin typeface="Times New Roman" panose="02020603050405020304"/>
              </a:rPr>
              <a:t> 2024</a:t>
            </a:r>
          </a:p>
          <a:p>
            <a:pPr algn="ctr" defTabSz="1219170" eaLnBrk="1" fontAlgn="auto" hangingPunct="1">
              <a:spcBef>
                <a:spcPts val="0"/>
              </a:spcBef>
              <a:spcAft>
                <a:spcPts val="0"/>
              </a:spcAft>
            </a:pPr>
            <a:r>
              <a:rPr lang="en-US" sz="5333" dirty="0" err="1">
                <a:solidFill>
                  <a:prstClr val="white"/>
                </a:solidFill>
                <a:latin typeface="Times New Roman" panose="02020603050405020304"/>
              </a:rPr>
              <a:t>Tiếng</a:t>
            </a:r>
            <a:r>
              <a:rPr lang="en-US" sz="5333" dirty="0">
                <a:solidFill>
                  <a:prstClr val="white"/>
                </a:solidFill>
                <a:latin typeface="Times New Roman" panose="02020603050405020304"/>
              </a:rPr>
              <a:t> </a:t>
            </a:r>
            <a:r>
              <a:rPr lang="en-US" sz="5333" dirty="0" err="1">
                <a:solidFill>
                  <a:prstClr val="white"/>
                </a:solidFill>
                <a:latin typeface="Times New Roman" panose="02020603050405020304"/>
              </a:rPr>
              <a:t>Việt</a:t>
            </a:r>
            <a:endParaRPr lang="en-US" sz="5333" dirty="0">
              <a:solidFill>
                <a:prstClr val="white"/>
              </a:solidFill>
              <a:latin typeface="Times New Roman" panose="02020603050405020304"/>
            </a:endParaRPr>
          </a:p>
          <a:p>
            <a:pPr algn="ctr" defTabSz="1219170" eaLnBrk="1" fontAlgn="auto" hangingPunct="1">
              <a:spcBef>
                <a:spcPts val="0"/>
              </a:spcBef>
              <a:spcAft>
                <a:spcPts val="0"/>
              </a:spcAft>
            </a:pPr>
            <a:r>
              <a:rPr lang="en-US" sz="5333" dirty="0" err="1">
                <a:solidFill>
                  <a:prstClr val="white"/>
                </a:solidFill>
                <a:latin typeface="Times New Roman" panose="02020603050405020304"/>
              </a:rPr>
              <a:t>Đọc</a:t>
            </a:r>
            <a:r>
              <a:rPr lang="en-US" sz="5333" dirty="0">
                <a:solidFill>
                  <a:prstClr val="white"/>
                </a:solidFill>
                <a:latin typeface="Times New Roman" panose="02020603050405020304"/>
              </a:rPr>
              <a:t> : </a:t>
            </a:r>
            <a:r>
              <a:rPr lang="en-US" sz="5333" dirty="0" err="1">
                <a:solidFill>
                  <a:prstClr val="white"/>
                </a:solidFill>
                <a:latin typeface="Times New Roman" panose="02020603050405020304"/>
              </a:rPr>
              <a:t>Ngày</a:t>
            </a:r>
            <a:r>
              <a:rPr lang="en-US" sz="5333" dirty="0">
                <a:solidFill>
                  <a:prstClr val="white"/>
                </a:solidFill>
                <a:latin typeface="Times New Roman" panose="02020603050405020304"/>
              </a:rPr>
              <a:t> </a:t>
            </a:r>
            <a:r>
              <a:rPr lang="en-US" sz="5333" dirty="0" err="1">
                <a:solidFill>
                  <a:prstClr val="white"/>
                </a:solidFill>
                <a:latin typeface="Times New Roman" panose="02020603050405020304"/>
              </a:rPr>
              <a:t>gặp</a:t>
            </a:r>
            <a:r>
              <a:rPr lang="en-US" sz="5333" dirty="0">
                <a:solidFill>
                  <a:prstClr val="white"/>
                </a:solidFill>
                <a:latin typeface="Times New Roman" panose="02020603050405020304"/>
              </a:rPr>
              <a:t> </a:t>
            </a:r>
            <a:r>
              <a:rPr lang="en-US" sz="5333" dirty="0" err="1">
                <a:solidFill>
                  <a:prstClr val="white"/>
                </a:solidFill>
                <a:latin typeface="Times New Roman" panose="02020603050405020304"/>
              </a:rPr>
              <a:t>lại</a:t>
            </a:r>
            <a:r>
              <a:rPr lang="en-US" sz="5333" dirty="0">
                <a:solidFill>
                  <a:prstClr val="white"/>
                </a:solidFill>
                <a:latin typeface="Times New Roman" panose="02020603050405020304"/>
              </a:rPr>
              <a:t> ( </a:t>
            </a:r>
            <a:r>
              <a:rPr lang="en-US" sz="5333" dirty="0" err="1">
                <a:solidFill>
                  <a:prstClr val="white"/>
                </a:solidFill>
                <a:latin typeface="Times New Roman" panose="02020603050405020304"/>
              </a:rPr>
              <a:t>Tiết</a:t>
            </a:r>
            <a:r>
              <a:rPr lang="en-US" sz="5333" dirty="0">
                <a:solidFill>
                  <a:prstClr val="white"/>
                </a:solidFill>
                <a:latin typeface="Times New Roman" panose="02020603050405020304"/>
              </a:rPr>
              <a:t> 1)</a:t>
            </a:r>
            <a:endParaRPr lang="vi-VN" sz="5333"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194940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A4529-F592-CE07-E042-CBF0B34B12F2}"/>
              </a:ext>
            </a:extLst>
          </p:cNvPr>
          <p:cNvPicPr>
            <a:picLocks noChangeAspect="1"/>
          </p:cNvPicPr>
          <p:nvPr/>
        </p:nvPicPr>
        <p:blipFill>
          <a:blip r:embed="rId2"/>
          <a:stretch>
            <a:fillRect/>
          </a:stretch>
        </p:blipFill>
        <p:spPr>
          <a:xfrm>
            <a:off x="8128000" y="4003284"/>
            <a:ext cx="8019043" cy="4570291"/>
          </a:xfrm>
          <a:prstGeom prst="rect">
            <a:avLst/>
          </a:prstGeom>
        </p:spPr>
      </p:pic>
      <p:sp>
        <p:nvSpPr>
          <p:cNvPr id="4" name="TextBox 3">
            <a:extLst>
              <a:ext uri="{FF2B5EF4-FFF2-40B4-BE49-F238E27FC236}">
                <a16:creationId xmlns:a16="http://schemas.microsoft.com/office/drawing/2014/main" id="{568E8B30-18EB-CEA4-1536-86D0768112CA}"/>
              </a:ext>
            </a:extLst>
          </p:cNvPr>
          <p:cNvSpPr txBox="1"/>
          <p:nvPr/>
        </p:nvSpPr>
        <p:spPr>
          <a:xfrm>
            <a:off x="279400" y="0"/>
            <a:ext cx="15867643" cy="8875443"/>
          </a:xfrm>
          <a:prstGeom prst="rect">
            <a:avLst/>
          </a:prstGeom>
          <a:noFill/>
        </p:spPr>
        <p:txBody>
          <a:bodyPr wrap="square">
            <a:spAutoFit/>
          </a:bodyPr>
          <a:lstStyle/>
          <a:p>
            <a:pPr algn="ctr"/>
            <a:r>
              <a:rPr lang="en-US" sz="2667" dirty="0">
                <a:solidFill>
                  <a:srgbClr val="002060"/>
                </a:solidFill>
                <a:latin typeface="Baloo 2 ExtraBold" pitchFamily="2" charset="0"/>
                <a:cs typeface="Baloo 2 ExtraBold" pitchFamily="2" charset="0"/>
              </a:rPr>
              <a:t>	</a:t>
            </a:r>
          </a:p>
          <a:p>
            <a:pPr algn="ctr"/>
            <a:r>
              <a:rPr lang="en-US" sz="3733" dirty="0">
                <a:solidFill>
                  <a:srgbClr val="FF0000"/>
                </a:solidFill>
                <a:latin typeface="Times New Roman" panose="02020603050405020304" pitchFamily="18" charset="0"/>
                <a:cs typeface="Times New Roman" panose="02020603050405020304" pitchFamily="18" charset="0"/>
              </a:rPr>
              <a:t>NGÀY GẶP LẠI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Chi mở tung cửa sổ đón những tia nắng đầu thu. Thế là hết hè rồi. Ngày mai bắt đầu năm học mới.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Có tiếng gọi ngoài cổng. Chi nhìn ra, thấy Sơn giơ chiếc diều rất xinh, vẫy rối rít:</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Cho cậu này.</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Nhìn Sơn đen nhẻm, mắt lấp lánh khi kể chuyện, Chi chợt thấy buồn:</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Tớ chẳng được đi đâu.</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Nhưng mẹ tớ bảo cậu biết đi xe đạp rồi.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Ừ, tớ ở nhà tập xe thôi.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Thế cậu được đạp xe đi khắp nơi mà.</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Chi cười:</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 Ừ nhỉ.</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Cứ thế, hai bạn thi nhau kể những trải nghiệm mùa hè.</a:t>
            </a:r>
          </a:p>
          <a:p>
            <a:pPr algn="just"/>
            <a:r>
              <a:rPr lang="en-US" sz="2667" dirty="0">
                <a:solidFill>
                  <a:srgbClr val="002060"/>
                </a:solidFill>
                <a:latin typeface="Times New Roman" panose="02020603050405020304" pitchFamily="18" charset="0"/>
                <a:cs typeface="Times New Roman" panose="02020603050405020304" pitchFamily="18" charset="0"/>
              </a:rPr>
              <a:t>	</a:t>
            </a:r>
            <a:r>
              <a:rPr lang="vi-VN" sz="2667" dirty="0">
                <a:solidFill>
                  <a:srgbClr val="002060"/>
                </a:solidFill>
                <a:latin typeface="Times New Roman" panose="02020603050405020304" pitchFamily="18" charset="0"/>
                <a:cs typeface="Times New Roman" panose="02020603050405020304" pitchFamily="18" charset="0"/>
              </a:rPr>
              <a:t>Ngày mai đi học rồi, nhưng mùa hè chắc sẽ theo các bạn vào lớp học.</a:t>
            </a:r>
          </a:p>
          <a:p>
            <a:pPr algn="r"/>
            <a:r>
              <a:rPr lang="vi-VN" sz="2667" b="1" dirty="0">
                <a:solidFill>
                  <a:srgbClr val="002060"/>
                </a:solidFill>
                <a:latin typeface="Times New Roman" panose="02020603050405020304" pitchFamily="18" charset="0"/>
                <a:cs typeface="Times New Roman" panose="02020603050405020304" pitchFamily="18" charset="0"/>
              </a:rPr>
              <a:t>(Minh Dương)</a:t>
            </a:r>
            <a:br>
              <a:rPr lang="vi-VN" sz="2667" dirty="0">
                <a:solidFill>
                  <a:srgbClr val="002060"/>
                </a:solidFill>
                <a:latin typeface="Times New Roman" panose="02020603050405020304" pitchFamily="18" charset="0"/>
                <a:cs typeface="Times New Roman" panose="02020603050405020304" pitchFamily="18" charset="0"/>
              </a:rPr>
            </a:br>
            <a:endParaRPr lang="en-US" sz="2667"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108958" y="20320"/>
            <a:ext cx="1276207" cy="1016088"/>
          </a:xfrm>
          <a:prstGeom prst="rect">
            <a:avLst/>
          </a:prstGeom>
        </p:spPr>
      </p:pic>
    </p:spTree>
    <p:extLst>
      <p:ext uri="{BB962C8B-B14F-4D97-AF65-F5344CB8AC3E}">
        <p14:creationId xmlns:p14="http://schemas.microsoft.com/office/powerpoint/2010/main" val="17692654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584559" y="4069139"/>
            <a:ext cx="2850768" cy="769441"/>
          </a:xfrm>
          <a:prstGeom prst="rect">
            <a:avLst/>
          </a:prstGeom>
        </p:spPr>
        <p:txBody>
          <a:bodyPr wrap="square">
            <a:spAutoFit/>
          </a:bodyPr>
          <a:lstStyle/>
          <a:p>
            <a:pPr algn="just"/>
            <a:r>
              <a:rPr lang="en-US" sz="4400" b="1" i="1" dirty="0" err="1">
                <a:solidFill>
                  <a:srgbClr val="0000CC"/>
                </a:solidFill>
                <a:latin typeface="Times New Roman" pitchFamily="18" charset="0"/>
                <a:cs typeface="Times New Roman" pitchFamily="18" charset="0"/>
              </a:rPr>
              <a:t>cửa</a:t>
            </a:r>
            <a:r>
              <a:rPr lang="en-US" sz="4400" b="1" i="1" dirty="0">
                <a:solidFill>
                  <a:srgbClr val="0000CC"/>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s</a:t>
            </a:r>
            <a:r>
              <a:rPr lang="en-US" sz="4400" b="1" i="1" dirty="0" err="1">
                <a:solidFill>
                  <a:srgbClr val="0000CC"/>
                </a:solidFill>
                <a:latin typeface="Times New Roman" pitchFamily="18" charset="0"/>
                <a:cs typeface="Times New Roman" pitchFamily="18" charset="0"/>
              </a:rPr>
              <a:t>ổ</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28" name="Rectangle 27"/>
          <p:cNvSpPr/>
          <p:nvPr/>
        </p:nvSpPr>
        <p:spPr>
          <a:xfrm>
            <a:off x="3784447" y="4058023"/>
            <a:ext cx="2963445" cy="769441"/>
          </a:xfrm>
          <a:prstGeom prst="rect">
            <a:avLst/>
          </a:prstGeom>
        </p:spPr>
        <p:txBody>
          <a:bodyPr wrap="square">
            <a:spAutoFit/>
          </a:bodyPr>
          <a:lstStyle/>
          <a:p>
            <a:pPr algn="just"/>
            <a:r>
              <a:rPr lang="en-US" sz="4400" b="1" i="1" dirty="0" err="1">
                <a:solidFill>
                  <a:srgbClr val="0000CC"/>
                </a:solidFill>
                <a:latin typeface="Times New Roman" pitchFamily="18" charset="0"/>
                <a:cs typeface="Times New Roman" pitchFamily="18" charset="0"/>
              </a:rPr>
              <a:t>tia</a:t>
            </a:r>
            <a:r>
              <a:rPr lang="en-US" sz="4400" b="1" i="1" dirty="0">
                <a:solidFill>
                  <a:srgbClr val="0000CC"/>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a:t>
            </a:r>
            <a:r>
              <a:rPr lang="en-US" sz="4400" b="1" i="1" dirty="0" err="1">
                <a:solidFill>
                  <a:srgbClr val="0000CC"/>
                </a:solidFill>
                <a:latin typeface="Times New Roman" pitchFamily="18" charset="0"/>
                <a:cs typeface="Times New Roman" pitchFamily="18" charset="0"/>
              </a:rPr>
              <a:t>ắng</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29" name="Rectangle 28"/>
          <p:cNvSpPr/>
          <p:nvPr/>
        </p:nvSpPr>
        <p:spPr>
          <a:xfrm>
            <a:off x="6403529" y="4088795"/>
            <a:ext cx="2357369" cy="769441"/>
          </a:xfrm>
          <a:prstGeom prst="rect">
            <a:avLst/>
          </a:prstGeom>
        </p:spPr>
        <p:txBody>
          <a:bodyPr wrap="square">
            <a:spAutoFit/>
          </a:bodyPr>
          <a:lstStyle/>
          <a:p>
            <a:pPr algn="just"/>
            <a:r>
              <a:rPr lang="en-US" sz="4400" b="1" i="1" dirty="0" err="1">
                <a:solidFill>
                  <a:srgbClr val="0000CC"/>
                </a:solidFill>
                <a:latin typeface="Times New Roman" pitchFamily="18" charset="0"/>
                <a:cs typeface="Times New Roman" pitchFamily="18" charset="0"/>
              </a:rPr>
              <a:t>thế</a:t>
            </a:r>
            <a:r>
              <a:rPr lang="en-US" sz="4400" b="1" i="1" dirty="0">
                <a:solidFill>
                  <a:srgbClr val="0000CC"/>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l</a:t>
            </a:r>
            <a:r>
              <a:rPr lang="en-US" sz="4400" b="1" i="1" dirty="0" err="1">
                <a:solidFill>
                  <a:srgbClr val="0000CC"/>
                </a:solidFill>
                <a:latin typeface="Times New Roman" pitchFamily="18" charset="0"/>
                <a:cs typeface="Times New Roman" pitchFamily="18" charset="0"/>
              </a:rPr>
              <a:t>à</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30" name="Rectangle 29"/>
          <p:cNvSpPr/>
          <p:nvPr/>
        </p:nvSpPr>
        <p:spPr>
          <a:xfrm>
            <a:off x="8378673" y="4027123"/>
            <a:ext cx="3256229" cy="769441"/>
          </a:xfrm>
          <a:prstGeom prst="rect">
            <a:avLst/>
          </a:prstGeom>
        </p:spPr>
        <p:txBody>
          <a:bodyPr wrap="square">
            <a:spAutoFit/>
          </a:bodyPr>
          <a:lstStyle/>
          <a:p>
            <a:pPr algn="just"/>
            <a:r>
              <a:rPr lang="en-US" sz="4400" b="1" i="1" dirty="0" err="1">
                <a:solidFill>
                  <a:srgbClr val="FF0000"/>
                </a:solidFill>
                <a:latin typeface="Times New Roman" pitchFamily="18" charset="0"/>
                <a:cs typeface="Times New Roman" pitchFamily="18" charset="0"/>
              </a:rPr>
              <a:t>n</a:t>
            </a:r>
            <a:r>
              <a:rPr lang="en-US" sz="4400" b="1" i="1" dirty="0" err="1">
                <a:solidFill>
                  <a:srgbClr val="0000CC"/>
                </a:solidFill>
                <a:latin typeface="Times New Roman" pitchFamily="18" charset="0"/>
                <a:cs typeface="Times New Roman" pitchFamily="18" charset="0"/>
              </a:rPr>
              <a:t>ăm</a:t>
            </a:r>
            <a:r>
              <a:rPr lang="en-US" sz="4400" b="1" i="1" dirty="0">
                <a:solidFill>
                  <a:srgbClr val="0000CC"/>
                </a:solidFill>
                <a:latin typeface="Times New Roman" pitchFamily="18" charset="0"/>
                <a:cs typeface="Times New Roman" pitchFamily="18" charset="0"/>
              </a:rPr>
              <a:t> </a:t>
            </a:r>
            <a:r>
              <a:rPr lang="en-US" sz="4400" b="1" i="1" dirty="0" err="1">
                <a:solidFill>
                  <a:srgbClr val="0000CC"/>
                </a:solidFill>
                <a:latin typeface="Times New Roman" pitchFamily="18" charset="0"/>
                <a:cs typeface="Times New Roman" pitchFamily="18" charset="0"/>
              </a:rPr>
              <a:t>học</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31" name="Rectangle 30"/>
          <p:cNvSpPr/>
          <p:nvPr/>
        </p:nvSpPr>
        <p:spPr>
          <a:xfrm>
            <a:off x="11155210" y="4088795"/>
            <a:ext cx="3380393" cy="769441"/>
          </a:xfrm>
          <a:prstGeom prst="rect">
            <a:avLst/>
          </a:prstGeom>
        </p:spPr>
        <p:txBody>
          <a:bodyPr wrap="square">
            <a:spAutoFit/>
          </a:bodyPr>
          <a:lstStyle/>
          <a:p>
            <a:pPr algn="just"/>
            <a:r>
              <a:rPr lang="en-US" sz="4400" b="1" i="1" dirty="0" err="1">
                <a:solidFill>
                  <a:srgbClr val="0000CC"/>
                </a:solidFill>
                <a:latin typeface="Times New Roman" pitchFamily="18" charset="0"/>
                <a:cs typeface="Times New Roman" pitchFamily="18" charset="0"/>
              </a:rPr>
              <a:t>mừng</a:t>
            </a:r>
            <a:r>
              <a:rPr lang="en-US" sz="4400" b="1" i="1" dirty="0">
                <a:solidFill>
                  <a:srgbClr val="0000CC"/>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rỡ</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32" name="Rectangle 31"/>
          <p:cNvSpPr/>
          <p:nvPr/>
        </p:nvSpPr>
        <p:spPr>
          <a:xfrm>
            <a:off x="1578614" y="5528930"/>
            <a:ext cx="2412189" cy="769441"/>
          </a:xfrm>
          <a:prstGeom prst="rect">
            <a:avLst/>
          </a:prstGeom>
        </p:spPr>
        <p:txBody>
          <a:bodyPr wrap="square">
            <a:spAutoFit/>
          </a:bodyPr>
          <a:lstStyle/>
          <a:p>
            <a:pPr algn="just"/>
            <a:r>
              <a:rPr lang="en-US" sz="4400" b="1" i="1" dirty="0" err="1">
                <a:solidFill>
                  <a:srgbClr val="0000CC"/>
                </a:solidFill>
                <a:latin typeface="Times New Roman" pitchFamily="18" charset="0"/>
                <a:cs typeface="Times New Roman" pitchFamily="18" charset="0"/>
              </a:rPr>
              <a:t>b</a:t>
            </a:r>
            <a:r>
              <a:rPr lang="en-US" sz="4400" b="1" i="1" dirty="0" err="1">
                <a:solidFill>
                  <a:srgbClr val="FF0000"/>
                </a:solidFill>
                <a:latin typeface="Times New Roman" pitchFamily="18" charset="0"/>
                <a:cs typeface="Times New Roman" pitchFamily="18" charset="0"/>
              </a:rPr>
              <a:t>ã</a:t>
            </a:r>
            <a:r>
              <a:rPr lang="en-US" sz="4400" b="1" i="1" dirty="0" err="1">
                <a:solidFill>
                  <a:srgbClr val="0000CC"/>
                </a:solidFill>
                <a:latin typeface="Times New Roman" pitchFamily="18" charset="0"/>
                <a:cs typeface="Times New Roman" pitchFamily="18" charset="0"/>
              </a:rPr>
              <a:t>i</a:t>
            </a:r>
            <a:r>
              <a:rPr lang="en-US" sz="4400" b="1" i="1" dirty="0">
                <a:solidFill>
                  <a:srgbClr val="0000CC"/>
                </a:solidFill>
                <a:latin typeface="Times New Roman" pitchFamily="18" charset="0"/>
                <a:cs typeface="Times New Roman" pitchFamily="18" charset="0"/>
              </a:rPr>
              <a:t> </a:t>
            </a:r>
            <a:r>
              <a:rPr lang="en-US" sz="4400" b="1" i="1" dirty="0" err="1">
                <a:solidFill>
                  <a:srgbClr val="0000CC"/>
                </a:solidFill>
                <a:latin typeface="Times New Roman" pitchFamily="18" charset="0"/>
                <a:cs typeface="Times New Roman" pitchFamily="18" charset="0"/>
              </a:rPr>
              <a:t>cỏ</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33" name="Rectangle 32"/>
          <p:cNvSpPr/>
          <p:nvPr/>
        </p:nvSpPr>
        <p:spPr>
          <a:xfrm>
            <a:off x="3443116" y="5649482"/>
            <a:ext cx="2960413" cy="769441"/>
          </a:xfrm>
          <a:prstGeom prst="rect">
            <a:avLst/>
          </a:prstGeom>
        </p:spPr>
        <p:txBody>
          <a:bodyPr wrap="square">
            <a:spAutoFit/>
          </a:bodyPr>
          <a:lstStyle/>
          <a:p>
            <a:pPr algn="just"/>
            <a:r>
              <a:rPr lang="en-US" sz="4400" b="1" i="1" dirty="0" err="1">
                <a:solidFill>
                  <a:srgbClr val="FF0000"/>
                </a:solidFill>
                <a:latin typeface="Times New Roman" pitchFamily="18" charset="0"/>
                <a:cs typeface="Times New Roman" pitchFamily="18" charset="0"/>
              </a:rPr>
              <a:t>l</a:t>
            </a:r>
            <a:r>
              <a:rPr lang="en-US" sz="4400" b="1" i="1" dirty="0" err="1">
                <a:solidFill>
                  <a:srgbClr val="0000CC"/>
                </a:solidFill>
                <a:latin typeface="Times New Roman" pitchFamily="18" charset="0"/>
                <a:cs typeface="Times New Roman" pitchFamily="18" charset="0"/>
              </a:rPr>
              <a:t>ấp</a:t>
            </a:r>
            <a:r>
              <a:rPr lang="en-US" sz="4400" b="1" i="1" dirty="0">
                <a:solidFill>
                  <a:srgbClr val="0000CC"/>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l</a:t>
            </a:r>
            <a:r>
              <a:rPr lang="en-US" sz="4400" b="1" i="1" dirty="0" err="1">
                <a:solidFill>
                  <a:srgbClr val="0000CC"/>
                </a:solidFill>
                <a:latin typeface="Times New Roman" pitchFamily="18" charset="0"/>
                <a:cs typeface="Times New Roman" pitchFamily="18" charset="0"/>
              </a:rPr>
              <a:t>ánh</a:t>
            </a:r>
            <a:r>
              <a:rPr lang="en-US" sz="4400" b="1" i="1" dirty="0">
                <a:solidFill>
                  <a:srgbClr val="0000CC"/>
                </a:solidFill>
                <a:latin typeface="Times New Roman" pitchFamily="18" charset="0"/>
                <a:cs typeface="Times New Roman" pitchFamily="18" charset="0"/>
              </a:rPr>
              <a:t>, </a:t>
            </a:r>
            <a:endParaRPr lang="en-US" sz="4400" b="1" dirty="0">
              <a:solidFill>
                <a:srgbClr val="0000CC"/>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69E3FDE6-1A8C-AFE2-C1E0-B49C73DE583A}"/>
              </a:ext>
            </a:extLst>
          </p:cNvPr>
          <p:cNvSpPr txBox="1"/>
          <p:nvPr/>
        </p:nvSpPr>
        <p:spPr>
          <a:xfrm>
            <a:off x="330257" y="2384037"/>
            <a:ext cx="4165485" cy="707886"/>
          </a:xfrm>
          <a:prstGeom prst="rect">
            <a:avLst/>
          </a:prstGeom>
          <a:noFill/>
          <a:ln>
            <a:solidFill>
              <a:srgbClr val="0070C0"/>
            </a:solidFill>
          </a:ln>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Lưu</a:t>
            </a:r>
            <a:r>
              <a:rPr lang="en-US" sz="4000" b="1" dirty="0">
                <a:solidFill>
                  <a:srgbClr val="0070C0"/>
                </a:solidFill>
                <a:latin typeface="Times New Roman" panose="02020603050405020304" pitchFamily="18" charset="0"/>
                <a:cs typeface="Times New Roman" panose="02020603050405020304" pitchFamily="18" charset="0"/>
              </a:rPr>
              <a:t> ý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khó</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đọc</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4615101" y="381000"/>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Thứ</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Hai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9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tháng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9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năm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2024</a:t>
            </a:r>
            <a:b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sz="4000" b="1" i="0" u="sng" strike="noStrike" kern="1200" cap="none" spc="0" normalizeH="0" baseline="0" noProof="0" dirty="0" err="1">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Tiếng</a:t>
            </a:r>
            <a:r>
              <a:rPr kumimoji="0" lang="en-US" sz="4000" b="1" i="0" u="sng"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 </a:t>
            </a:r>
            <a:r>
              <a:rPr kumimoji="0" lang="en-US" sz="4000" b="1" i="0" u="sng" strike="noStrike" kern="1200" cap="none" spc="0" normalizeH="0" baseline="0" noProof="0" dirty="0" err="1">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Việt</a:t>
            </a:r>
            <a:b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Bài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Ngày</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gặp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lại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tiết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1)</a:t>
            </a: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xEl>
                                              <p:pRg st="0" end="0"/>
                                            </p:txEl>
                                          </p:spTgt>
                                        </p:tgtEl>
                                        <p:attrNameLst>
                                          <p:attrName>style.visibility</p:attrName>
                                        </p:attrNameLst>
                                      </p:cBhvr>
                                      <p:to>
                                        <p:strVal val="visible"/>
                                      </p:to>
                                    </p:set>
                                    <p:animEffect transition="in" filter="fade">
                                      <p:cBhvr>
                                        <p:cTn id="4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9788</TotalTime>
  <Words>3505</Words>
  <Application>Microsoft Office PowerPoint</Application>
  <PresentationFormat>Custom</PresentationFormat>
  <Paragraphs>296</Paragraphs>
  <Slides>32</Slides>
  <Notes>25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#9Slide03 AmpleSoft Bold</vt:lpstr>
      <vt:lpstr>Arial</vt:lpstr>
      <vt:lpstr>Baloo 2 ExtraBold</vt:lpstr>
      <vt:lpstr>Inconsolata</vt:lpstr>
      <vt:lpstr>Maven Pro</vt:lpstr>
      <vt:lpstr>Montserrat</vt:lpstr>
      <vt:lpstr>Nunito</vt:lpstr>
      <vt:lpstr>SVN-SAF</vt:lpstr>
      <vt:lpstr>Times New Roman</vt:lpstr>
      <vt:lpstr>Default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1042</cp:revision>
  <dcterms:created xsi:type="dcterms:W3CDTF">2008-09-09T22:52:10Z</dcterms:created>
  <dcterms:modified xsi:type="dcterms:W3CDTF">2025-04-21T02:57:29Z</dcterms:modified>
</cp:coreProperties>
</file>