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7" r:id="rId2"/>
    <p:sldId id="447" r:id="rId3"/>
    <p:sldId id="436" r:id="rId4"/>
    <p:sldId id="437" r:id="rId5"/>
    <p:sldId id="438" r:id="rId6"/>
    <p:sldId id="448" r:id="rId7"/>
    <p:sldId id="450" r:id="rId8"/>
    <p:sldId id="449" r:id="rId9"/>
    <p:sldId id="439" r:id="rId10"/>
    <p:sldId id="440" r:id="rId11"/>
    <p:sldId id="441" r:id="rId12"/>
    <p:sldId id="451" r:id="rId13"/>
    <p:sldId id="442" r:id="rId14"/>
    <p:sldId id="34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0" autoAdjust="0"/>
    <p:restoredTop sz="94660"/>
  </p:normalViewPr>
  <p:slideViewPr>
    <p:cSldViewPr>
      <p:cViewPr varScale="1">
        <p:scale>
          <a:sx n="49" d="100"/>
          <a:sy n="49" d="100"/>
        </p:scale>
        <p:origin x="640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CHIỀNG SƠN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 VIỆN 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-1819606" y="1803992"/>
            <a:ext cx="8762999" cy="724579"/>
            <a:chOff x="-9548626" y="1339474"/>
            <a:chExt cx="8762999" cy="724579"/>
          </a:xfrm>
        </p:grpSpPr>
        <p:sp>
          <p:nvSpPr>
            <p:cNvPr id="31" name="Rectangle 30"/>
            <p:cNvSpPr/>
            <p:nvPr/>
          </p:nvSpPr>
          <p:spPr>
            <a:xfrm>
              <a:off x="-9548626" y="1339474"/>
              <a:ext cx="8762999" cy="654607"/>
            </a:xfrm>
            <a:prstGeom prst="rect">
              <a:avLst/>
            </a:prstGeom>
            <a:noFill/>
          </p:spPr>
          <p:txBody>
            <a:bodyPr wrap="squar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-6372501" y="206405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899319" y="2743201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Vì sao bạn nhỏ thấy quang cảnh thư viện trông giống như một toa tàu đông đúc?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320" y="4030764"/>
            <a:ext cx="14881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có người đứng, người ngồi để đọc sách, giống như những hành khách đứng ngồi trên tàu điện.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B846CECA-D0B9-C682-07A6-7EF06C0C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7A8B3B-9D48-EE64-621A-80C8CBC32559}"/>
              </a:ext>
            </a:extLst>
          </p:cNvPr>
          <p:cNvSpPr/>
          <p:nvPr/>
        </p:nvSpPr>
        <p:spPr>
          <a:xfrm>
            <a:off x="899319" y="5334001"/>
            <a:ext cx="1499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Các bạn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cảm thấy như thế nào khi có thư viện mới?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D697C41-3E2A-E30C-10E0-BB948B74C74F}"/>
              </a:ext>
            </a:extLst>
          </p:cNvPr>
          <p:cNvSpPr/>
          <p:nvPr/>
        </p:nvSpPr>
        <p:spPr>
          <a:xfrm>
            <a:off x="899319" y="6216641"/>
            <a:ext cx="14881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hò reo vui sướng vì phát hiện ra một điều tuyệt vời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 bạn sôi nổi chọn sách, bạn nào đến trường cũng háo hức ghé vào thư viện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cũng vui lắm.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7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99319" y="1995433"/>
            <a:ext cx="4451915" cy="654607"/>
            <a:chOff x="262127" y="1508282"/>
            <a:chExt cx="4451915" cy="654607"/>
          </a:xfrm>
        </p:grpSpPr>
        <p:sp>
          <p:nvSpPr>
            <p:cNvPr id="31" name="Rectangle 30"/>
            <p:cNvSpPr/>
            <p:nvPr/>
          </p:nvSpPr>
          <p:spPr>
            <a:xfrm>
              <a:off x="262127" y="1508282"/>
              <a:ext cx="4451915" cy="654607"/>
            </a:xfrm>
            <a:prstGeom prst="rect">
              <a:avLst/>
            </a:prstGeom>
            <a:noFill/>
          </p:spPr>
          <p:txBody>
            <a:bodyPr wrap="squar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2.Trả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70719" y="2743200"/>
            <a:ext cx="15163800" cy="654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Nói về thư viện mà em ước mơ?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B6CB3E77-5A2B-2C1F-D687-755A6E6A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131BEC-5D65-3D5F-3620-C9203131B36B}"/>
              </a:ext>
            </a:extLst>
          </p:cNvPr>
          <p:cNvSpPr/>
          <p:nvPr/>
        </p:nvSpPr>
        <p:spPr>
          <a:xfrm>
            <a:off x="1356519" y="3488788"/>
            <a:ext cx="1447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7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99319" y="1995433"/>
            <a:ext cx="4451915" cy="654607"/>
            <a:chOff x="262127" y="1508282"/>
            <a:chExt cx="4451915" cy="654607"/>
          </a:xfrm>
        </p:grpSpPr>
        <p:sp>
          <p:nvSpPr>
            <p:cNvPr id="31" name="Rectangle 30"/>
            <p:cNvSpPr/>
            <p:nvPr/>
          </p:nvSpPr>
          <p:spPr>
            <a:xfrm>
              <a:off x="262127" y="1508282"/>
              <a:ext cx="4451915" cy="654607"/>
            </a:xfrm>
            <a:prstGeom prst="rect">
              <a:avLst/>
            </a:prstGeom>
            <a:noFill/>
          </p:spPr>
          <p:txBody>
            <a:bodyPr wrap="squar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2.Trả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70719" y="2743200"/>
            <a:ext cx="15163800" cy="654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Nói về thư viện mà em ước mơ?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B6CB3E77-5A2B-2C1F-D687-755A6E6A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131BEC-5D65-3D5F-3620-C9203131B36B}"/>
              </a:ext>
            </a:extLst>
          </p:cNvPr>
          <p:cNvSpPr/>
          <p:nvPr/>
        </p:nvSpPr>
        <p:spPr>
          <a:xfrm>
            <a:off x="975518" y="2484873"/>
            <a:ext cx="14706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/>
              <a:t>	</a:t>
            </a: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mơ ước thư viện của trường sẽ rộng rãi, thoáng mát, có thật nhiều sách và chỗ ngồi để đọc sách cho học sinh.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980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347119" y="2819400"/>
            <a:ext cx="10463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9913" y="3352800"/>
            <a:ext cx="13219206" cy="3218376"/>
            <a:chOff x="6314553" y="3868223"/>
            <a:chExt cx="9062768" cy="321837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36749" y="946027"/>
              <a:ext cx="3218376" cy="906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35910" y="4442234"/>
              <a:ext cx="78864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Bài văn cho biết 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 viện với những chiếc giá đầy ắp sách luôn là một nơi đến tuyệt vời đối với các bạn học sinh.</a:t>
              </a:r>
            </a:p>
          </p:txBody>
        </p:sp>
      </p:grpSp>
      <p:sp>
        <p:nvSpPr>
          <p:cNvPr id="35" name="Text Box 14">
            <a:extLst>
              <a:ext uri="{FF2B5EF4-FFF2-40B4-BE49-F238E27FC236}">
                <a16:creationId xmlns:a16="http://schemas.microsoft.com/office/drawing/2014/main" id="{DE0E0705-5F66-4C9B-C699-298F744C5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891979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1619D-A9F3-8804-FE91-39627B36F147}"/>
              </a:ext>
            </a:extLst>
          </p:cNvPr>
          <p:cNvSpPr/>
          <p:nvPr/>
        </p:nvSpPr>
        <p:spPr>
          <a:xfrm>
            <a:off x="1813719" y="1799488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06E1F-9EBF-513A-01F0-E82B55F337B3}"/>
              </a:ext>
            </a:extLst>
          </p:cNvPr>
          <p:cNvSpPr txBox="1"/>
          <p:nvPr/>
        </p:nvSpPr>
        <p:spPr>
          <a:xfrm>
            <a:off x="6624692" y="635679"/>
            <a:ext cx="275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5">
            <a:extLst>
              <a:ext uri="{FF2B5EF4-FFF2-40B4-BE49-F238E27FC236}">
                <a16:creationId xmlns:a16="http://schemas.microsoft.com/office/drawing/2014/main" id="{3F892887-EEC5-3EFD-E8DE-0945AAD3A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794" y="1182689"/>
            <a:ext cx="2941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AA1C2-81FC-90AD-D35E-B44267B2689D}"/>
              </a:ext>
            </a:extLst>
          </p:cNvPr>
          <p:cNvSpPr/>
          <p:nvPr/>
        </p:nvSpPr>
        <p:spPr>
          <a:xfrm>
            <a:off x="4429066" y="2743200"/>
            <a:ext cx="741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5627F-AA53-D60C-4A30-B679884C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15" y="3657600"/>
            <a:ext cx="5020246" cy="4525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4B7F3D-90C0-5708-B0CA-EC6BF4E3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07" y="3704578"/>
            <a:ext cx="4903904" cy="4525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2F4AF0-9BE8-5CA1-5252-84E394B64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178" y="3644153"/>
            <a:ext cx="5105400" cy="45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AD09E-7921-7B64-01C4-F46D982D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152400"/>
            <a:ext cx="15849600" cy="88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7001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118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364247" cy="1130094"/>
            <a:chOff x="4539228" y="210532"/>
            <a:chExt cx="4290609" cy="1130094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068279" cy="1117345"/>
              <a:chOff x="4539228" y="210532"/>
              <a:chExt cx="406827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9563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35277" y="1340626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18520" y="3025914"/>
            <a:ext cx="2679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8919" y="2219214"/>
            <a:ext cx="6679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7814" y="3009438"/>
            <a:ext cx="1951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42919" y="2984255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513517" y="1438041"/>
            <a:ext cx="9220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B42E3-102F-AA80-68C5-969E5564EEF2}"/>
              </a:ext>
            </a:extLst>
          </p:cNvPr>
          <p:cNvSpPr/>
          <p:nvPr/>
        </p:nvSpPr>
        <p:spPr>
          <a:xfrm>
            <a:off x="8767266" y="2973641"/>
            <a:ext cx="2288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88C48F-C046-CA91-896D-C41021DC05D9}"/>
              </a:ext>
            </a:extLst>
          </p:cNvPr>
          <p:cNvSpPr/>
          <p:nvPr/>
        </p:nvSpPr>
        <p:spPr>
          <a:xfrm>
            <a:off x="11056114" y="2953388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cảnh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50F87F-0A49-BFE4-FBE0-E3D36FB2F0A4}"/>
              </a:ext>
            </a:extLst>
          </p:cNvPr>
          <p:cNvSpPr/>
          <p:nvPr/>
        </p:nvSpPr>
        <p:spPr>
          <a:xfrm>
            <a:off x="1164566" y="4457181"/>
            <a:ext cx="1404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 cảnh thư viện lúc này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hệt như một toa tàu điện đông đúc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 những hành khách đứng ngồi để đọc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quang cảnh trông thật ngộ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084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7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1 )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2719" y="3412856"/>
            <a:ext cx="135786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851819" y="2150673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059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4" y="2828092"/>
            <a:ext cx="14713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toa. </a:t>
            </a:r>
            <a:endParaRPr lang="vi-VN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155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150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4118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ĐỌC BÀI NHÓM 3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864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7" y="682143"/>
            <a:ext cx="2410349" cy="584775"/>
            <a:chOff x="6651116" y="743102"/>
            <a:chExt cx="2369679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251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36044" y="1782480"/>
            <a:ext cx="3660563" cy="685384"/>
            <a:chOff x="589367" y="1442589"/>
            <a:chExt cx="3660563" cy="685384"/>
          </a:xfrm>
        </p:grpSpPr>
        <p:sp>
          <p:nvSpPr>
            <p:cNvPr id="31" name="Rectangle 30"/>
            <p:cNvSpPr/>
            <p:nvPr/>
          </p:nvSpPr>
          <p:spPr>
            <a:xfrm>
              <a:off x="589367" y="1442589"/>
              <a:ext cx="3660563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2.Trả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89719" y="2743200"/>
            <a:ext cx="1554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Đến trường sau kì nghỉ, các bạn học sinh đã phát hiện ra điều gì tuyệt vời?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319" y="4044561"/>
            <a:ext cx="1455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đã phát hiện ra một căn phòng mới đã biến thành thư viện.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3119" y="4807164"/>
            <a:ext cx="1516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hiệu trưởng đã dặn các bạn học sinh đã làm được những điều gì?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3120" y="6477000"/>
            <a:ext cx="15036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 hiệu trưởng dặn các bạn học sinh thoải mái vào thư viện, mượn sách về đọc và trả lại, mang sách của mình đến th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viện, có thể đọc bất kì quyển nào.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F0626E4D-8A93-FF7D-6197-B19BA729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319" y="1266918"/>
            <a:ext cx="87629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THƯ VIỆN (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82785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9772</TotalTime>
  <Words>656</Words>
  <Application>Microsoft Office PowerPoint</Application>
  <PresentationFormat>Custom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HPLAPTOP</cp:lastModifiedBy>
  <cp:revision>1075</cp:revision>
  <dcterms:created xsi:type="dcterms:W3CDTF">2008-09-09T22:52:10Z</dcterms:created>
  <dcterms:modified xsi:type="dcterms:W3CDTF">2024-10-25T04:12:27Z</dcterms:modified>
</cp:coreProperties>
</file>