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27" r:id="rId2"/>
    <p:sldId id="432" r:id="rId3"/>
    <p:sldId id="439" r:id="rId4"/>
    <p:sldId id="440" r:id="rId5"/>
    <p:sldId id="441" r:id="rId6"/>
    <p:sldId id="431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2C1"/>
    <a:srgbClr val="0000FF"/>
    <a:srgbClr val="E1EEC1"/>
    <a:srgbClr val="FF0066"/>
    <a:srgbClr val="0000CC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CB9BB6-CB12-4691-AAC4-0219838A9E4E}" v="134" dt="2022-08-18T10:50:27.709"/>
    <p1510:client id="{C5CB67F0-8A83-4003-AEFF-67E372CFBBE2}" v="9" dt="2022-08-18T20:24:07.0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47" d="100"/>
          <a:sy n="47" d="100"/>
        </p:scale>
        <p:origin x="744" y="6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81CB9BB6-CB12-4691-AAC4-0219838A9E4E}"/>
    <pc:docChg chg="undo custSel modSld">
      <pc:chgData name="T H" userId="270efafb50020bd6" providerId="LiveId" clId="{81CB9BB6-CB12-4691-AAC4-0219838A9E4E}" dt="2022-08-18T18:14:47.640" v="867" actId="2711"/>
      <pc:docMkLst>
        <pc:docMk/>
      </pc:docMkLst>
      <pc:sldChg chg="modSp mod">
        <pc:chgData name="T H" userId="270efafb50020bd6" providerId="LiveId" clId="{81CB9BB6-CB12-4691-AAC4-0219838A9E4E}" dt="2022-08-18T09:13:46.244" v="55" actId="20577"/>
        <pc:sldMkLst>
          <pc:docMk/>
          <pc:sldMk cId="4184934910" sldId="427"/>
        </pc:sldMkLst>
        <pc:spChg chg="mod">
          <ac:chgData name="T H" userId="270efafb50020bd6" providerId="LiveId" clId="{81CB9BB6-CB12-4691-AAC4-0219838A9E4E}" dt="2022-08-18T09:13:46.244" v="55" actId="20577"/>
          <ac:spMkLst>
            <pc:docMk/>
            <pc:sldMk cId="4184934910" sldId="427"/>
            <ac:spMk id="28" creationId="{00000000-0000-0000-0000-000000000000}"/>
          </ac:spMkLst>
        </pc:spChg>
      </pc:sldChg>
      <pc:sldChg chg="delSp mod delAnim">
        <pc:chgData name="T H" userId="270efafb50020bd6" providerId="LiveId" clId="{81CB9BB6-CB12-4691-AAC4-0219838A9E4E}" dt="2022-08-18T09:14:30.350" v="56" actId="478"/>
        <pc:sldMkLst>
          <pc:docMk/>
          <pc:sldMk cId="2305291919" sldId="430"/>
        </pc:sldMkLst>
        <pc:picChg chg="del">
          <ac:chgData name="T H" userId="270efafb50020bd6" providerId="LiveId" clId="{81CB9BB6-CB12-4691-AAC4-0219838A9E4E}" dt="2022-08-18T09:14:30.350" v="56" actId="478"/>
          <ac:picMkLst>
            <pc:docMk/>
            <pc:sldMk cId="2305291919" sldId="430"/>
            <ac:picMk id="2" creationId="{00000000-0000-0000-0000-000000000000}"/>
          </ac:picMkLst>
        </pc:picChg>
      </pc:sldChg>
      <pc:sldChg chg="addSp delSp modSp mod delAnim modAnim">
        <pc:chgData name="T H" userId="270efafb50020bd6" providerId="LiveId" clId="{81CB9BB6-CB12-4691-AAC4-0219838A9E4E}" dt="2022-08-18T09:49:07.082" v="368"/>
        <pc:sldMkLst>
          <pc:docMk/>
          <pc:sldMk cId="2432748071" sldId="432"/>
        </pc:sldMkLst>
        <pc:spChg chg="mod">
          <ac:chgData name="T H" userId="270efafb50020bd6" providerId="LiveId" clId="{81CB9BB6-CB12-4691-AAC4-0219838A9E4E}" dt="2022-08-18T09:42:32.985" v="309" actId="1076"/>
          <ac:spMkLst>
            <pc:docMk/>
            <pc:sldMk cId="2432748071" sldId="432"/>
            <ac:spMk id="4" creationId="{00000000-0000-0000-0000-000000000000}"/>
          </ac:spMkLst>
        </pc:spChg>
        <pc:spChg chg="mod">
          <ac:chgData name="T H" userId="270efafb50020bd6" providerId="LiveId" clId="{81CB9BB6-CB12-4691-AAC4-0219838A9E4E}" dt="2022-08-18T09:20:50.218" v="270" actId="20577"/>
          <ac:spMkLst>
            <pc:docMk/>
            <pc:sldMk cId="2432748071" sldId="432"/>
            <ac:spMk id="10" creationId="{00000000-0000-0000-0000-000000000000}"/>
          </ac:spMkLst>
        </pc:spChg>
        <pc:spChg chg="add mod">
          <ac:chgData name="T H" userId="270efafb50020bd6" providerId="LiveId" clId="{81CB9BB6-CB12-4691-AAC4-0219838A9E4E}" dt="2022-08-18T09:47:37.632" v="335" actId="207"/>
          <ac:spMkLst>
            <pc:docMk/>
            <pc:sldMk cId="2432748071" sldId="432"/>
            <ac:spMk id="12" creationId="{C379B8CE-9321-FB6F-2802-2766EFA14EF0}"/>
          </ac:spMkLst>
        </pc:spChg>
        <pc:spChg chg="add mod">
          <ac:chgData name="T H" userId="270efafb50020bd6" providerId="LiveId" clId="{81CB9BB6-CB12-4691-AAC4-0219838A9E4E}" dt="2022-08-18T09:47:56.032" v="343" actId="1076"/>
          <ac:spMkLst>
            <pc:docMk/>
            <pc:sldMk cId="2432748071" sldId="432"/>
            <ac:spMk id="13" creationId="{98B07C56-F6E1-E8E9-DA02-E32A22BCF51E}"/>
          </ac:spMkLst>
        </pc:spChg>
        <pc:spChg chg="del">
          <ac:chgData name="T H" userId="270efafb50020bd6" providerId="LiveId" clId="{81CB9BB6-CB12-4691-AAC4-0219838A9E4E}" dt="2022-08-18T09:21:04.691" v="271" actId="478"/>
          <ac:spMkLst>
            <pc:docMk/>
            <pc:sldMk cId="2432748071" sldId="432"/>
            <ac:spMk id="14" creationId="{00000000-0000-0000-0000-000000000000}"/>
          </ac:spMkLst>
        </pc:spChg>
        <pc:spChg chg="add mod">
          <ac:chgData name="T H" userId="270efafb50020bd6" providerId="LiveId" clId="{81CB9BB6-CB12-4691-AAC4-0219838A9E4E}" dt="2022-08-18T09:48:22.631" v="363" actId="14100"/>
          <ac:spMkLst>
            <pc:docMk/>
            <pc:sldMk cId="2432748071" sldId="432"/>
            <ac:spMk id="15" creationId="{3FC6C1D8-AAD9-958C-2915-EE7A7C6374C9}"/>
          </ac:spMkLst>
        </pc:spChg>
        <pc:spChg chg="mod">
          <ac:chgData name="T H" userId="270efafb50020bd6" providerId="LiveId" clId="{81CB9BB6-CB12-4691-AAC4-0219838A9E4E}" dt="2022-08-18T09:15:47.727" v="109" actId="20577"/>
          <ac:spMkLst>
            <pc:docMk/>
            <pc:sldMk cId="2432748071" sldId="432"/>
            <ac:spMk id="31" creationId="{00000000-0000-0000-0000-000000000000}"/>
          </ac:spMkLst>
        </pc:spChg>
        <pc:grpChg chg="mod">
          <ac:chgData name="T H" userId="270efafb50020bd6" providerId="LiveId" clId="{81CB9BB6-CB12-4691-AAC4-0219838A9E4E}" dt="2022-08-18T09:22:44.992" v="285" actId="1076"/>
          <ac:grpSpMkLst>
            <pc:docMk/>
            <pc:sldMk cId="2432748071" sldId="432"/>
            <ac:grpSpMk id="9" creationId="{00000000-0000-0000-0000-000000000000}"/>
          </ac:grpSpMkLst>
        </pc:grpChg>
        <pc:picChg chg="add mod modCrop">
          <ac:chgData name="T H" userId="270efafb50020bd6" providerId="LiveId" clId="{81CB9BB6-CB12-4691-AAC4-0219838A9E4E}" dt="2022-08-18T09:22:10.726" v="279" actId="1076"/>
          <ac:picMkLst>
            <pc:docMk/>
            <pc:sldMk cId="2432748071" sldId="432"/>
            <ac:picMk id="3" creationId="{BB9596B0-21B6-396D-BC74-2D62C7CE91A5}"/>
          </ac:picMkLst>
        </pc:picChg>
        <pc:picChg chg="add mod modCrop">
          <ac:chgData name="T H" userId="270efafb50020bd6" providerId="LiveId" clId="{81CB9BB6-CB12-4691-AAC4-0219838A9E4E}" dt="2022-08-18T09:47:56.032" v="343" actId="1076"/>
          <ac:picMkLst>
            <pc:docMk/>
            <pc:sldMk cId="2432748071" sldId="432"/>
            <ac:picMk id="6" creationId="{E8641798-5826-3FB5-F8EF-85D7016F06D0}"/>
          </ac:picMkLst>
        </pc:picChg>
        <pc:picChg chg="add mod">
          <ac:chgData name="T H" userId="270efafb50020bd6" providerId="LiveId" clId="{81CB9BB6-CB12-4691-AAC4-0219838A9E4E}" dt="2022-08-18T09:23:45.150" v="297" actId="1076"/>
          <ac:picMkLst>
            <pc:docMk/>
            <pc:sldMk cId="2432748071" sldId="432"/>
            <ac:picMk id="8" creationId="{13930904-5978-C7DB-7130-3E8037CDFBE9}"/>
          </ac:picMkLst>
        </pc:picChg>
      </pc:sldChg>
      <pc:sldChg chg="addSp delSp modSp mod delAnim modAnim">
        <pc:chgData name="T H" userId="270efafb50020bd6" providerId="LiveId" clId="{81CB9BB6-CB12-4691-AAC4-0219838A9E4E}" dt="2022-08-18T18:14:47.640" v="867" actId="2711"/>
        <pc:sldMkLst>
          <pc:docMk/>
          <pc:sldMk cId="1534287994" sldId="439"/>
        </pc:sldMkLst>
        <pc:spChg chg="add mod">
          <ac:chgData name="T H" userId="270efafb50020bd6" providerId="LiveId" clId="{81CB9BB6-CB12-4691-AAC4-0219838A9E4E}" dt="2022-08-18T18:14:47.640" v="867" actId="2711"/>
          <ac:spMkLst>
            <pc:docMk/>
            <pc:sldMk cId="1534287994" sldId="439"/>
            <ac:spMk id="6" creationId="{BF24144D-DDD3-1CDB-E5B3-579F121DC6F6}"/>
          </ac:spMkLst>
        </pc:spChg>
        <pc:spChg chg="add mod">
          <ac:chgData name="T H" userId="270efafb50020bd6" providerId="LiveId" clId="{81CB9BB6-CB12-4691-AAC4-0219838A9E4E}" dt="2022-08-18T18:14:47.640" v="867" actId="2711"/>
          <ac:spMkLst>
            <pc:docMk/>
            <pc:sldMk cId="1534287994" sldId="439"/>
            <ac:spMk id="7" creationId="{2B96BC88-88AF-6E7D-9574-0F7734C894C5}"/>
          </ac:spMkLst>
        </pc:spChg>
        <pc:spChg chg="add mod">
          <ac:chgData name="T H" userId="270efafb50020bd6" providerId="LiveId" clId="{81CB9BB6-CB12-4691-AAC4-0219838A9E4E}" dt="2022-08-18T18:14:47.640" v="867" actId="2711"/>
          <ac:spMkLst>
            <pc:docMk/>
            <pc:sldMk cId="1534287994" sldId="439"/>
            <ac:spMk id="8" creationId="{C79BB8E5-0189-6DA1-466E-2A88105F7970}"/>
          </ac:spMkLst>
        </pc:spChg>
        <pc:spChg chg="mod">
          <ac:chgData name="T H" userId="270efafb50020bd6" providerId="LiveId" clId="{81CB9BB6-CB12-4691-AAC4-0219838A9E4E}" dt="2022-08-18T09:51:23.859" v="426" actId="20577"/>
          <ac:spMkLst>
            <pc:docMk/>
            <pc:sldMk cId="1534287994" sldId="439"/>
            <ac:spMk id="10" creationId="{00000000-0000-0000-0000-000000000000}"/>
          </ac:spMkLst>
        </pc:spChg>
        <pc:spChg chg="add mod">
          <ac:chgData name="T H" userId="270efafb50020bd6" providerId="LiveId" clId="{81CB9BB6-CB12-4691-AAC4-0219838A9E4E}" dt="2022-08-18T18:14:47.640" v="867" actId="2711"/>
          <ac:spMkLst>
            <pc:docMk/>
            <pc:sldMk cId="1534287994" sldId="439"/>
            <ac:spMk id="12" creationId="{6248D181-81FA-3A44-5F86-208CC05E30C3}"/>
          </ac:spMkLst>
        </pc:spChg>
        <pc:spChg chg="add del mod">
          <ac:chgData name="T H" userId="270efafb50020bd6" providerId="LiveId" clId="{81CB9BB6-CB12-4691-AAC4-0219838A9E4E}" dt="2022-08-18T17:56:58.669" v="828" actId="478"/>
          <ac:spMkLst>
            <pc:docMk/>
            <pc:sldMk cId="1534287994" sldId="439"/>
            <ac:spMk id="14" creationId="{7989174C-B791-B0BC-4D19-A8446482EB46}"/>
          </ac:spMkLst>
        </pc:spChg>
        <pc:spChg chg="mod">
          <ac:chgData name="T H" userId="270efafb50020bd6" providerId="LiveId" clId="{81CB9BB6-CB12-4691-AAC4-0219838A9E4E}" dt="2022-08-18T10:49:37.288" v="617" actId="1076"/>
          <ac:spMkLst>
            <pc:docMk/>
            <pc:sldMk cId="1534287994" sldId="439"/>
            <ac:spMk id="31" creationId="{00000000-0000-0000-0000-000000000000}"/>
          </ac:spMkLst>
        </pc:spChg>
        <pc:picChg chg="del">
          <ac:chgData name="T H" userId="270efafb50020bd6" providerId="LiveId" clId="{81CB9BB6-CB12-4691-AAC4-0219838A9E4E}" dt="2022-08-18T09:50:23.348" v="369" actId="478"/>
          <ac:picMkLst>
            <pc:docMk/>
            <pc:sldMk cId="1534287994" sldId="439"/>
            <ac:picMk id="2" creationId="{00000000-0000-0000-0000-000000000000}"/>
          </ac:picMkLst>
        </pc:picChg>
        <pc:picChg chg="add mod modCrop">
          <ac:chgData name="T H" userId="270efafb50020bd6" providerId="LiveId" clId="{81CB9BB6-CB12-4691-AAC4-0219838A9E4E}" dt="2022-08-18T10:31:11.794" v="533" actId="1076"/>
          <ac:picMkLst>
            <pc:docMk/>
            <pc:sldMk cId="1534287994" sldId="439"/>
            <ac:picMk id="5" creationId="{EDEB0063-1B07-8C73-3092-7E901C0D4F42}"/>
          </ac:picMkLst>
        </pc:picChg>
        <pc:cxnChg chg="mod">
          <ac:chgData name="T H" userId="270efafb50020bd6" providerId="LiveId" clId="{81CB9BB6-CB12-4691-AAC4-0219838A9E4E}" dt="2022-08-18T09:51:16.773" v="425" actId="14100"/>
          <ac:cxnSpMkLst>
            <pc:docMk/>
            <pc:sldMk cId="1534287994" sldId="439"/>
            <ac:cxnSpMk id="11" creationId="{00000000-0000-0000-0000-000000000000}"/>
          </ac:cxnSpMkLst>
        </pc:cxnChg>
      </pc:sldChg>
      <pc:sldChg chg="addSp delSp modSp mod delAnim modAnim">
        <pc:chgData name="T H" userId="270efafb50020bd6" providerId="LiveId" clId="{81CB9BB6-CB12-4691-AAC4-0219838A9E4E}" dt="2022-08-18T17:58:29.087" v="860" actId="20577"/>
        <pc:sldMkLst>
          <pc:docMk/>
          <pc:sldMk cId="1860098335" sldId="440"/>
        </pc:sldMkLst>
        <pc:spChg chg="del">
          <ac:chgData name="T H" userId="270efafb50020bd6" providerId="LiveId" clId="{81CB9BB6-CB12-4691-AAC4-0219838A9E4E}" dt="2022-08-18T10:53:14.899" v="695" actId="478"/>
          <ac:spMkLst>
            <pc:docMk/>
            <pc:sldMk cId="1860098335" sldId="440"/>
            <ac:spMk id="4" creationId="{00000000-0000-0000-0000-000000000000}"/>
          </ac:spMkLst>
        </pc:spChg>
        <pc:spChg chg="add mod">
          <ac:chgData name="T H" userId="270efafb50020bd6" providerId="LiveId" clId="{81CB9BB6-CB12-4691-AAC4-0219838A9E4E}" dt="2022-08-18T15:51:20.966" v="762"/>
          <ac:spMkLst>
            <pc:docMk/>
            <pc:sldMk cId="1860098335" sldId="440"/>
            <ac:spMk id="4" creationId="{713F31FF-B52D-8702-9340-B47EE835EFD8}"/>
          </ac:spMkLst>
        </pc:spChg>
        <pc:spChg chg="add del mod">
          <ac:chgData name="T H" userId="270efafb50020bd6" providerId="LiveId" clId="{81CB9BB6-CB12-4691-AAC4-0219838A9E4E}" dt="2022-08-18T10:55:32.926" v="710" actId="478"/>
          <ac:spMkLst>
            <pc:docMk/>
            <pc:sldMk cId="1860098335" sldId="440"/>
            <ac:spMk id="7" creationId="{5ECFF67C-D6D3-1961-ABC4-82CBBF0786F2}"/>
          </ac:spMkLst>
        </pc:spChg>
        <pc:spChg chg="add mod">
          <ac:chgData name="T H" userId="270efafb50020bd6" providerId="LiveId" clId="{81CB9BB6-CB12-4691-AAC4-0219838A9E4E}" dt="2022-08-18T17:58:29.087" v="860" actId="20577"/>
          <ac:spMkLst>
            <pc:docMk/>
            <pc:sldMk cId="1860098335" sldId="440"/>
            <ac:spMk id="8" creationId="{EC8508C7-474F-76CC-1005-A66341B2DB72}"/>
          </ac:spMkLst>
        </pc:spChg>
        <pc:spChg chg="mod">
          <ac:chgData name="T H" userId="270efafb50020bd6" providerId="LiveId" clId="{81CB9BB6-CB12-4691-AAC4-0219838A9E4E}" dt="2022-08-18T15:49:28.977" v="760" actId="20577"/>
          <ac:spMkLst>
            <pc:docMk/>
            <pc:sldMk cId="1860098335" sldId="440"/>
            <ac:spMk id="10" creationId="{00000000-0000-0000-0000-000000000000}"/>
          </ac:spMkLst>
        </pc:spChg>
        <pc:spChg chg="del">
          <ac:chgData name="T H" userId="270efafb50020bd6" providerId="LiveId" clId="{81CB9BB6-CB12-4691-AAC4-0219838A9E4E}" dt="2022-08-18T15:51:20.420" v="761" actId="478"/>
          <ac:spMkLst>
            <pc:docMk/>
            <pc:sldMk cId="1860098335" sldId="440"/>
            <ac:spMk id="31" creationId="{00000000-0000-0000-0000-000000000000}"/>
          </ac:spMkLst>
        </pc:spChg>
        <pc:picChg chg="add mod modCrop">
          <ac:chgData name="T H" userId="270efafb50020bd6" providerId="LiveId" clId="{81CB9BB6-CB12-4691-AAC4-0219838A9E4E}" dt="2022-08-18T10:54:58.569" v="706" actId="1076"/>
          <ac:picMkLst>
            <pc:docMk/>
            <pc:sldMk cId="1860098335" sldId="440"/>
            <ac:picMk id="3" creationId="{5BB69F52-48EC-4A24-C8B9-9A95AE0EC0D4}"/>
          </ac:picMkLst>
        </pc:picChg>
        <pc:picChg chg="del">
          <ac:chgData name="T H" userId="270efafb50020bd6" providerId="LiveId" clId="{81CB9BB6-CB12-4691-AAC4-0219838A9E4E}" dt="2022-08-18T10:50:24.786" v="619" actId="478"/>
          <ac:picMkLst>
            <pc:docMk/>
            <pc:sldMk cId="1860098335" sldId="440"/>
            <ac:picMk id="13" creationId="{00000000-0000-0000-0000-000000000000}"/>
          </ac:picMkLst>
        </pc:picChg>
        <pc:picChg chg="del">
          <ac:chgData name="T H" userId="270efafb50020bd6" providerId="LiveId" clId="{81CB9BB6-CB12-4691-AAC4-0219838A9E4E}" dt="2022-08-18T10:50:27.708" v="620" actId="478"/>
          <ac:picMkLst>
            <pc:docMk/>
            <pc:sldMk cId="1860098335" sldId="440"/>
            <ac:picMk id="14" creationId="{00000000-0000-0000-0000-000000000000}"/>
          </ac:picMkLst>
        </pc:picChg>
        <pc:picChg chg="del">
          <ac:chgData name="T H" userId="270efafb50020bd6" providerId="LiveId" clId="{81CB9BB6-CB12-4691-AAC4-0219838A9E4E}" dt="2022-08-18T10:50:27.708" v="620" actId="478"/>
          <ac:picMkLst>
            <pc:docMk/>
            <pc:sldMk cId="1860098335" sldId="440"/>
            <ac:picMk id="15" creationId="{00000000-0000-0000-0000-000000000000}"/>
          </ac:picMkLst>
        </pc:picChg>
        <pc:picChg chg="del">
          <ac:chgData name="T H" userId="270efafb50020bd6" providerId="LiveId" clId="{81CB9BB6-CB12-4691-AAC4-0219838A9E4E}" dt="2022-08-18T10:50:21.217" v="618" actId="478"/>
          <ac:picMkLst>
            <pc:docMk/>
            <pc:sldMk cId="1860098335" sldId="440"/>
            <ac:picMk id="1026" creationId="{00000000-0000-0000-0000-000000000000}"/>
          </ac:picMkLst>
        </pc:picChg>
        <pc:cxnChg chg="mod">
          <ac:chgData name="T H" userId="270efafb50020bd6" providerId="LiveId" clId="{81CB9BB6-CB12-4691-AAC4-0219838A9E4E}" dt="2022-08-18T15:49:13.540" v="759" actId="14100"/>
          <ac:cxnSpMkLst>
            <pc:docMk/>
            <pc:sldMk cId="1860098335" sldId="440"/>
            <ac:cxnSpMk id="11" creationId="{00000000-0000-0000-0000-000000000000}"/>
          </ac:cxnSpMkLst>
        </pc:cxnChg>
      </pc:sldChg>
      <pc:sldChg chg="addSp delSp modSp mod delAnim modAnim">
        <pc:chgData name="T H" userId="270efafb50020bd6" providerId="LiveId" clId="{81CB9BB6-CB12-4691-AAC4-0219838A9E4E}" dt="2022-08-18T16:20:44.579" v="827"/>
        <pc:sldMkLst>
          <pc:docMk/>
          <pc:sldMk cId="1647083637" sldId="441"/>
        </pc:sldMkLst>
        <pc:spChg chg="add mod">
          <ac:chgData name="T H" userId="270efafb50020bd6" providerId="LiveId" clId="{81CB9BB6-CB12-4691-AAC4-0219838A9E4E}" dt="2022-08-18T15:52:27.252" v="765"/>
          <ac:spMkLst>
            <pc:docMk/>
            <pc:sldMk cId="1647083637" sldId="441"/>
            <ac:spMk id="3" creationId="{4CE59737-B47C-82F0-2147-81884D2D5AC4}"/>
          </ac:spMkLst>
        </pc:spChg>
        <pc:spChg chg="del mod">
          <ac:chgData name="T H" userId="270efafb50020bd6" providerId="LiveId" clId="{81CB9BB6-CB12-4691-AAC4-0219838A9E4E}" dt="2022-08-18T15:24:31.717" v="757" actId="478"/>
          <ac:spMkLst>
            <pc:docMk/>
            <pc:sldMk cId="1647083637" sldId="441"/>
            <ac:spMk id="4" creationId="{00000000-0000-0000-0000-000000000000}"/>
          </ac:spMkLst>
        </pc:spChg>
        <pc:spChg chg="del">
          <ac:chgData name="T H" userId="270efafb50020bd6" providerId="LiveId" clId="{81CB9BB6-CB12-4691-AAC4-0219838A9E4E}" dt="2022-08-18T15:52:25.188" v="764" actId="478"/>
          <ac:spMkLst>
            <pc:docMk/>
            <pc:sldMk cId="1647083637" sldId="441"/>
            <ac:spMk id="31" creationId="{00000000-0000-0000-0000-000000000000}"/>
          </ac:spMkLst>
        </pc:spChg>
        <pc:grpChg chg="del">
          <ac:chgData name="T H" userId="270efafb50020bd6" providerId="LiveId" clId="{81CB9BB6-CB12-4691-AAC4-0219838A9E4E}" dt="2022-08-18T15:52:16.077" v="763" actId="478"/>
          <ac:grpSpMkLst>
            <pc:docMk/>
            <pc:sldMk cId="1647083637" sldId="441"/>
            <ac:grpSpMk id="9" creationId="{00000000-0000-0000-0000-000000000000}"/>
          </ac:grpSpMkLst>
        </pc:grpChg>
        <pc:graphicFrameChg chg="del">
          <ac:chgData name="T H" userId="270efafb50020bd6" providerId="LiveId" clId="{81CB9BB6-CB12-4691-AAC4-0219838A9E4E}" dt="2022-08-18T15:24:27.752" v="754" actId="478"/>
          <ac:graphicFrameMkLst>
            <pc:docMk/>
            <pc:sldMk cId="1647083637" sldId="441"/>
            <ac:graphicFrameMk id="2" creationId="{00000000-0000-0000-0000-000000000000}"/>
          </ac:graphicFrameMkLst>
        </pc:graphicFrameChg>
        <pc:picChg chg="add mod">
          <ac:chgData name="T H" userId="270efafb50020bd6" providerId="LiveId" clId="{81CB9BB6-CB12-4691-AAC4-0219838A9E4E}" dt="2022-08-18T16:18:30.308" v="812" actId="14100"/>
          <ac:picMkLst>
            <pc:docMk/>
            <pc:sldMk cId="1647083637" sldId="441"/>
            <ac:picMk id="5" creationId="{4926BBAD-7807-D454-7A9A-D9561A979084}"/>
          </ac:picMkLst>
        </pc:picChg>
        <pc:picChg chg="add del mod modCrop">
          <ac:chgData name="T H" userId="270efafb50020bd6" providerId="LiveId" clId="{81CB9BB6-CB12-4691-AAC4-0219838A9E4E}" dt="2022-08-18T16:13:58.876" v="797" actId="478"/>
          <ac:picMkLst>
            <pc:docMk/>
            <pc:sldMk cId="1647083637" sldId="441"/>
            <ac:picMk id="6" creationId="{26154033-C0BD-E6F2-F1E3-A2B314763A4F}"/>
          </ac:picMkLst>
        </pc:picChg>
        <pc:picChg chg="add del">
          <ac:chgData name="T H" userId="270efafb50020bd6" providerId="LiveId" clId="{81CB9BB6-CB12-4691-AAC4-0219838A9E4E}" dt="2022-08-18T16:13:31.041" v="786"/>
          <ac:picMkLst>
            <pc:docMk/>
            <pc:sldMk cId="1647083637" sldId="441"/>
            <ac:picMk id="7" creationId="{AE136B90-C78A-CBD7-F753-3C3BB2FD7F5C}"/>
          </ac:picMkLst>
        </pc:picChg>
        <pc:picChg chg="add del mod">
          <ac:chgData name="T H" userId="270efafb50020bd6" providerId="LiveId" clId="{81CB9BB6-CB12-4691-AAC4-0219838A9E4E}" dt="2022-08-18T16:17:40.714" v="799" actId="478"/>
          <ac:picMkLst>
            <pc:docMk/>
            <pc:sldMk cId="1647083637" sldId="441"/>
            <ac:picMk id="8" creationId="{B34E2277-2264-C6F3-2484-52E70D2DB23C}"/>
          </ac:picMkLst>
        </pc:picChg>
        <pc:picChg chg="add del mod">
          <ac:chgData name="T H" userId="270efafb50020bd6" providerId="LiveId" clId="{81CB9BB6-CB12-4691-AAC4-0219838A9E4E}" dt="2022-08-18T16:18:22.896" v="809" actId="478"/>
          <ac:picMkLst>
            <pc:docMk/>
            <pc:sldMk cId="1647083637" sldId="441"/>
            <ac:picMk id="12" creationId="{102E85FE-87CE-F6CD-856C-198CBDF2D34D}"/>
          </ac:picMkLst>
        </pc:picChg>
        <pc:picChg chg="add mod">
          <ac:chgData name="T H" userId="270efafb50020bd6" providerId="LiveId" clId="{81CB9BB6-CB12-4691-AAC4-0219838A9E4E}" dt="2022-08-18T16:20:22.753" v="822" actId="1076"/>
          <ac:picMkLst>
            <pc:docMk/>
            <pc:sldMk cId="1647083637" sldId="441"/>
            <ac:picMk id="13" creationId="{4B367183-2255-8742-7C19-F512A989BE3D}"/>
          </ac:picMkLst>
        </pc:picChg>
        <pc:picChg chg="del">
          <ac:chgData name="T H" userId="270efafb50020bd6" providerId="LiveId" clId="{81CB9BB6-CB12-4691-AAC4-0219838A9E4E}" dt="2022-08-18T15:24:29.194" v="755" actId="478"/>
          <ac:picMkLst>
            <pc:docMk/>
            <pc:sldMk cId="1647083637" sldId="441"/>
            <ac:picMk id="14" creationId="{00000000-0000-0000-0000-000000000000}"/>
          </ac:picMkLst>
        </pc:picChg>
        <pc:picChg chg="del">
          <ac:chgData name="T H" userId="270efafb50020bd6" providerId="LiveId" clId="{81CB9BB6-CB12-4691-AAC4-0219838A9E4E}" dt="2022-08-18T15:52:31.923" v="767" actId="478"/>
          <ac:picMkLst>
            <pc:docMk/>
            <pc:sldMk cId="1647083637" sldId="441"/>
            <ac:picMk id="15" creationId="{00000000-0000-0000-0000-000000000000}"/>
          </ac:picMkLst>
        </pc:picChg>
        <pc:picChg chg="del">
          <ac:chgData name="T H" userId="270efafb50020bd6" providerId="LiveId" clId="{81CB9BB6-CB12-4691-AAC4-0219838A9E4E}" dt="2022-08-18T15:52:33.114" v="768" actId="478"/>
          <ac:picMkLst>
            <pc:docMk/>
            <pc:sldMk cId="1647083637" sldId="441"/>
            <ac:picMk id="16" creationId="{00000000-0000-0000-0000-000000000000}"/>
          </ac:picMkLst>
        </pc:picChg>
        <pc:picChg chg="del">
          <ac:chgData name="T H" userId="270efafb50020bd6" providerId="LiveId" clId="{81CB9BB6-CB12-4691-AAC4-0219838A9E4E}" dt="2022-08-18T15:52:31.923" v="767" actId="478"/>
          <ac:picMkLst>
            <pc:docMk/>
            <pc:sldMk cId="1647083637" sldId="441"/>
            <ac:picMk id="17" creationId="{00000000-0000-0000-0000-000000000000}"/>
          </ac:picMkLst>
        </pc:picChg>
        <pc:picChg chg="add mod">
          <ac:chgData name="T H" userId="270efafb50020bd6" providerId="LiveId" clId="{81CB9BB6-CB12-4691-AAC4-0219838A9E4E}" dt="2022-08-18T16:20:28.425" v="824" actId="14100"/>
          <ac:picMkLst>
            <pc:docMk/>
            <pc:sldMk cId="1647083637" sldId="441"/>
            <ac:picMk id="18" creationId="{AE5334A3-65BE-C27C-AEBF-7D5C6419601C}"/>
          </ac:picMkLst>
        </pc:picChg>
        <pc:picChg chg="del">
          <ac:chgData name="T H" userId="270efafb50020bd6" providerId="LiveId" clId="{81CB9BB6-CB12-4691-AAC4-0219838A9E4E}" dt="2022-08-18T15:52:29.611" v="766" actId="478"/>
          <ac:picMkLst>
            <pc:docMk/>
            <pc:sldMk cId="1647083637" sldId="441"/>
            <ac:picMk id="2050" creationId="{00000000-0000-0000-0000-000000000000}"/>
          </ac:picMkLst>
        </pc:picChg>
      </pc:sldChg>
    </pc:docChg>
  </pc:docChgLst>
  <pc:docChgLst>
    <pc:chgData name="T H" userId="270efafb50020bd6" providerId="LiveId" clId="{C5CB67F0-8A83-4003-AEFF-67E372CFBBE2}"/>
    <pc:docChg chg="custSel modSld">
      <pc:chgData name="T H" userId="270efafb50020bd6" providerId="LiveId" clId="{C5CB67F0-8A83-4003-AEFF-67E372CFBBE2}" dt="2022-08-18T20:24:20.167" v="29" actId="14100"/>
      <pc:docMkLst>
        <pc:docMk/>
      </pc:docMkLst>
      <pc:sldChg chg="addSp delSp modSp mod">
        <pc:chgData name="T H" userId="270efafb50020bd6" providerId="LiveId" clId="{C5CB67F0-8A83-4003-AEFF-67E372CFBBE2}" dt="2022-08-18T20:24:20.167" v="29" actId="14100"/>
        <pc:sldMkLst>
          <pc:docMk/>
          <pc:sldMk cId="3234727935" sldId="438"/>
        </pc:sldMkLst>
        <pc:spChg chg="add mod">
          <ac:chgData name="T H" userId="270efafb50020bd6" providerId="LiveId" clId="{C5CB67F0-8A83-4003-AEFF-67E372CFBBE2}" dt="2022-08-18T20:24:07.038" v="27"/>
          <ac:spMkLst>
            <pc:docMk/>
            <pc:sldMk cId="3234727935" sldId="438"/>
            <ac:spMk id="2" creationId="{BD35898C-8113-A5DA-9E15-46E7D98B50BB}"/>
          </ac:spMkLst>
        </pc:spChg>
        <pc:spChg chg="del">
          <ac:chgData name="T H" userId="270efafb50020bd6" providerId="LiveId" clId="{C5CB67F0-8A83-4003-AEFF-67E372CFBBE2}" dt="2022-08-18T20:24:06.450" v="26" actId="478"/>
          <ac:spMkLst>
            <pc:docMk/>
            <pc:sldMk cId="3234727935" sldId="438"/>
            <ac:spMk id="30" creationId="{00000000-0000-0000-0000-000000000000}"/>
          </ac:spMkLst>
        </pc:spChg>
        <pc:grpChg chg="del">
          <ac:chgData name="T H" userId="270efafb50020bd6" providerId="LiveId" clId="{C5CB67F0-8A83-4003-AEFF-67E372CFBBE2}" dt="2022-08-18T20:24:06.450" v="26" actId="478"/>
          <ac:grpSpMkLst>
            <pc:docMk/>
            <pc:sldMk cId="3234727935" sldId="438"/>
            <ac:grpSpMk id="27" creationId="{00000000-0000-0000-0000-000000000000}"/>
          </ac:grpSpMkLst>
        </pc:grpChg>
        <pc:cxnChg chg="mod">
          <ac:chgData name="T H" userId="270efafb50020bd6" providerId="LiveId" clId="{C5CB67F0-8A83-4003-AEFF-67E372CFBBE2}" dt="2022-08-18T20:24:20.167" v="29" actId="14100"/>
          <ac:cxnSpMkLst>
            <pc:docMk/>
            <pc:sldMk cId="3234727935" sldId="438"/>
            <ac:cxnSpMk id="28" creationId="{00000000-0000-0000-0000-000000000000}"/>
          </ac:cxnSpMkLst>
        </pc:cxnChg>
      </pc:sldChg>
      <pc:sldChg chg="modSp mod">
        <pc:chgData name="T H" userId="270efafb50020bd6" providerId="LiveId" clId="{C5CB67F0-8A83-4003-AEFF-67E372CFBBE2}" dt="2022-08-18T20:19:33.633" v="0" actId="14100"/>
        <pc:sldMkLst>
          <pc:docMk/>
          <pc:sldMk cId="1534287994" sldId="439"/>
        </pc:sldMkLst>
        <pc:cxnChg chg="mod">
          <ac:chgData name="T H" userId="270efafb50020bd6" providerId="LiveId" clId="{C5CB67F0-8A83-4003-AEFF-67E372CFBBE2}" dt="2022-08-18T20:19:33.633" v="0" actId="14100"/>
          <ac:cxnSpMkLst>
            <pc:docMk/>
            <pc:sldMk cId="1534287994" sldId="439"/>
            <ac:cxnSpMk id="11" creationId="{00000000-0000-0000-0000-000000000000}"/>
          </ac:cxnSpMkLst>
        </pc:cxnChg>
      </pc:sldChg>
      <pc:sldChg chg="addSp delSp modSp mod delAnim">
        <pc:chgData name="T H" userId="270efafb50020bd6" providerId="LiveId" clId="{C5CB67F0-8A83-4003-AEFF-67E372CFBBE2}" dt="2022-08-18T20:22:32.811" v="25"/>
        <pc:sldMkLst>
          <pc:docMk/>
          <pc:sldMk cId="1647083637" sldId="441"/>
        </pc:sldMkLst>
        <pc:picChg chg="add mod">
          <ac:chgData name="T H" userId="270efafb50020bd6" providerId="LiveId" clId="{C5CB67F0-8A83-4003-AEFF-67E372CFBBE2}" dt="2022-08-18T20:22:32.811" v="25"/>
          <ac:picMkLst>
            <pc:docMk/>
            <pc:sldMk cId="1647083637" sldId="441"/>
            <ac:picMk id="2" creationId="{5CDD81CD-41D5-3A10-C7A5-FC94AE9E6714}"/>
          </ac:picMkLst>
        </pc:picChg>
        <pc:picChg chg="add mod">
          <ac:chgData name="T H" userId="270efafb50020bd6" providerId="LiveId" clId="{C5CB67F0-8A83-4003-AEFF-67E372CFBBE2}" dt="2022-08-18T20:22:26.304" v="24"/>
          <ac:picMkLst>
            <pc:docMk/>
            <pc:sldMk cId="1647083637" sldId="441"/>
            <ac:picMk id="4" creationId="{34E77B16-A64E-45F8-663C-2B5ADDF1FAF6}"/>
          </ac:picMkLst>
        </pc:picChg>
        <pc:picChg chg="del">
          <ac:chgData name="T H" userId="270efafb50020bd6" providerId="LiveId" clId="{C5CB67F0-8A83-4003-AEFF-67E372CFBBE2}" dt="2022-08-18T20:21:54.586" v="14" actId="478"/>
          <ac:picMkLst>
            <pc:docMk/>
            <pc:sldMk cId="1647083637" sldId="441"/>
            <ac:picMk id="5" creationId="{4926BBAD-7807-D454-7A9A-D9561A979084}"/>
          </ac:picMkLst>
        </pc:picChg>
        <pc:picChg chg="del">
          <ac:chgData name="T H" userId="270efafb50020bd6" providerId="LiveId" clId="{C5CB67F0-8A83-4003-AEFF-67E372CFBBE2}" dt="2022-08-18T20:20:35.845" v="1" actId="478"/>
          <ac:picMkLst>
            <pc:docMk/>
            <pc:sldMk cId="1647083637" sldId="441"/>
            <ac:picMk id="13" creationId="{4B367183-2255-8742-7C19-F512A989BE3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CHIỀNG SƠN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508919" y="3962400"/>
            <a:ext cx="12656582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Công nghệ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SỬ DỤNG ĐÈN HỌC (T1)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53772" y="800100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56" y="57058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199053" y="0"/>
            <a:ext cx="4160629" cy="994830"/>
            <a:chOff x="4270277" y="164812"/>
            <a:chExt cx="4090426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4090426" cy="994830"/>
              <a:chOff x="4270277" y="164812"/>
              <a:chExt cx="4090426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18161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2: SỬ DỤNG ĐÈN HỌC (T1)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734781" y="1711135"/>
            <a:ext cx="10498805" cy="677108"/>
            <a:chOff x="1508918" y="1888664"/>
            <a:chExt cx="935348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935348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Đèn nào dưới đây được sử dụng làm đèn học.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878184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1585119" y="7426203"/>
            <a:ext cx="9525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Đèn số 1 được sử dụng làm đèn học.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9596B0-21B6-396D-BC74-2D62C7CE91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79" t="4839" r="6472" b="2769"/>
          <a:stretch/>
        </p:blipFill>
        <p:spPr>
          <a:xfrm>
            <a:off x="1889919" y="2514935"/>
            <a:ext cx="2930297" cy="41141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641798-5826-3FB5-F8EF-85D7016F06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04" t="13396" r="8598" b="6058"/>
          <a:stretch/>
        </p:blipFill>
        <p:spPr>
          <a:xfrm>
            <a:off x="6690519" y="3098892"/>
            <a:ext cx="3460890" cy="36557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930904-5978-C7DB-7130-3E8037CDF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5319" y="2571944"/>
            <a:ext cx="4191000" cy="41631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79B8CE-9321-FB6F-2802-2766EFA14EF0}"/>
              </a:ext>
            </a:extLst>
          </p:cNvPr>
          <p:cNvSpPr txBox="1"/>
          <p:nvPr/>
        </p:nvSpPr>
        <p:spPr>
          <a:xfrm>
            <a:off x="2347119" y="6629065"/>
            <a:ext cx="21335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 học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B07C56-F6E1-E8E9-DA02-E32A22BCF51E}"/>
              </a:ext>
            </a:extLst>
          </p:cNvPr>
          <p:cNvSpPr txBox="1"/>
          <p:nvPr/>
        </p:nvSpPr>
        <p:spPr>
          <a:xfrm>
            <a:off x="7226972" y="6688030"/>
            <a:ext cx="21335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 pin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C6C1D8-AAD9-958C-2915-EE7A7C6374C9}"/>
              </a:ext>
            </a:extLst>
          </p:cNvPr>
          <p:cNvSpPr txBox="1"/>
          <p:nvPr/>
        </p:nvSpPr>
        <p:spPr>
          <a:xfrm>
            <a:off x="11414919" y="6629065"/>
            <a:ext cx="2971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 trang trí</a:t>
            </a: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233319" y="-6810"/>
            <a:ext cx="4160629" cy="994830"/>
            <a:chOff x="4270277" y="164812"/>
            <a:chExt cx="4090426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4090426" cy="994830"/>
              <a:chOff x="4270277" y="164812"/>
              <a:chExt cx="4090426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18161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1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2: SỬ DỤNG ĐÈN HỌC (T1)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01914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Tác dụng của đèn học.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430128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DEB0063-1B07-8C73-3092-7E901C0D4F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63"/>
          <a:stretch/>
        </p:blipFill>
        <p:spPr>
          <a:xfrm>
            <a:off x="2268458" y="2743200"/>
            <a:ext cx="11734801" cy="567432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F24144D-DDD3-1CDB-E5B3-579F121DC6F6}"/>
              </a:ext>
            </a:extLst>
          </p:cNvPr>
          <p:cNvSpPr/>
          <p:nvPr/>
        </p:nvSpPr>
        <p:spPr>
          <a:xfrm>
            <a:off x="2335983" y="4757025"/>
            <a:ext cx="2678136" cy="979466"/>
          </a:xfrm>
          <a:prstGeom prst="roundRect">
            <a:avLst/>
          </a:prstGeom>
          <a:solidFill>
            <a:srgbClr val="E1E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0" i="0">
                <a:solidFill>
                  <a:srgbClr val="333333"/>
                </a:solidFill>
                <a:effectLst/>
              </a:rPr>
              <a:t>Bảo vệ thị lực </a:t>
            </a:r>
            <a:endParaRPr lang="en-US" sz="280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B96BC88-88AF-6E7D-9574-0F7734C894C5}"/>
              </a:ext>
            </a:extLst>
          </p:cNvPr>
          <p:cNvSpPr/>
          <p:nvPr/>
        </p:nvSpPr>
        <p:spPr>
          <a:xfrm>
            <a:off x="2374083" y="6010206"/>
            <a:ext cx="2601936" cy="1066800"/>
          </a:xfrm>
          <a:prstGeom prst="roundRect">
            <a:avLst/>
          </a:prstGeom>
          <a:solidFill>
            <a:srgbClr val="E1E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>
                <a:solidFill>
                  <a:srgbClr val="333333"/>
                </a:solidFill>
              </a:rPr>
              <a:t>Chống cận thị</a:t>
            </a:r>
            <a:r>
              <a:rPr lang="nl-NL" sz="1400">
                <a:solidFill>
                  <a:srgbClr val="000000"/>
                </a:solidFill>
                <a:ea typeface="Times New Roman" panose="02020603050405020304" pitchFamily="18" charset="0"/>
              </a:rPr>
              <a:t>,</a:t>
            </a:r>
            <a:endParaRPr lang="en-US" sz="28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79BB8E5-0189-6DA1-466E-2A88105F7970}"/>
              </a:ext>
            </a:extLst>
          </p:cNvPr>
          <p:cNvSpPr/>
          <p:nvPr/>
        </p:nvSpPr>
        <p:spPr>
          <a:xfrm>
            <a:off x="11188075" y="4522304"/>
            <a:ext cx="2720934" cy="1116496"/>
          </a:xfrm>
          <a:prstGeom prst="roundRect">
            <a:avLst/>
          </a:prstGeom>
          <a:solidFill>
            <a:srgbClr val="E1E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0" i="0">
                <a:solidFill>
                  <a:srgbClr val="333333"/>
                </a:solidFill>
                <a:effectLst/>
              </a:rPr>
              <a:t>Giúp tập trung học tập</a:t>
            </a:r>
            <a:endParaRPr lang="en-US" sz="280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248D181-81FA-3A44-5F86-208CC05E30C3}"/>
              </a:ext>
            </a:extLst>
          </p:cNvPr>
          <p:cNvSpPr/>
          <p:nvPr/>
        </p:nvSpPr>
        <p:spPr>
          <a:xfrm>
            <a:off x="11260055" y="6019801"/>
            <a:ext cx="2743204" cy="1066800"/>
          </a:xfrm>
          <a:prstGeom prst="roundRect">
            <a:avLst/>
          </a:prstGeom>
          <a:solidFill>
            <a:srgbClr val="E1E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333333"/>
                </a:solidFill>
              </a:rPr>
              <a:t>Trang trí góc học tập</a:t>
            </a:r>
          </a:p>
        </p:txBody>
      </p:sp>
    </p:spTree>
    <p:extLst>
      <p:ext uri="{BB962C8B-B14F-4D97-AF65-F5344CB8AC3E}">
        <p14:creationId xmlns:p14="http://schemas.microsoft.com/office/powerpoint/2010/main" val="15342879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4160629" cy="994830"/>
            <a:chOff x="4270277" y="164812"/>
            <a:chExt cx="4090426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4090426" cy="994830"/>
              <a:chOff x="4270277" y="164812"/>
              <a:chExt cx="4090426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18161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601914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“Ai đúng, ai sai?”.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328297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BB69F52-48EC-4A24-C8B9-9A95AE0EC0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47" r="6462"/>
          <a:stretch/>
        </p:blipFill>
        <p:spPr>
          <a:xfrm>
            <a:off x="2575719" y="2743200"/>
            <a:ext cx="9802571" cy="562327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EC8508C7-474F-76CC-1005-A66341B2DB72}"/>
              </a:ext>
            </a:extLst>
          </p:cNvPr>
          <p:cNvSpPr/>
          <p:nvPr/>
        </p:nvSpPr>
        <p:spPr>
          <a:xfrm>
            <a:off x="11719719" y="2895600"/>
            <a:ext cx="4343400" cy="2743200"/>
          </a:xfrm>
          <a:prstGeom prst="wedgeRoundRectCallout">
            <a:avLst>
              <a:gd name="adj1" fmla="val -43814"/>
              <a:gd name="adj2" fmla="val 88587"/>
              <a:gd name="adj3" fmla="val 16667"/>
            </a:avLst>
          </a:prstGeom>
          <a:solidFill>
            <a:srgbClr val="FCD2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Theo lời chị nói là đúng vì có đèn học sẽ giúp cho ta tập trung hơn,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giảm mỏi mắt,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…..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713F31FF-B52D-8702-9340-B47EE835E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519" y="1097281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2: SỬ DỤNG ĐÈN HỌC (T1)</a:t>
            </a:r>
          </a:p>
        </p:txBody>
      </p:sp>
    </p:spTree>
    <p:extLst>
      <p:ext uri="{BB962C8B-B14F-4D97-AF65-F5344CB8AC3E}">
        <p14:creationId xmlns:p14="http://schemas.microsoft.com/office/powerpoint/2010/main" val="18600983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4160629" cy="994830"/>
            <a:chOff x="4270277" y="164812"/>
            <a:chExt cx="4090426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4090426" cy="994830"/>
              <a:chOff x="4270277" y="164812"/>
              <a:chExt cx="4090426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18161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 Box 14">
            <a:extLst>
              <a:ext uri="{FF2B5EF4-FFF2-40B4-BE49-F238E27FC236}">
                <a16:creationId xmlns:a16="http://schemas.microsoft.com/office/drawing/2014/main" id="{4CE59737-B47C-82F0-2147-81884D2D5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519" y="1097281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2: SỬ DỤNG ĐÈN HỌC (T1)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5334A3-65BE-C27C-AEBF-7D5C64196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3433" y="1743342"/>
            <a:ext cx="4452485" cy="6400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DD81CD-41D5-3A10-C7A5-FC94AE9E67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9518" y="1752600"/>
            <a:ext cx="4452485" cy="6400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E77B16-A64E-45F8-663C-2B5ADDF1FA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6519" y="1752600"/>
            <a:ext cx="4757284" cy="639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836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9940</TotalTime>
  <Words>185</Words>
  <Application>Microsoft Office PowerPoint</Application>
  <PresentationFormat>Custom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HPLAPTOP</cp:lastModifiedBy>
  <cp:revision>1135</cp:revision>
  <dcterms:created xsi:type="dcterms:W3CDTF">2008-09-09T22:52:10Z</dcterms:created>
  <dcterms:modified xsi:type="dcterms:W3CDTF">2025-04-21T02:36:44Z</dcterms:modified>
</cp:coreProperties>
</file>