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6" r:id="rId6"/>
    <p:sldId id="275" r:id="rId7"/>
    <p:sldId id="270" r:id="rId8"/>
    <p:sldId id="274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CHIỀNG SƠN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Hãy chỉ ra hình ảnh, đất nước con người Việt Nam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3500966" cy="930735"/>
            <a:chOff x="4539228" y="172432"/>
            <a:chExt cx="3441894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</a:rPr>
              <a:t>Tây Bắc Bộ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Đông Bắc Bộ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2366" y="6180464"/>
            <a:ext cx="4607853" cy="16531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Đồng bằng sông hồng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Nam Trung Bộ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hiệu của nước ta 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hoà xã hội chủ nghĩa Việt Nam</a:t>
            </a:r>
            <a:endParaRPr lang="en-US"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Mô tả Quốc kì Việt Nam.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Quốc kì Việt Nam là lá cờ đỏ sao vàng. </a:t>
            </a:r>
            <a:r>
              <a:rPr lang="vi-VN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nhật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ca Việt Nam.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2" name="Group 1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416</Words>
  <Application>Microsoft Office PowerPoint</Application>
  <PresentationFormat>Custom</PresentationFormat>
  <Paragraphs>48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HPLAPTOP</cp:lastModifiedBy>
  <cp:revision>224</cp:revision>
  <dcterms:created xsi:type="dcterms:W3CDTF">2022-07-10T01:37:20Z</dcterms:created>
  <dcterms:modified xsi:type="dcterms:W3CDTF">2025-04-21T02:30:40Z</dcterms:modified>
</cp:coreProperties>
</file>