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28" r:id="rId13"/>
    <p:sldMasterId id="2147483840" r:id="rId14"/>
    <p:sldMasterId id="2147483853" r:id="rId15"/>
    <p:sldMasterId id="2147483866" r:id="rId16"/>
  </p:sldMasterIdLst>
  <p:notesMasterIdLst>
    <p:notesMasterId r:id="rId44"/>
  </p:notesMasterIdLst>
  <p:sldIdLst>
    <p:sldId id="343" r:id="rId17"/>
    <p:sldId id="370" r:id="rId18"/>
    <p:sldId id="584" r:id="rId19"/>
    <p:sldId id="304" r:id="rId20"/>
    <p:sldId id="306" r:id="rId21"/>
    <p:sldId id="307" r:id="rId22"/>
    <p:sldId id="308" r:id="rId23"/>
    <p:sldId id="310" r:id="rId24"/>
    <p:sldId id="309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40" r:id="rId34"/>
    <p:sldId id="320" r:id="rId35"/>
    <p:sldId id="338" r:id="rId36"/>
    <p:sldId id="321" r:id="rId37"/>
    <p:sldId id="322" r:id="rId38"/>
    <p:sldId id="323" r:id="rId39"/>
    <p:sldId id="339" r:id="rId40"/>
    <p:sldId id="341" r:id="rId41"/>
    <p:sldId id="325" r:id="rId42"/>
    <p:sldId id="28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0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83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743E022-FCB0-3E56-218D-D6F142D80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="" xmlns:a16="http://schemas.microsoft.com/office/drawing/2014/main" id="{A2B73E34-2CB2-3F0E-442E-2292EE778A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="" xmlns:a16="http://schemas.microsoft.com/office/drawing/2014/main" id="{9577052C-020A-8840-7484-6047FE2DB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1BB7417-E1A7-5580-A297-69888C4836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A82F4-178A-415A-8C76-F30D459AD4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9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0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0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7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0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7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5" indent="0" algn="ctr">
              <a:buNone/>
              <a:defRPr sz="1600"/>
            </a:lvl5pPr>
            <a:lvl6pPr marL="2286058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BA75-57E9-428F-A230-2D815DD176D9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D64-8641-4A32-A341-4DB732F79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45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BA75-57E9-428F-A230-2D815DD176D9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D64-8641-4A32-A341-4DB732F79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55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BA75-57E9-428F-A230-2D815DD176D9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D64-8641-4A32-A341-4DB732F79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277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BA75-57E9-428F-A230-2D815DD176D9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D64-8641-4A32-A341-4DB732F79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39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BA75-57E9-428F-A230-2D815DD176D9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D64-8641-4A32-A341-4DB732F79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06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鲜花, 树, 植物, 花瓶&#10;&#10;已生成极高可信度的说明">
            <a:extLst>
              <a:ext uri="{FF2B5EF4-FFF2-40B4-BE49-F238E27FC236}">
                <a16:creationId xmlns="" xmlns:a16="http://schemas.microsoft.com/office/drawing/2014/main" id="{50DA0F8C-7D5B-42F9-86BC-285B1D213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0"/>
          <a:stretch/>
        </p:blipFill>
        <p:spPr>
          <a:xfrm>
            <a:off x="-23928" y="1"/>
            <a:ext cx="12215928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2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BA75-57E9-428F-A230-2D815DD176D9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D64-8641-4A32-A341-4DB732F79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341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BA75-57E9-428F-A230-2D815DD176D9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D64-8641-4A32-A341-4DB732F79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09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BA75-57E9-428F-A230-2D815DD176D9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D64-8641-4A32-A341-4DB732F79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59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BA75-57E9-428F-A230-2D815DD176D9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D64-8641-4A32-A341-4DB732F79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487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BA75-57E9-428F-A230-2D815DD176D9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D64-8641-4A32-A341-4DB732F79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54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DF79EF-CFA0-462E-9D74-76D01A989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2E766F7-D0DB-4803-BABA-4B006298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BA75-57E9-428F-A230-2D815DD176D9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953C756-9E41-4B6B-8E4A-91BD093F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3CE319F-D7EF-4B6C-BF9D-325B2F0E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D64-8641-4A32-A341-4DB732F79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658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658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46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23" indent="0">
              <a:buNone/>
              <a:defRPr sz="2000"/>
            </a:lvl2pPr>
            <a:lvl3pPr marL="914446" indent="0">
              <a:buNone/>
              <a:defRPr sz="18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1032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6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435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2681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5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28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655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760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83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473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701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10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5712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714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978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5589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4290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493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748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007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44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8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8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7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7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2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9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4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4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3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3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2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1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1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8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8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1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6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1BA75-57E9-428F-A230-2D815DD176D9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77D64-8641-4A32-A341-4DB732F79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32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origami"/>
      </p:transition>
    </mc:Choice>
    <mc:Fallback xmlns="">
      <p:transition spd="slow" advTm="3000">
        <p:fade/>
      </p:transition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0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6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17" indent="-342917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3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4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2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44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0.m4a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GIF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30.png"/><Relationship Id="rId4" Type="http://schemas.openxmlformats.org/officeDocument/2006/relationships/audio" Target="../media/media10.m4a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12.mp3"/><Relationship Id="rId7" Type="http://schemas.openxmlformats.org/officeDocument/2006/relationships/slideLayout" Target="../slideLayouts/slideLayout11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10" Type="http://schemas.openxmlformats.org/officeDocument/2006/relationships/image" Target="../media/image30.png"/><Relationship Id="rId4" Type="http://schemas.openxmlformats.org/officeDocument/2006/relationships/audio" Target="../media/media12.mp3"/><Relationship Id="rId9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0.m4a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GIF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10.m4a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169.xml"/><Relationship Id="rId7" Type="http://schemas.openxmlformats.org/officeDocument/2006/relationships/image" Target="../media/image6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gif"/><Relationship Id="rId4" Type="http://schemas.openxmlformats.org/officeDocument/2006/relationships/image" Target="../media/image39.jpeg"/><Relationship Id="rId9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464E61E8-74DF-B7D7-80C8-3FE158D03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D8DCAEC-3D7B-77B6-0E17-2C2F9E23C4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902317" y="4733528"/>
            <a:ext cx="609872" cy="53803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="" xmlns:a16="http://schemas.microsoft.com/office/drawing/2014/main" id="{FC76BCE7-BF3D-B88B-3F0E-7CDEE3A0D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" y="-235104"/>
            <a:ext cx="12191005" cy="89579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9B0B55E2-C6BD-1C6B-E5AE-DC7FFE8700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1993656" y="4792825"/>
            <a:ext cx="822435" cy="957477"/>
          </a:xfrm>
          <a:prstGeom prst="rect">
            <a:avLst/>
          </a:prstGeom>
        </p:spPr>
      </p:pic>
      <p:pic>
        <p:nvPicPr>
          <p:cNvPr id="13" name="图片 12" descr="图片包含 鲜花, 植物, 黄色&#10;&#10;已生成高可信度的说明">
            <a:extLst>
              <a:ext uri="{FF2B5EF4-FFF2-40B4-BE49-F238E27FC236}">
                <a16:creationId xmlns="" xmlns:a16="http://schemas.microsoft.com/office/drawing/2014/main" id="{51D99861-4358-9F15-0749-2DC393CE59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6"/>
          <a:stretch/>
        </p:blipFill>
        <p:spPr>
          <a:xfrm>
            <a:off x="-323" y="4349274"/>
            <a:ext cx="12192000" cy="2648934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="" xmlns:a16="http://schemas.microsoft.com/office/drawing/2014/main" id="{D6ACAAC8-BA20-C300-C80D-A9518F9E53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123" y="4612119"/>
            <a:ext cx="3153555" cy="2016879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="" xmlns:a16="http://schemas.microsoft.com/office/drawing/2014/main" id="{5A01BB55-6848-A35D-7067-3B27D57D9D60}"/>
              </a:ext>
            </a:extLst>
          </p:cNvPr>
          <p:cNvSpPr txBox="1"/>
          <p:nvPr/>
        </p:nvSpPr>
        <p:spPr>
          <a:xfrm>
            <a:off x="1626286" y="5715113"/>
            <a:ext cx="86016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9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6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6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alt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2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2024 - 2025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vaorunghoa">
            <a:hlinkClick r:id="" action="ppaction://media"/>
            <a:extLst>
              <a:ext uri="{FF2B5EF4-FFF2-40B4-BE49-F238E27FC236}">
                <a16:creationId xmlns="" xmlns:a16="http://schemas.microsoft.com/office/drawing/2014/main" id="{FB8B4F31-CEDD-A22C-A0F5-ACEAF835893F}"/>
              </a:ext>
            </a:extLst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627" y="6436760"/>
            <a:ext cx="619125" cy="619125"/>
          </a:xfrm>
          <a:prstGeom prst="rect">
            <a:avLst/>
          </a:prstGeom>
        </p:spPr>
      </p:pic>
      <p:pic>
        <p:nvPicPr>
          <p:cNvPr id="12" name="图片 21">
            <a:extLst>
              <a:ext uri="{FF2B5EF4-FFF2-40B4-BE49-F238E27FC236}">
                <a16:creationId xmlns="" xmlns:a16="http://schemas.microsoft.com/office/drawing/2014/main" id="{82A8C99C-9132-5C46-EE91-706BA68DC1A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t="63628" r="11572" b="26779"/>
          <a:stretch/>
        </p:blipFill>
        <p:spPr>
          <a:xfrm>
            <a:off x="0" y="6286155"/>
            <a:ext cx="12192000" cy="75751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11E22BE-0F98-6885-525B-18B5F6671CF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8641" y="736494"/>
            <a:ext cx="770221" cy="11582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C2F09DE-308F-4CD8-8796-F15993161A53}"/>
              </a:ext>
            </a:extLst>
          </p:cNvPr>
          <p:cNvSpPr txBox="1"/>
          <p:nvPr/>
        </p:nvSpPr>
        <p:spPr>
          <a:xfrm>
            <a:off x="3048000" y="329595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Âm nhạ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HC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65" y="0"/>
            <a:ext cx="12284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1566" y="2149078"/>
            <a:ext cx="1351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2" name="Rectangle 5"/>
          <p:cNvSpPr/>
          <p:nvPr/>
        </p:nvSpPr>
        <p:spPr>
          <a:xfrm>
            <a:off x="3413336" y="1826302"/>
            <a:ext cx="391604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</a:rPr>
              <a:t>Học hát từng câu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A28A1029-326A-BF3A-8610-B25044B35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365" y="2877692"/>
            <a:ext cx="10385778" cy="1524000"/>
          </a:xfrm>
          <a:prstGeom prst="rect">
            <a:avLst/>
          </a:prstGeom>
        </p:spPr>
      </p:pic>
      <p:pic>
        <p:nvPicPr>
          <p:cNvPr id="3" name="v1">
            <a:hlinkClick r:id="" action="ppaction://media"/>
            <a:extLst>
              <a:ext uri="{FF2B5EF4-FFF2-40B4-BE49-F238E27FC236}">
                <a16:creationId xmlns="" xmlns:a16="http://schemas.microsoft.com/office/drawing/2014/main" id="{BE9D2C48-9A8F-4184-AD2F-88B5EC79C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3701" y="22269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1"/>
      <p:bldP spid="6" grpId="2"/>
      <p:bldP spid="2" grpId="1"/>
      <p:bldP spid="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HC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65" y="0"/>
            <a:ext cx="12284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46885" y="2144081"/>
            <a:ext cx="1351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271E01A5-2769-F77C-33A7-78D1CED97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6" y="3003167"/>
            <a:ext cx="10351911" cy="1657350"/>
          </a:xfrm>
          <a:prstGeom prst="rect">
            <a:avLst/>
          </a:prstGeom>
        </p:spPr>
      </p:pic>
      <p:pic>
        <p:nvPicPr>
          <p:cNvPr id="2" name="v2">
            <a:hlinkClick r:id="" action="ppaction://media"/>
            <a:extLst>
              <a:ext uri="{FF2B5EF4-FFF2-40B4-BE49-F238E27FC236}">
                <a16:creationId xmlns="" xmlns:a16="http://schemas.microsoft.com/office/drawing/2014/main" id="{DFF993FC-39E6-4C8E-B712-245E092F6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0793" y="21808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HC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0" y="0"/>
            <a:ext cx="12284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59185" y="1726373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2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6802A425-444D-F04E-101B-E2772A0EB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7" y="2372704"/>
            <a:ext cx="10385778" cy="1524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95F4926-8D11-6F5A-D6DC-53A048769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57" y="3864875"/>
            <a:ext cx="10351911" cy="1657350"/>
          </a:xfrm>
          <a:prstGeom prst="rect">
            <a:avLst/>
          </a:prstGeom>
        </p:spPr>
      </p:pic>
      <p:pic>
        <p:nvPicPr>
          <p:cNvPr id="3" name="v12">
            <a:hlinkClick r:id="" action="ppaction://media"/>
            <a:extLst>
              <a:ext uri="{FF2B5EF4-FFF2-40B4-BE49-F238E27FC236}">
                <a16:creationId xmlns="" xmlns:a16="http://schemas.microsoft.com/office/drawing/2014/main" id="{774BCE7E-9622-4C41-926B-313AE12F5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6808" y="17263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HC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65" y="0"/>
            <a:ext cx="12284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45543" y="1816680"/>
            <a:ext cx="1351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AC17FA6A-0D2E-A0A7-E31F-E70C2CA6F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09090"/>
            <a:ext cx="10453511" cy="1485900"/>
          </a:xfrm>
          <a:prstGeom prst="rect">
            <a:avLst/>
          </a:prstGeom>
        </p:spPr>
      </p:pic>
      <p:pic>
        <p:nvPicPr>
          <p:cNvPr id="2" name="v3">
            <a:hlinkClick r:id="" action="ppaction://media"/>
            <a:extLst>
              <a:ext uri="{FF2B5EF4-FFF2-40B4-BE49-F238E27FC236}">
                <a16:creationId xmlns="" xmlns:a16="http://schemas.microsoft.com/office/drawing/2014/main" id="{147A37EF-3CC9-4793-8C00-A36E6206A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9797" y="21582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HC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14" y="16271"/>
            <a:ext cx="12284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60032" y="1884393"/>
            <a:ext cx="1351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4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D824C759-3947-7E17-9C5C-5EF14D373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53" y="2974727"/>
            <a:ext cx="10506781" cy="1352550"/>
          </a:xfrm>
          <a:prstGeom prst="rect">
            <a:avLst/>
          </a:prstGeom>
        </p:spPr>
      </p:pic>
      <p:pic>
        <p:nvPicPr>
          <p:cNvPr id="2" name="v4">
            <a:hlinkClick r:id="" action="ppaction://media"/>
            <a:extLst>
              <a:ext uri="{FF2B5EF4-FFF2-40B4-BE49-F238E27FC236}">
                <a16:creationId xmlns="" xmlns:a16="http://schemas.microsoft.com/office/drawing/2014/main" id="{93D87206-4212-452E-8B75-56BBBEB7C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7798" y="19211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HC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0" y="0"/>
            <a:ext cx="12284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25300" y="1624745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4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3EDDFC81-92EF-A272-2198-D148FC501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45" y="2686050"/>
            <a:ext cx="10453511" cy="14859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64C83FE5-9B3B-28EE-8B77-20C5DB8BA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75" y="4162425"/>
            <a:ext cx="10506781" cy="1352550"/>
          </a:xfrm>
          <a:prstGeom prst="rect">
            <a:avLst/>
          </a:prstGeom>
        </p:spPr>
      </p:pic>
      <p:pic>
        <p:nvPicPr>
          <p:cNvPr id="2" name="v34">
            <a:hlinkClick r:id="" action="ppaction://media"/>
            <a:extLst>
              <a:ext uri="{FF2B5EF4-FFF2-40B4-BE49-F238E27FC236}">
                <a16:creationId xmlns="" xmlns:a16="http://schemas.microsoft.com/office/drawing/2014/main" id="{4C1F20F0-A273-4FD4-84C9-C2174777B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0687" y="2076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HC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14" y="16271"/>
            <a:ext cx="12284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92966" y="1835642"/>
            <a:ext cx="41216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5 (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1)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9CA2565F-61A0-DCF5-85A8-94F01173F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7" y="2777344"/>
            <a:ext cx="10385778" cy="1524000"/>
          </a:xfrm>
          <a:prstGeom prst="rect">
            <a:avLst/>
          </a:prstGeom>
        </p:spPr>
      </p:pic>
      <p:pic>
        <p:nvPicPr>
          <p:cNvPr id="3" name="v5">
            <a:hlinkClick r:id="" action="ppaction://media"/>
            <a:extLst>
              <a:ext uri="{FF2B5EF4-FFF2-40B4-BE49-F238E27FC236}">
                <a16:creationId xmlns="" xmlns:a16="http://schemas.microsoft.com/office/drawing/2014/main" id="{FBA76E21-DBBD-4C32-BAC6-0E322BDC2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4518" y="20200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HC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14" y="16271"/>
            <a:ext cx="12284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43565" y="1983131"/>
            <a:ext cx="400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6 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2)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77069F28-1282-B375-EA24-51B55CD9D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6" y="3003167"/>
            <a:ext cx="10351911" cy="1657350"/>
          </a:xfrm>
          <a:prstGeom prst="rect">
            <a:avLst/>
          </a:prstGeom>
        </p:spPr>
      </p:pic>
      <p:pic>
        <p:nvPicPr>
          <p:cNvPr id="3" name="v6">
            <a:hlinkClick r:id="" action="ppaction://media"/>
            <a:extLst>
              <a:ext uri="{FF2B5EF4-FFF2-40B4-BE49-F238E27FC236}">
                <a16:creationId xmlns="" xmlns:a16="http://schemas.microsoft.com/office/drawing/2014/main" id="{38074A17-E4DA-4153-BB8F-7892022C0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6020" y="22067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HC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0" y="0"/>
            <a:ext cx="12284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6802A425-444D-F04E-101B-E2772A0EB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7" y="2372704"/>
            <a:ext cx="10385778" cy="1524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95F4926-8D11-6F5A-D6DC-53A048769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57" y="3864875"/>
            <a:ext cx="10351911" cy="165735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0A410C6F-677C-8B67-A284-CBC70EBE83D9}"/>
              </a:ext>
            </a:extLst>
          </p:cNvPr>
          <p:cNvSpPr/>
          <p:nvPr/>
        </p:nvSpPr>
        <p:spPr>
          <a:xfrm>
            <a:off x="4272022" y="17827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6</a:t>
            </a:r>
          </a:p>
        </p:txBody>
      </p:sp>
      <p:pic>
        <p:nvPicPr>
          <p:cNvPr id="6" name="v56">
            <a:hlinkClick r:id="" action="ppaction://media"/>
            <a:extLst>
              <a:ext uri="{FF2B5EF4-FFF2-40B4-BE49-F238E27FC236}">
                <a16:creationId xmlns="" xmlns:a16="http://schemas.microsoft.com/office/drawing/2014/main" id="{87C93A4F-6335-4852-A848-560C130B4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565" y="1917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7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0573" y="57880"/>
            <a:ext cx="41344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NỐI CẢ BÀI</a:t>
            </a:r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373" y="6077570"/>
            <a:ext cx="1603171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36219" y="6077570"/>
            <a:ext cx="1603171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65340" y="5941572"/>
            <a:ext cx="1603171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E THUOG THAY M CO A GIAG TRUOG BEAT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8144" y="121054"/>
            <a:ext cx="812800" cy="609600"/>
          </a:xfrm>
          <a:prstGeom prst="rect">
            <a:avLst/>
          </a:prstGeom>
        </p:spPr>
      </p:pic>
      <p:pic>
        <p:nvPicPr>
          <p:cNvPr id="13" name="Picture 7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371" y="198641"/>
            <a:ext cx="238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56857" y="-96405"/>
            <a:ext cx="238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Desktop\2021-07-23_223425.png">
            <a:extLst>
              <a:ext uri="{FF2B5EF4-FFF2-40B4-BE49-F238E27FC236}">
                <a16:creationId xmlns="" xmlns:a16="http://schemas.microsoft.com/office/drawing/2014/main" id="{B125F89E-D690-9E02-A02A-1E5D02F9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38"/>
            <a:ext cx="12246208" cy="544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grass-312104_960_720.png">
            <a:extLst>
              <a:ext uri="{FF2B5EF4-FFF2-40B4-BE49-F238E27FC236}">
                <a16:creationId xmlns="" xmlns:a16="http://schemas.microsoft.com/office/drawing/2014/main" id="{D345805F-B124-0F21-52CD-B558847B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32" y="6231855"/>
            <a:ext cx="12274832" cy="62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ệp ghi (7)">
            <a:hlinkClick r:id="" action="ppaction://media"/>
            <a:extLst>
              <a:ext uri="{FF2B5EF4-FFF2-40B4-BE49-F238E27FC236}">
                <a16:creationId xmlns="" xmlns:a16="http://schemas.microsoft.com/office/drawing/2014/main" id="{3565F3A3-33EE-B859-43C0-A380E49AC8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69230" y="1210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3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4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6" y="179045"/>
            <a:ext cx="2198258" cy="1406593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=""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14" y="1995272"/>
            <a:ext cx="3654562" cy="2833455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03111C74-128A-A81F-C7A9-CCB2EE48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393">
            <a:off x="-209665" y="1820699"/>
            <a:ext cx="2927808" cy="2927808"/>
          </a:xfrm>
          <a:prstGeom prst="rect">
            <a:avLst/>
          </a:prstGeom>
        </p:spPr>
      </p:pic>
      <p:sp>
        <p:nvSpPr>
          <p:cNvPr id="8" name="Rectangles 2">
            <a:extLst>
              <a:ext uri="{FF2B5EF4-FFF2-40B4-BE49-F238E27FC236}">
                <a16:creationId xmlns="" xmlns:a16="http://schemas.microsoft.com/office/drawing/2014/main" id="{3F91BF7C-842D-8F76-22BE-EB2A0C911FCD}"/>
              </a:ext>
            </a:extLst>
          </p:cNvPr>
          <p:cNvSpPr/>
          <p:nvPr/>
        </p:nvSpPr>
        <p:spPr>
          <a:xfrm>
            <a:off x="2030167" y="1418204"/>
            <a:ext cx="3555782" cy="76944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 w="13462">
                  <a:solidFill>
                    <a:srgbClr val="FFFFD9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FFFFA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" name="Rectangles 5">
            <a:extLst>
              <a:ext uri="{FF2B5EF4-FFF2-40B4-BE49-F238E27FC236}">
                <a16:creationId xmlns="" xmlns:a16="http://schemas.microsoft.com/office/drawing/2014/main" id="{19D1E7A4-753E-C1BA-910F-A5FECD424CBD}"/>
              </a:ext>
            </a:extLst>
          </p:cNvPr>
          <p:cNvSpPr/>
          <p:nvPr/>
        </p:nvSpPr>
        <p:spPr>
          <a:xfrm>
            <a:off x="25509" y="142026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="" xmlns:a16="http://schemas.microsoft.com/office/drawing/2014/main" id="{F0CD263B-EC1C-7486-BD2D-01FDC8E0734C}"/>
              </a:ext>
            </a:extLst>
          </p:cNvPr>
          <p:cNvSpPr txBox="1"/>
          <p:nvPr/>
        </p:nvSpPr>
        <p:spPr>
          <a:xfrm>
            <a:off x="2243670" y="2530444"/>
            <a:ext cx="651319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“Aram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</a:p>
        </p:txBody>
      </p:sp>
      <p:pic>
        <p:nvPicPr>
          <p:cNvPr id="146" name="图片 12" descr="图片包含 鲜花, 植物, 黄色&#10;&#10;已生成高可信度的说明">
            <a:extLst>
              <a:ext uri="{FF2B5EF4-FFF2-40B4-BE49-F238E27FC236}">
                <a16:creationId xmlns="" xmlns:a16="http://schemas.microsoft.com/office/drawing/2014/main" id="{D03CC10A-B969-45B4-8B17-63A81D086A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-3" y="5354415"/>
            <a:ext cx="12127877" cy="1620982"/>
          </a:xfrm>
          <a:prstGeom prst="rect">
            <a:avLst/>
          </a:prstGeom>
        </p:spPr>
      </p:pic>
      <p:pic>
        <p:nvPicPr>
          <p:cNvPr id="147" name="Picture 2">
            <a:extLst>
              <a:ext uri="{FF2B5EF4-FFF2-40B4-BE49-F238E27FC236}">
                <a16:creationId xmlns="" xmlns:a16="http://schemas.microsoft.com/office/drawing/2014/main" id="{8B4389F3-CAA4-43B7-BB5B-4181AE978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5996280"/>
            <a:ext cx="6194066" cy="968693"/>
          </a:xfrm>
          <a:prstGeom prst="rect">
            <a:avLst/>
          </a:prstGeom>
        </p:spPr>
      </p:pic>
      <p:pic>
        <p:nvPicPr>
          <p:cNvPr id="148" name="Picture 2">
            <a:extLst>
              <a:ext uri="{FF2B5EF4-FFF2-40B4-BE49-F238E27FC236}">
                <a16:creationId xmlns="" xmlns:a16="http://schemas.microsoft.com/office/drawing/2014/main" id="{53149A1D-1EF5-4BF2-8C4B-9DE7107245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25407" y="5996280"/>
            <a:ext cx="6075556" cy="96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s 1"/>
          <p:cNvSpPr/>
          <p:nvPr/>
        </p:nvSpPr>
        <p:spPr>
          <a:xfrm>
            <a:off x="1352550" y="3258185"/>
            <a:ext cx="948690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2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em thương thầy và mến cô, hằng chăm lo, hằng gắng sức.</a:t>
            </a:r>
          </a:p>
        </p:txBody>
      </p:sp>
      <p:pic>
        <p:nvPicPr>
          <p:cNvPr id="1039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87" y="391934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397" y="398030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852" y="398030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522" y="398030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57" y="398030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47" y="398030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97" y="398030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2" y="398030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42" y="391934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2" y="391934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627" y="391934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37" y="391934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C:\Users\THC\Desktop\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77" y="391934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/>
          <p:cNvSpPr/>
          <p:nvPr/>
        </p:nvSpPr>
        <p:spPr>
          <a:xfrm>
            <a:off x="3171502" y="1508855"/>
            <a:ext cx="74751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Hát</a:t>
            </a:r>
            <a:r>
              <a:rPr lang="en-US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hợp</a:t>
            </a:r>
            <a:r>
              <a:rPr lang="en-US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vỗ</a:t>
            </a:r>
            <a:r>
              <a:rPr lang="en-US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đệm</a:t>
            </a:r>
            <a:r>
              <a:rPr lang="en-US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theo</a:t>
            </a:r>
            <a:r>
              <a:rPr lang="en-US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tấu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3373" y="411823"/>
            <a:ext cx="12048661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Sao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thương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thầy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mến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hằng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chăm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lo,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hằng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sức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Quyết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chí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đem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trọn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niềm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hăng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say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vì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hôm nay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vì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mai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đây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. </a:t>
            </a:r>
          </a:p>
          <a:p>
            <a:pPr algn="just">
              <a:lnSpc>
                <a:spcPct val="20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luôn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luôn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hành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quê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hương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đất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nước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Nên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em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luôn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luôn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khắc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ghi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trong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lòng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một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tình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yêu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non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sông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Sao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thương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thầy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mến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hằng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lo,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hằng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sức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Quyết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chí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đem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trọn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niềm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hăng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say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vì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hôm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nay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vì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mai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đây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. </a:t>
            </a:r>
          </a:p>
        </p:txBody>
      </p:sp>
      <p:pic>
        <p:nvPicPr>
          <p:cNvPr id="12" name="E THUOG THAY M CO A GIAG TRUOG BEAT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7998" y="427355"/>
            <a:ext cx="812800" cy="609600"/>
          </a:xfrm>
          <a:prstGeom prst="rect">
            <a:avLst/>
          </a:prstGeom>
        </p:spPr>
      </p:pic>
      <p:pic>
        <p:nvPicPr>
          <p:cNvPr id="1039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" y="122186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0" y="1310821"/>
            <a:ext cx="879603" cy="30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20" y="1281679"/>
            <a:ext cx="879603" cy="34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86" y="1285346"/>
            <a:ext cx="879603" cy="30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36" y="1249723"/>
            <a:ext cx="8796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904" y="1298307"/>
            <a:ext cx="879603" cy="3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27" y="1328227"/>
            <a:ext cx="879603" cy="2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42" y="1329682"/>
            <a:ext cx="879603" cy="2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192" y="1331041"/>
            <a:ext cx="879603" cy="25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04" y="1334863"/>
            <a:ext cx="879603" cy="2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922" y="1358999"/>
            <a:ext cx="879603" cy="23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524" y="1369883"/>
            <a:ext cx="879603" cy="21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28" y="1298307"/>
            <a:ext cx="749308" cy="31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39" y="5008876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552" y="5008430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49" y="5019315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24" y="500209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36" y="4979699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41" y="4974518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30" y="4979699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8" y="500209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" y="4979699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66" y="5964039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723" y="5920332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664" y="5918150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693" y="594996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280" y="5943834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344" y="5915968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342" y="5915968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08" y="594996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5" y="5931403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89" y="5969351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875" y="5920332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06" y="594996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5" y="5943834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66" y="2251065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4" y="2277468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90" y="4156003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50" y="408992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904" y="4072493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813" y="411916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57" y="4072493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95" y="4137677"/>
            <a:ext cx="784938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7" y="413767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61" y="4113248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91" y="408992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49" y="4156003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05" y="4078828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948" y="4072493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5" y="411916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725" y="5008876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49" y="5021683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20" y="5021683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0" y="5032568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" y="3100983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" y="3183636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30" y="3161815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084" y="3161815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687" y="313212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903" y="3197242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585" y="3166040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262" y="3186750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38" y="313212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06" y="317181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66" y="3153222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778" y="3133319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195" y="3227978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40" y="2224268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070" y="2223530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47" y="2223530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171" y="2209539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216" y="219473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664" y="2207989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551" y="2203333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12" y="2238259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02" y="2224268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05" y="225032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07" y="2257717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5" descr="C:\Users\THC\Desktop\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345" y="3166040"/>
            <a:ext cx="677203" cy="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/>
          <p:cNvSpPr/>
          <p:nvPr/>
        </p:nvSpPr>
        <p:spPr>
          <a:xfrm>
            <a:off x="2439347" y="-78010"/>
            <a:ext cx="74751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spc="5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Hát</a:t>
            </a:r>
            <a:r>
              <a:rPr lang="en-US" sz="4000" b="1" spc="5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sz="4000" b="1" spc="5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hợp</a:t>
            </a:r>
            <a:r>
              <a:rPr lang="en-US" sz="4000" b="1" spc="5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vỗ</a:t>
            </a:r>
            <a:r>
              <a:rPr lang="en-US" sz="4000" b="1" spc="5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đệm</a:t>
            </a:r>
            <a:r>
              <a:rPr lang="en-US" sz="4000" b="1" spc="5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theo</a:t>
            </a:r>
            <a:r>
              <a:rPr lang="en-US" sz="4000" b="1" spc="5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4000" b="1" spc="5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spc="5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tấu</a:t>
            </a:r>
          </a:p>
        </p:txBody>
      </p:sp>
      <p:pic>
        <p:nvPicPr>
          <p:cNvPr id="1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840" y="46355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3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C\Desktop\hinh-nen-thiet-ke-bai-giang-6_1408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3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0876" y="1988905"/>
            <a:ext cx="117133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4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67297" y="1988900"/>
            <a:ext cx="10081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Arial" panose="020B0604020202020204"/>
              </a:rPr>
              <a:t>         VẬN DỤNG SÁNG TẠO: </a:t>
            </a:r>
          </a:p>
          <a:p>
            <a:r>
              <a:rPr lang="en-US" sz="36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Arial" panose="020B0604020202020204"/>
              </a:rPr>
              <a:t>VẬN ĐỘNG THEO TIẾNG TRỐNG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916" y="188641"/>
            <a:ext cx="11760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                   QUAN SÁT, LẮNG NGHE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 descr="z2604771854643_bb1ec71fd1674c741489a5c8a43a5c3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1" y="1265858"/>
            <a:ext cx="10369150" cy="559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2916" y="157465"/>
            <a:ext cx="238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67541" y="494316"/>
            <a:ext cx="238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2645" y="494316"/>
            <a:ext cx="238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08501" y="33958"/>
            <a:ext cx="238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5489" y="575033"/>
            <a:ext cx="238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an">
            <a:hlinkClick r:id="" action="ppaction://media"/>
            <a:extLst>
              <a:ext uri="{FF2B5EF4-FFF2-40B4-BE49-F238E27FC236}">
                <a16:creationId xmlns="" xmlns:a16="http://schemas.microsoft.com/office/drawing/2014/main" id="{D7BB8FC2-D3BF-3C63-013B-899758BE2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95378" y="2084886"/>
            <a:ext cx="609600" cy="609600"/>
          </a:xfrm>
          <a:prstGeom prst="rect">
            <a:avLst/>
          </a:prstGeom>
        </p:spPr>
      </p:pic>
      <p:pic>
        <p:nvPicPr>
          <p:cNvPr id="10" name="tan 2">
            <a:hlinkClick r:id="" action="ppaction://media"/>
            <a:extLst>
              <a:ext uri="{FF2B5EF4-FFF2-40B4-BE49-F238E27FC236}">
                <a16:creationId xmlns="" xmlns:a16="http://schemas.microsoft.com/office/drawing/2014/main" id="{23C3BEEE-0E51-819E-0E00-09F3FB622A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02126" y="4163515"/>
            <a:ext cx="609600" cy="609600"/>
          </a:xfrm>
          <a:prstGeom prst="rect">
            <a:avLst/>
          </a:prstGeom>
        </p:spPr>
      </p:pic>
      <p:pic>
        <p:nvPicPr>
          <p:cNvPr id="11" name="tan 3">
            <a:hlinkClick r:id="" action="ppaction://media"/>
            <a:extLst>
              <a:ext uri="{FF2B5EF4-FFF2-40B4-BE49-F238E27FC236}">
                <a16:creationId xmlns="" xmlns:a16="http://schemas.microsoft.com/office/drawing/2014/main" id="{D4851BDF-87E3-1123-EDC5-112563A0DF9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00178" y="57883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s 1"/>
          <p:cNvSpPr/>
          <p:nvPr/>
        </p:nvSpPr>
        <p:spPr>
          <a:xfrm>
            <a:off x="1352550" y="3258185"/>
            <a:ext cx="948690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2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em thương thầy và mến cô, hằng chăm lo, hằng gắng sức.</a:t>
            </a:r>
          </a:p>
        </p:txBody>
      </p:sp>
      <p:sp>
        <p:nvSpPr>
          <p:cNvPr id="16" name="Rectangle 3"/>
          <p:cNvSpPr/>
          <p:nvPr/>
        </p:nvSpPr>
        <p:spPr>
          <a:xfrm>
            <a:off x="2729297" y="1317070"/>
            <a:ext cx="10081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Arial" panose="020B0604020202020204"/>
              </a:rPr>
              <a:t>         VẬN DỤNG SÁNG TẠO: </a:t>
            </a:r>
          </a:p>
          <a:p>
            <a:r>
              <a:rPr lang="en-US" sz="36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Arial" panose="020B0604020202020204"/>
              </a:rPr>
              <a:t>VẬN ĐỘNG THEO TIẾNG TRỐNG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1415415" y="3940175"/>
            <a:ext cx="942340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GB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8" name="E THUOG THAY M CO A GIAG TRUOG BEAT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9599" y="271484"/>
            <a:ext cx="812800" cy="609600"/>
          </a:xfrm>
          <a:prstGeom prst="rect">
            <a:avLst/>
          </a:prstGeom>
        </p:spPr>
      </p:pic>
      <p:pic>
        <p:nvPicPr>
          <p:cNvPr id="3" name="Hình ảnh 2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773EF3FB-E0C8-71BC-5FB9-D1870DE92D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906" y="4683760"/>
            <a:ext cx="1104900" cy="876300"/>
          </a:xfrm>
          <a:prstGeom prst="rect">
            <a:avLst/>
          </a:prstGeom>
        </p:spPr>
      </p:pic>
      <p:pic>
        <p:nvPicPr>
          <p:cNvPr id="4" name="Hình ảnh 3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B3EC9734-ACA6-4F86-CCA5-04AE2A2BF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7639" y="4683760"/>
            <a:ext cx="1104900" cy="876300"/>
          </a:xfrm>
          <a:prstGeom prst="rect">
            <a:avLst/>
          </a:prstGeom>
        </p:spPr>
      </p:pic>
      <p:pic>
        <p:nvPicPr>
          <p:cNvPr id="5" name="Hình ảnh 4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0E918B5A-E0B0-DD71-E421-7120B7FD3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4350" y="4683760"/>
            <a:ext cx="1104900" cy="876300"/>
          </a:xfrm>
          <a:prstGeom prst="rect">
            <a:avLst/>
          </a:prstGeom>
        </p:spPr>
      </p:pic>
      <p:pic>
        <p:nvPicPr>
          <p:cNvPr id="6" name="Hình ảnh 5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2450A65F-FABE-2151-915E-0AA9ACCCA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250" y="4664630"/>
            <a:ext cx="1104900" cy="876300"/>
          </a:xfrm>
          <a:prstGeom prst="rect">
            <a:avLst/>
          </a:prstGeom>
        </p:spPr>
      </p:pic>
      <p:pic>
        <p:nvPicPr>
          <p:cNvPr id="7" name="Hình ảnh 6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D30FE85C-7A86-69BB-45E9-4EAF2E31A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7395" y="4664630"/>
            <a:ext cx="1104900" cy="876300"/>
          </a:xfrm>
          <a:prstGeom prst="rect">
            <a:avLst/>
          </a:prstGeom>
        </p:spPr>
      </p:pic>
      <p:pic>
        <p:nvPicPr>
          <p:cNvPr id="8" name="Hình ảnh 7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821ADA75-4D51-E827-E78F-F121B97E6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9050" y="4713172"/>
            <a:ext cx="1104900" cy="876300"/>
          </a:xfrm>
          <a:prstGeom prst="rect">
            <a:avLst/>
          </a:prstGeom>
        </p:spPr>
      </p:pic>
      <p:pic>
        <p:nvPicPr>
          <p:cNvPr id="9" name="Hình ảnh 8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3724911B-A798-0AC4-E811-F75076094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0440" y="4664630"/>
            <a:ext cx="1104900" cy="876300"/>
          </a:xfrm>
          <a:prstGeom prst="rect">
            <a:avLst/>
          </a:prstGeom>
        </p:spPr>
      </p:pic>
      <p:pic>
        <p:nvPicPr>
          <p:cNvPr id="10" name="Hình ảnh 9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3A18BE4E-2F6D-3069-D2E8-D6FE8DDA5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4699" y="4735952"/>
            <a:ext cx="1104900" cy="87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973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2" grpId="1"/>
      <p:bldP spid="16" grpId="0"/>
      <p:bldP spid="16" grpId="1"/>
      <p:bldP spid="17" grpId="0"/>
      <p:bldP spid="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0758" y="58746"/>
            <a:ext cx="66716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spc="5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GÕ ĐỆM CÙNG TRỐNG NHỎ</a:t>
            </a:r>
            <a:endParaRPr kumimoji="0" lang="en-US" sz="36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</a:endParaRPr>
          </a:p>
        </p:txBody>
      </p:sp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373" y="6077570"/>
            <a:ext cx="1603171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36219" y="6077570"/>
            <a:ext cx="1603171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65340" y="5941572"/>
            <a:ext cx="1603171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276632" y="509364"/>
            <a:ext cx="238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56857" y="-96405"/>
            <a:ext cx="238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Desktop\2021-07-23_223425.png">
            <a:extLst>
              <a:ext uri="{FF2B5EF4-FFF2-40B4-BE49-F238E27FC236}">
                <a16:creationId xmlns="" xmlns:a16="http://schemas.microsoft.com/office/drawing/2014/main" id="{B125F89E-D690-9E02-A02A-1E5D02F9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402"/>
            <a:ext cx="12246208" cy="527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grass-312104_960_720.png">
            <a:extLst>
              <a:ext uri="{FF2B5EF4-FFF2-40B4-BE49-F238E27FC236}">
                <a16:creationId xmlns="" xmlns:a16="http://schemas.microsoft.com/office/drawing/2014/main" id="{D345805F-B124-0F21-52CD-B558847B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32" y="6231855"/>
            <a:ext cx="12274832" cy="62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B19E9E8A-E30A-6BB8-2DAD-44A55568E6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106" y="2700126"/>
            <a:ext cx="794469" cy="630096"/>
          </a:xfrm>
          <a:prstGeom prst="rect">
            <a:avLst/>
          </a:prstGeom>
        </p:spPr>
      </p:pic>
      <p:pic>
        <p:nvPicPr>
          <p:cNvPr id="5" name="Hình ảnh 4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E821EF38-7D0A-FB24-F017-E6E15E4DE3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1322" y="3870480"/>
            <a:ext cx="794469" cy="630096"/>
          </a:xfrm>
          <a:prstGeom prst="rect">
            <a:avLst/>
          </a:prstGeom>
        </p:spPr>
      </p:pic>
      <p:pic>
        <p:nvPicPr>
          <p:cNvPr id="10" name="Hình ảnh 9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28DA663F-255E-96F5-CBC8-EF443BFE67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8159" y="3859728"/>
            <a:ext cx="794469" cy="630096"/>
          </a:xfrm>
          <a:prstGeom prst="rect">
            <a:avLst/>
          </a:prstGeom>
        </p:spPr>
      </p:pic>
      <p:pic>
        <p:nvPicPr>
          <p:cNvPr id="11" name="Hình ảnh 10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90702C96-6620-BD53-C5E6-823A65221C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8274" y="3882383"/>
            <a:ext cx="794469" cy="630096"/>
          </a:xfrm>
          <a:prstGeom prst="rect">
            <a:avLst/>
          </a:prstGeom>
        </p:spPr>
      </p:pic>
      <p:pic>
        <p:nvPicPr>
          <p:cNvPr id="17" name="Hình ảnh 16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EFCABB0E-C096-1C8A-18AE-54DF08147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8389" y="3873089"/>
            <a:ext cx="794469" cy="630096"/>
          </a:xfrm>
          <a:prstGeom prst="rect">
            <a:avLst/>
          </a:prstGeom>
        </p:spPr>
      </p:pic>
      <p:pic>
        <p:nvPicPr>
          <p:cNvPr id="18" name="Hình ảnh 17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C410FC39-07F1-57B2-3A8E-8F74CEF57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519" y="3873089"/>
            <a:ext cx="794469" cy="630096"/>
          </a:xfrm>
          <a:prstGeom prst="rect">
            <a:avLst/>
          </a:prstGeom>
        </p:spPr>
      </p:pic>
      <p:pic>
        <p:nvPicPr>
          <p:cNvPr id="19" name="Hình ảnh 18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4E8B2278-AC62-3E62-DA8F-A82F3B8E6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9354" y="2679630"/>
            <a:ext cx="794469" cy="630096"/>
          </a:xfrm>
          <a:prstGeom prst="rect">
            <a:avLst/>
          </a:prstGeom>
        </p:spPr>
      </p:pic>
      <p:pic>
        <p:nvPicPr>
          <p:cNvPr id="20" name="Hình ảnh 19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CF2A506E-CE6D-08B3-30FC-26F277EDE8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7913" y="2762629"/>
            <a:ext cx="794469" cy="630096"/>
          </a:xfrm>
          <a:prstGeom prst="rect">
            <a:avLst/>
          </a:prstGeom>
        </p:spPr>
      </p:pic>
      <p:pic>
        <p:nvPicPr>
          <p:cNvPr id="21" name="Hình ảnh 20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4965692C-7DD9-B637-CF7C-A7D9C22293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8105" y="2761359"/>
            <a:ext cx="794469" cy="630096"/>
          </a:xfrm>
          <a:prstGeom prst="rect">
            <a:avLst/>
          </a:prstGeom>
        </p:spPr>
      </p:pic>
      <p:pic>
        <p:nvPicPr>
          <p:cNvPr id="22" name="Hình ảnh 21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A894615E-511B-A525-08C3-1910A93DFF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3057" y="2710309"/>
            <a:ext cx="794469" cy="630096"/>
          </a:xfrm>
          <a:prstGeom prst="rect">
            <a:avLst/>
          </a:prstGeom>
        </p:spPr>
      </p:pic>
      <p:pic>
        <p:nvPicPr>
          <p:cNvPr id="23" name="Hình ảnh 22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EEEF7FFC-D6FA-3E17-F1AE-70709AC475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7020" y="2709880"/>
            <a:ext cx="794469" cy="630096"/>
          </a:xfrm>
          <a:prstGeom prst="rect">
            <a:avLst/>
          </a:prstGeom>
        </p:spPr>
      </p:pic>
      <p:pic>
        <p:nvPicPr>
          <p:cNvPr id="24" name="Hình ảnh 23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AA6FE5A3-D9E8-7E4D-C511-6E1EA3F1FA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5509" y="2727607"/>
            <a:ext cx="794469" cy="630096"/>
          </a:xfrm>
          <a:prstGeom prst="rect">
            <a:avLst/>
          </a:prstGeom>
        </p:spPr>
      </p:pic>
      <p:pic>
        <p:nvPicPr>
          <p:cNvPr id="25" name="Hình ảnh 24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C7977DB9-61E7-8046-AC1B-00D947241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8893" y="2733252"/>
            <a:ext cx="794469" cy="630096"/>
          </a:xfrm>
          <a:prstGeom prst="rect">
            <a:avLst/>
          </a:prstGeom>
        </p:spPr>
      </p:pic>
      <p:pic>
        <p:nvPicPr>
          <p:cNvPr id="26" name="Hình ảnh 25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5666F04C-1780-FBC9-885E-277A8D9D4D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7009" y="5050151"/>
            <a:ext cx="794469" cy="630096"/>
          </a:xfrm>
          <a:prstGeom prst="rect">
            <a:avLst/>
          </a:prstGeom>
        </p:spPr>
      </p:pic>
      <p:pic>
        <p:nvPicPr>
          <p:cNvPr id="27" name="Hình ảnh 26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6A8CEB49-0D9F-1DCF-56DE-4FF01CD430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8556" y="5033621"/>
            <a:ext cx="794469" cy="630096"/>
          </a:xfrm>
          <a:prstGeom prst="rect">
            <a:avLst/>
          </a:prstGeom>
        </p:spPr>
      </p:pic>
      <p:pic>
        <p:nvPicPr>
          <p:cNvPr id="28" name="Hình ảnh 27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38A2A9BC-D95A-1198-3A35-12EB010DC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2280" y="5095579"/>
            <a:ext cx="794469" cy="630096"/>
          </a:xfrm>
          <a:prstGeom prst="rect">
            <a:avLst/>
          </a:prstGeom>
        </p:spPr>
      </p:pic>
      <p:pic>
        <p:nvPicPr>
          <p:cNvPr id="29" name="Hình ảnh 28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46E3F8FF-954C-47A5-B87B-E4BB09DD58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0319" y="4996004"/>
            <a:ext cx="794469" cy="630096"/>
          </a:xfrm>
          <a:prstGeom prst="rect">
            <a:avLst/>
          </a:prstGeom>
        </p:spPr>
      </p:pic>
      <p:pic>
        <p:nvPicPr>
          <p:cNvPr id="30" name="Hình ảnh 29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FFF0559F-1D4D-E49D-9D06-2CDCE4BE75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3573" y="5128639"/>
            <a:ext cx="794469" cy="630096"/>
          </a:xfrm>
          <a:prstGeom prst="rect">
            <a:avLst/>
          </a:prstGeom>
        </p:spPr>
      </p:pic>
      <p:pic>
        <p:nvPicPr>
          <p:cNvPr id="31" name="Hình ảnh 30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1DB5672D-82E0-5C45-D1F5-C9F9403AF9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592" y="5033771"/>
            <a:ext cx="794469" cy="630096"/>
          </a:xfrm>
          <a:prstGeom prst="rect">
            <a:avLst/>
          </a:prstGeom>
        </p:spPr>
      </p:pic>
      <p:pic>
        <p:nvPicPr>
          <p:cNvPr id="32" name="Hình ảnh 31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FDA64CD6-5802-A0D1-D612-E703267A7B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3608" y="3999692"/>
            <a:ext cx="794469" cy="630096"/>
          </a:xfrm>
          <a:prstGeom prst="rect">
            <a:avLst/>
          </a:prstGeom>
        </p:spPr>
      </p:pic>
      <p:pic>
        <p:nvPicPr>
          <p:cNvPr id="33" name="Hình ảnh 32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A507F174-9832-43AA-AF06-07898D8C6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6857" y="3884595"/>
            <a:ext cx="794469" cy="630096"/>
          </a:xfrm>
          <a:prstGeom prst="rect">
            <a:avLst/>
          </a:prstGeom>
        </p:spPr>
      </p:pic>
      <p:pic>
        <p:nvPicPr>
          <p:cNvPr id="34" name="Hình ảnh 33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7158C72C-FE2C-7DAE-7CAB-3B41DF5F10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6181" y="3840986"/>
            <a:ext cx="794469" cy="630096"/>
          </a:xfrm>
          <a:prstGeom prst="rect">
            <a:avLst/>
          </a:prstGeom>
        </p:spPr>
      </p:pic>
      <p:pic>
        <p:nvPicPr>
          <p:cNvPr id="35" name="Hình ảnh 34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251DECEE-ECE8-8BA1-3CBE-18C25314A2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9145" y="5033621"/>
            <a:ext cx="794469" cy="630096"/>
          </a:xfrm>
          <a:prstGeom prst="rect">
            <a:avLst/>
          </a:prstGeom>
        </p:spPr>
      </p:pic>
      <p:pic>
        <p:nvPicPr>
          <p:cNvPr id="36" name="Hình ảnh 35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D4BE6FEB-F722-0FC4-DB4E-F52957923F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52513" y="5038396"/>
            <a:ext cx="794469" cy="630096"/>
          </a:xfrm>
          <a:prstGeom prst="rect">
            <a:avLst/>
          </a:prstGeom>
        </p:spPr>
      </p:pic>
      <p:pic>
        <p:nvPicPr>
          <p:cNvPr id="37" name="Hình ảnh 36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5D3A730F-263D-241B-EDAA-03C2FF1D1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128" y="6260800"/>
            <a:ext cx="794469" cy="630096"/>
          </a:xfrm>
          <a:prstGeom prst="rect">
            <a:avLst/>
          </a:prstGeom>
        </p:spPr>
      </p:pic>
      <p:pic>
        <p:nvPicPr>
          <p:cNvPr id="38" name="Hình ảnh 37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FFA4EE03-6CB6-11B5-1E76-D72E577E35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7502" y="6254631"/>
            <a:ext cx="794469" cy="630096"/>
          </a:xfrm>
          <a:prstGeom prst="rect">
            <a:avLst/>
          </a:prstGeom>
        </p:spPr>
      </p:pic>
      <p:pic>
        <p:nvPicPr>
          <p:cNvPr id="39" name="Hình ảnh 38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3C50F727-6D95-052B-6717-052664EB4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84" y="6279832"/>
            <a:ext cx="794469" cy="630096"/>
          </a:xfrm>
          <a:prstGeom prst="rect">
            <a:avLst/>
          </a:prstGeom>
        </p:spPr>
      </p:pic>
      <p:pic>
        <p:nvPicPr>
          <p:cNvPr id="40" name="Hình ảnh 39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8D9ACAAA-666B-15AB-2BDC-BC28BF1E29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211" y="6229053"/>
            <a:ext cx="794469" cy="630096"/>
          </a:xfrm>
          <a:prstGeom prst="rect">
            <a:avLst/>
          </a:prstGeom>
        </p:spPr>
      </p:pic>
      <p:pic>
        <p:nvPicPr>
          <p:cNvPr id="41" name="Hình ảnh 40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5ED16E04-725C-B0AB-B18D-479B1DC5A9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5130" y="6259583"/>
            <a:ext cx="794469" cy="630096"/>
          </a:xfrm>
          <a:prstGeom prst="rect">
            <a:avLst/>
          </a:prstGeom>
        </p:spPr>
      </p:pic>
      <p:pic>
        <p:nvPicPr>
          <p:cNvPr id="42" name="Hình ảnh 41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2B04F34C-54B6-E61F-9D49-7F48F8A6A4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1132" y="6209457"/>
            <a:ext cx="794469" cy="630096"/>
          </a:xfrm>
          <a:prstGeom prst="rect">
            <a:avLst/>
          </a:prstGeom>
        </p:spPr>
      </p:pic>
      <p:pic>
        <p:nvPicPr>
          <p:cNvPr id="43" name="Hình ảnh 42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85645561-849C-559A-DDF8-F5AF66C7B7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1341" y="6227635"/>
            <a:ext cx="794469" cy="630096"/>
          </a:xfrm>
          <a:prstGeom prst="rect">
            <a:avLst/>
          </a:prstGeom>
        </p:spPr>
      </p:pic>
      <p:pic>
        <p:nvPicPr>
          <p:cNvPr id="44" name="Hình ảnh 43" descr="Ảnh có chứa âm nhạc&#10;&#10;Mô tả được tạo tự động">
            <a:extLst>
              <a:ext uri="{FF2B5EF4-FFF2-40B4-BE49-F238E27FC236}">
                <a16:creationId xmlns="" xmlns:a16="http://schemas.microsoft.com/office/drawing/2014/main" id="{E868DF58-5FC1-1141-263C-4BD5CDC42E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0108" y="6245530"/>
            <a:ext cx="794469" cy="630096"/>
          </a:xfrm>
          <a:prstGeom prst="rect">
            <a:avLst/>
          </a:prstGeom>
        </p:spPr>
      </p:pic>
      <p:pic>
        <p:nvPicPr>
          <p:cNvPr id="45" name="E THUOG THAY M CO A GIAG TRUOG BEAT HAY.mp3">
            <a:hlinkClick r:id="" action="ppaction://media"/>
            <a:extLst>
              <a:ext uri="{FF2B5EF4-FFF2-40B4-BE49-F238E27FC236}">
                <a16:creationId xmlns="" xmlns:a16="http://schemas.microsoft.com/office/drawing/2014/main" id="{0D7D183B-ED0A-300F-011F-14D730810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3175" y="1093002"/>
            <a:ext cx="812800" cy="609600"/>
          </a:xfrm>
          <a:prstGeom prst="rect">
            <a:avLst/>
          </a:prstGeom>
        </p:spPr>
      </p:pic>
      <p:pic>
        <p:nvPicPr>
          <p:cNvPr id="46" name="Tệp ghi (7)">
            <a:hlinkClick r:id="" action="ppaction://media"/>
            <a:extLst>
              <a:ext uri="{FF2B5EF4-FFF2-40B4-BE49-F238E27FC236}">
                <a16:creationId xmlns="" xmlns:a16="http://schemas.microsoft.com/office/drawing/2014/main" id="{9F9CAF29-5125-53E4-ECCC-FF02BB004E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20662" y="1268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2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38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45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C\Desktop\hinh-nen-powerpoint-de-thuong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9091" y="906979"/>
            <a:ext cx="11233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HÁT NÓI LÊN ĐIỀU GÌ</a:t>
            </a:r>
            <a:r>
              <a:rPr lang="en-US" sz="2800" b="1" dirty="0">
                <a:solidFill>
                  <a:prstClr val="black"/>
                </a:solidFill>
              </a:rPr>
              <a:t>?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091" y="1479581"/>
            <a:ext cx="11233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mình.Và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8647" y="260651"/>
            <a:ext cx="8625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HOẠT ĐỘNG ỨNG DỤNG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47217" y="3065466"/>
            <a:ext cx="7536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NHẮC LẠI NỘI DUNG TIẾT HỌC?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9091" y="3789040"/>
            <a:ext cx="6198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: EM THƯƠNG THẦY MẾN CÔ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521" y="4340589"/>
            <a:ext cx="8097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Arial" panose="020B0604020202020204"/>
              </a:rPr>
              <a:t>VẬN DỤNG SÁNG TẠO: </a:t>
            </a:r>
          </a:p>
          <a:p>
            <a:r>
              <a:rPr lang="en-US" sz="28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Arial" panose="020B0604020202020204"/>
              </a:rPr>
              <a:t>VẬN ĐỘNG THEO TIẾNG TRỐNG</a:t>
            </a:r>
            <a:endParaRPr lang="en-US" sz="28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DFF7C1A-DB46-49A3-C164-7B4DC4DDD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F9A6F0D-B0F7-B928-66E6-E6D071F9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 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093A986-FE3C-E0DC-15E5-3812C10B6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Không có mô tả ảnh.">
            <a:extLst>
              <a:ext uri="{FF2B5EF4-FFF2-40B4-BE49-F238E27FC236}">
                <a16:creationId xmlns="" xmlns:a16="http://schemas.microsoft.com/office/drawing/2014/main" id="{0684E8FC-63A5-FBC5-48FC-61C6BC1A8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6" y="0"/>
            <a:ext cx="12327467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s 5">
            <a:extLst>
              <a:ext uri="{FF2B5EF4-FFF2-40B4-BE49-F238E27FC236}">
                <a16:creationId xmlns="" xmlns:a16="http://schemas.microsoft.com/office/drawing/2014/main" id="{2F183BE3-A690-9350-55A7-1F4EBF54EC07}"/>
              </a:ext>
            </a:extLst>
          </p:cNvPr>
          <p:cNvSpPr/>
          <p:nvPr/>
        </p:nvSpPr>
        <p:spPr>
          <a:xfrm>
            <a:off x="1930400" y="2362200"/>
            <a:ext cx="8534400" cy="5436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609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933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HỌC TỐT!</a:t>
            </a:r>
            <a:endParaRPr kumimoji="0" lang="vi-VN" altLang="en-US" sz="2933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" descr="F:\Ft-rCEL4zNpF5h99SLCic_i6sF_a.png">
            <a:extLst>
              <a:ext uri="{FF2B5EF4-FFF2-40B4-BE49-F238E27FC236}">
                <a16:creationId xmlns="" xmlns:a16="http://schemas.microsoft.com/office/drawing/2014/main" id="{57D8D754-ADB6-CD4E-5FBC-A6CBEA093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38299" r="16628" b="27230"/>
          <a:stretch/>
        </p:blipFill>
        <p:spPr bwMode="auto">
          <a:xfrm flipH="1">
            <a:off x="298823" y="4881744"/>
            <a:ext cx="3736128" cy="181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未标题-1.png">
            <a:extLst>
              <a:ext uri="{FF2B5EF4-FFF2-40B4-BE49-F238E27FC236}">
                <a16:creationId xmlns="" xmlns:a16="http://schemas.microsoft.com/office/drawing/2014/main" id="{1866EEA4-5235-BFFE-2AB4-B5DB35DD5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74189" r="19509" b="7682"/>
          <a:stretch/>
        </p:blipFill>
        <p:spPr bwMode="auto">
          <a:xfrm>
            <a:off x="203201" y="5613232"/>
            <a:ext cx="4822785" cy="8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aorunghoa">
            <a:hlinkClick r:id="" action="ppaction://media"/>
            <a:extLst>
              <a:ext uri="{FF2B5EF4-FFF2-40B4-BE49-F238E27FC236}">
                <a16:creationId xmlns="" xmlns:a16="http://schemas.microsoft.com/office/drawing/2014/main" id="{A29DD554-55CC-7431-494E-F6A31247CE0C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9950" y="5789498"/>
            <a:ext cx="412750" cy="41275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="" xmlns:a16="http://schemas.microsoft.com/office/drawing/2014/main" id="{09007E5B-59F0-9A36-ACDE-C0A2F92308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9805" y="-142147"/>
            <a:ext cx="1585937" cy="158593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0AB433A1-F63A-F5E2-0ABA-297A58E23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06064" y="-21725"/>
            <a:ext cx="1585937" cy="1585937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="" xmlns:a16="http://schemas.microsoft.com/office/drawing/2014/main" id="{427FB4C8-7327-5962-7E9E-730425072F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2" y="3048085"/>
            <a:ext cx="1066800" cy="1000125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="" xmlns:a16="http://schemas.microsoft.com/office/drawing/2014/main" id="{3A16727F-D179-29B7-C5E6-1242CFFD82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8" y="4084110"/>
            <a:ext cx="1238250" cy="400050"/>
          </a:xfrm>
          <a:prstGeom prst="rect">
            <a:avLst/>
          </a:prstGeom>
        </p:spPr>
      </p:pic>
      <p:pic>
        <p:nvPicPr>
          <p:cNvPr id="6" name="Picture 34">
            <a:extLst>
              <a:ext uri="{FF2B5EF4-FFF2-40B4-BE49-F238E27FC236}">
                <a16:creationId xmlns="" xmlns:a16="http://schemas.microsoft.com/office/drawing/2014/main" id="{181FF499-5AFD-A9DB-4FFB-318A65F8FA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27" y="3818207"/>
            <a:ext cx="1402121" cy="2655003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="" xmlns:a16="http://schemas.microsoft.com/office/drawing/2014/main" id="{3E2616EE-BEDF-D03D-D2E5-73160630AF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99" y="3818206"/>
            <a:ext cx="3044408" cy="23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 RAM SAM SAM ll Kids Song ll Dance Song For Children">
            <a:hlinkClick r:id="" action="ppaction://media"/>
            <a:extLst>
              <a:ext uri="{FF2B5EF4-FFF2-40B4-BE49-F238E27FC236}">
                <a16:creationId xmlns="" xmlns:a16="http://schemas.microsoft.com/office/drawing/2014/main" id="{3705231E-2431-4AEA-BA20-E52A0CF4A4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2" descr="图片包含 鲜花, 植物, 黄色&#10;&#10;已生成高可信度的说明">
            <a:extLst>
              <a:ext uri="{FF2B5EF4-FFF2-40B4-BE49-F238E27FC236}">
                <a16:creationId xmlns="" xmlns:a16="http://schemas.microsoft.com/office/drawing/2014/main" id="{E21C56A6-6DFD-464F-A26B-D0AA225795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-3" y="5354415"/>
            <a:ext cx="12127877" cy="162098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68C95EA4-13E8-45A3-8BED-EA518CA87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96280"/>
            <a:ext cx="6194066" cy="96869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0D757525-413D-4698-8671-669F113DAE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25407" y="5996280"/>
            <a:ext cx="6075556" cy="96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C\Desktop\hinh-nen-thiet-ke-bai-gia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9512" y="1861111"/>
            <a:ext cx="94090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39883" y="1107050"/>
            <a:ext cx="35745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</a:t>
            </a:r>
          </a:p>
        </p:txBody>
      </p:sp>
      <p:pic>
        <p:nvPicPr>
          <p:cNvPr id="1032" name="Picture 8" descr="C:\Users\Administrator\Desktop\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55235"/>
            <a:ext cx="12192000" cy="390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" y="-7375"/>
            <a:ext cx="12191999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logo-sachcanhdi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107" y="249"/>
            <a:ext cx="611383" cy="5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362783" y="1601921"/>
            <a:ext cx="9805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: EM THƯƠNG THẦY MẾN CÔ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918845" y="2186940"/>
            <a:ext cx="99479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VẬN DỤNG SÁNG TẠO: VẬN ĐỘNG THEO TIẾNG TRỐNG</a:t>
            </a:r>
            <a:endParaRPr lang="en-US" sz="1600" b="1">
              <a:latin typeface="Times New Roman" panose="02020603050405020304" pitchFamily="18" charset="0"/>
            </a:endParaRPr>
          </a:p>
          <a:p>
            <a:pPr indent="0"/>
            <a:r>
              <a:rPr lang="en-US" sz="1600" b="1">
                <a:latin typeface="Times New Roman" panose="02020603050405020304" pitchFamily="18" charset="0"/>
              </a:rPr>
              <a:t> 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100" grpId="0"/>
      <p:bldP spid="10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C\Desktop\hinh-nen-thiet-ke-bai-giang-6_1408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3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6810" y="1929840"/>
            <a:ext cx="117133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HÁT : EM THƯƠNG THẦY MẾN CÔ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THC\Desktop\hinh-nen-powerpoint-de-thuong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208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80383" y="43137"/>
            <a:ext cx="7341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hạm Trọng Cầu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52486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48691" y="753639"/>
            <a:ext cx="694330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Trọng Cầu sinh ngày 25 tháng 12 năm 1935 tại Phnôm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Pênh,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Campuchia. Nguyên quán của ông ở Hà Nội (có tài liệu ghi là Nghệ An)..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1366" y="188641"/>
            <a:ext cx="2621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ĐỌC LỜI CA</a:t>
            </a:r>
            <a:endParaRPr lang="en-US" sz="3200" b="1" baseline="-1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7513" y="814595"/>
            <a:ext cx="12048661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Sao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thầy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mến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hằng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lo,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hằng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gắng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.</a:t>
            </a:r>
          </a:p>
          <a:p>
            <a:pPr algn="just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Quyết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chí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đem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trọn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niềm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hăng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say vì hôm nay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mai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. </a:t>
            </a:r>
          </a:p>
          <a:p>
            <a:pPr algn="just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luôn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luôn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gắng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quê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.</a:t>
            </a:r>
          </a:p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luôn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luôn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khắc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lòng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non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.</a:t>
            </a:r>
          </a:p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5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Sao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thầy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mến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hằng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lo,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hằng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gắng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.</a:t>
            </a:r>
          </a:p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6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Quyết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chí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đem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trọn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niềm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hăng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say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hôm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nay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mai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. </a:t>
            </a:r>
          </a:p>
        </p:txBody>
      </p:sp>
      <p:pic>
        <p:nvPicPr>
          <p:cNvPr id="10" name="Picture 2" descr="C:\Users\Administrator\Desktop\grass-312104_960_7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32" y="5661248"/>
            <a:ext cx="12274832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7980" y="3196921"/>
            <a:ext cx="238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407" y="4210662"/>
            <a:ext cx="238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THC\Desktop\hinh-nen-powerpoint-de-thuong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208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istrator\Desktop\2021-07-23_2234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983"/>
            <a:ext cx="12246208" cy="544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00600" y="188640"/>
            <a:ext cx="5099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Nghe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hát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mẫu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</a:p>
        </p:txBody>
      </p:sp>
      <p:pic>
        <p:nvPicPr>
          <p:cNvPr id="6" name="E THUOG THAY M CO A GIAG TRUOG BEAT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37365" y="0"/>
            <a:ext cx="406400" cy="304800"/>
          </a:xfrm>
          <a:prstGeom prst="rect">
            <a:avLst/>
          </a:prstGeom>
        </p:spPr>
      </p:pic>
      <p:pic>
        <p:nvPicPr>
          <p:cNvPr id="7" name="Picture 7" descr="DSTARS-P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43325" y="543535"/>
            <a:ext cx="2016224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TARS-P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3341" y="61193"/>
            <a:ext cx="182420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自定义 7">
      <a:majorFont>
        <a:latin typeface="Bauhaus 93"/>
        <a:ea typeface="站酷快乐体2016修订版"/>
        <a:cs typeface=""/>
      </a:majorFont>
      <a:minorFont>
        <a:latin typeface="Bookman Old Style"/>
        <a:ea typeface="迷你简丫丫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568</Words>
  <Application>Microsoft Office PowerPoint</Application>
  <PresentationFormat>Widescreen</PresentationFormat>
  <Paragraphs>65</Paragraphs>
  <Slides>27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宋体</vt:lpstr>
      <vt:lpstr>Arial</vt:lpstr>
      <vt:lpstr>Bauhaus 93</vt:lpstr>
      <vt:lpstr>Bookman Old Style</vt:lpstr>
      <vt:lpstr>Calibri</vt:lpstr>
      <vt:lpstr>Calibri Light</vt:lpstr>
      <vt:lpstr>等线</vt:lpstr>
      <vt:lpstr>Times New Roman</vt:lpstr>
      <vt:lpstr>站酷快乐体2016修订版</vt:lpstr>
      <vt:lpstr>迷你简丫丫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3_Office Theme</vt:lpstr>
      <vt:lpstr>Office 主题​​</vt:lpstr>
      <vt:lpstr>2_Default Design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80</cp:revision>
  <dcterms:created xsi:type="dcterms:W3CDTF">2020-08-11T21:22:00Z</dcterms:created>
  <dcterms:modified xsi:type="dcterms:W3CDTF">2025-04-22T12:02:41Z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80BFDD8E41394B75962A45B16B666905</vt:lpwstr>
  </property>
  <property fmtid="{D5CDD505-2E9C-101B-9397-08002B2CF9AE}" pid="3" name="KSOProductBuildVer">
    <vt:lpwstr>1033-11.2.0.11029</vt:lpwstr>
  </property>
</Properties>
</file>