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63" r:id="rId2"/>
    <p:sldId id="286" r:id="rId3"/>
    <p:sldId id="264" r:id="rId4"/>
    <p:sldId id="273" r:id="rId5"/>
    <p:sldId id="265" r:id="rId6"/>
    <p:sldId id="284" r:id="rId7"/>
    <p:sldId id="257" r:id="rId8"/>
    <p:sldId id="258" r:id="rId9"/>
    <p:sldId id="260" r:id="rId10"/>
    <p:sldId id="280" r:id="rId11"/>
    <p:sldId id="282" r:id="rId12"/>
    <p:sldId id="281" r:id="rId13"/>
    <p:sldId id="266" r:id="rId14"/>
    <p:sldId id="279" r:id="rId15"/>
    <p:sldId id="272" r:id="rId16"/>
    <p:sldId id="268" r:id="rId17"/>
    <p:sldId id="267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1D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61" autoAdjust="0"/>
    <p:restoredTop sz="94660"/>
  </p:normalViewPr>
  <p:slideViewPr>
    <p:cSldViewPr snapToGrid="0">
      <p:cViewPr>
        <p:scale>
          <a:sx n="80" d="100"/>
          <a:sy n="80" d="100"/>
        </p:scale>
        <p:origin x="-9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1E8D-3204-4BA1-BFD2-A774C49DD5D7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8A9B4-8EF8-43DA-A521-A516DF148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9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1E8D-3204-4BA1-BFD2-A774C49DD5D7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8A9B4-8EF8-43DA-A521-A516DF148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973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1E8D-3204-4BA1-BFD2-A774C49DD5D7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8A9B4-8EF8-43DA-A521-A516DF148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608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1E8D-3204-4BA1-BFD2-A774C49DD5D7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8A9B4-8EF8-43DA-A521-A516DF148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994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1E8D-3204-4BA1-BFD2-A774C49DD5D7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8A9B4-8EF8-43DA-A521-A516DF148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33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1E8D-3204-4BA1-BFD2-A774C49DD5D7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8A9B4-8EF8-43DA-A521-A516DF148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729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1E8D-3204-4BA1-BFD2-A774C49DD5D7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8A9B4-8EF8-43DA-A521-A516DF148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826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1E8D-3204-4BA1-BFD2-A774C49DD5D7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8A9B4-8EF8-43DA-A521-A516DF148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63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1E8D-3204-4BA1-BFD2-A774C49DD5D7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8A9B4-8EF8-43DA-A521-A516DF148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049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1E8D-3204-4BA1-BFD2-A774C49DD5D7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8A9B4-8EF8-43DA-A521-A516DF148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455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1E8D-3204-4BA1-BFD2-A774C49DD5D7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8A9B4-8EF8-43DA-A521-A516DF148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6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F1E8D-3204-4BA1-BFD2-A774C49DD5D7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8A9B4-8EF8-43DA-A521-A516DF148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9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717758" y="28514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2" name="Rectangle 40"/>
          <p:cNvSpPr>
            <a:spLocks noChangeArrowheads="1"/>
          </p:cNvSpPr>
          <p:nvPr/>
        </p:nvSpPr>
        <p:spPr bwMode="auto">
          <a:xfrm>
            <a:off x="2330669" y="324874"/>
            <a:ext cx="7283573" cy="98527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spc="100" dirty="0" err="1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en-US" sz="2400" spc="1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400" spc="1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2400" spc="1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31 </a:t>
            </a:r>
            <a:r>
              <a:rPr lang="en-US" sz="2400" spc="100" dirty="0" err="1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tháng</a:t>
            </a:r>
            <a:r>
              <a:rPr lang="en-US" sz="2400" spc="1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 </a:t>
            </a:r>
            <a:r>
              <a:rPr lang="en-US" sz="2400" spc="1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năm</a:t>
            </a:r>
            <a:r>
              <a:rPr lang="en-US" sz="2400" spc="1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2025</a:t>
            </a:r>
          </a:p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u="sng" spc="100" dirty="0" err="1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Tiếng</a:t>
            </a:r>
            <a:r>
              <a:rPr lang="en-US" sz="2400" u="sng" spc="1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u="sng" spc="100" dirty="0" err="1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Việt</a:t>
            </a:r>
            <a:endParaRPr lang="en-US" sz="2400" u="sng" spc="100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416593" y="2143598"/>
            <a:ext cx="4430524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NKeyUni-Hyper" panose="02020500000000000000" pitchFamily="18" charset="0"/>
                <a:ea typeface="TNKeyUni-Hyper" panose="02020500000000000000" pitchFamily="18" charset="0"/>
                <a:cs typeface="TNKeyUni-Hyper" panose="02020500000000000000" pitchFamily="18" charset="0"/>
              </a:rPr>
              <a:t>KHỞI ĐỘNG</a:t>
            </a: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NKeyUni-Hyper" panose="02020500000000000000" pitchFamily="18" charset="0"/>
              <a:ea typeface="TNKeyUni-Hyper" panose="02020500000000000000" pitchFamily="18" charset="0"/>
              <a:cs typeface="TNKeyUni-Hyper" panose="020205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21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0"/>
          <p:cNvSpPr>
            <a:spLocks noChangeArrowheads="1"/>
          </p:cNvSpPr>
          <p:nvPr/>
        </p:nvSpPr>
        <p:spPr bwMode="auto">
          <a:xfrm>
            <a:off x="2313577" y="347505"/>
            <a:ext cx="7283573" cy="98527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spc="100" dirty="0" err="1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en-US" sz="2400" spc="1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400" spc="1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2400" spc="1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31 </a:t>
            </a:r>
            <a:r>
              <a:rPr lang="en-US" sz="2400" spc="100" dirty="0" err="1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tháng</a:t>
            </a:r>
            <a:r>
              <a:rPr lang="en-US" sz="2400" spc="1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 </a:t>
            </a:r>
            <a:r>
              <a:rPr lang="en-US" sz="2400" spc="1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năm</a:t>
            </a:r>
            <a:r>
              <a:rPr lang="en-US" sz="2400" spc="1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2025</a:t>
            </a:r>
          </a:p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u="sng" spc="100" dirty="0" err="1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Tiếng</a:t>
            </a:r>
            <a:r>
              <a:rPr lang="en-US" sz="2400" u="sng" spc="1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u="sng" spc="100" dirty="0" err="1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Việt</a:t>
            </a:r>
            <a:endParaRPr lang="en-US" sz="2400" u="sng" spc="100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95383" y="1354546"/>
            <a:ext cx="5319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0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  <a:r>
              <a:rPr lang="en-US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endParaRPr lang="en-US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601" y="1961947"/>
            <a:ext cx="7499549" cy="465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5809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0"/>
          <p:cNvSpPr>
            <a:spLocks noChangeArrowheads="1"/>
          </p:cNvSpPr>
          <p:nvPr/>
        </p:nvSpPr>
        <p:spPr bwMode="auto">
          <a:xfrm>
            <a:off x="2313577" y="347505"/>
            <a:ext cx="7283573" cy="98527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spc="100" dirty="0" err="1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en-US" sz="2400" spc="1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400" spc="1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2400" spc="1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21 </a:t>
            </a:r>
            <a:r>
              <a:rPr lang="en-US" sz="2400" spc="100" dirty="0" err="1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tháng</a:t>
            </a:r>
            <a:r>
              <a:rPr lang="en-US" sz="2400" spc="1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 </a:t>
            </a:r>
            <a:r>
              <a:rPr lang="en-US" sz="2400" spc="1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năm</a:t>
            </a:r>
            <a:r>
              <a:rPr lang="en-US" sz="2400" spc="1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2025</a:t>
            </a:r>
          </a:p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u="sng" spc="100" dirty="0" err="1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Tiếng</a:t>
            </a:r>
            <a:r>
              <a:rPr lang="en-US" sz="2400" u="sng" spc="1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u="sng" spc="100" dirty="0" err="1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Việt</a:t>
            </a:r>
            <a:endParaRPr lang="en-US" sz="2400" u="sng" spc="100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66842" y="1354055"/>
            <a:ext cx="5794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0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  <a:r>
              <a:rPr lang="en-US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endParaRPr lang="en-US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76550" y="2040434"/>
            <a:ext cx="5743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n w="3175">
                  <a:noFill/>
                </a:ln>
                <a:latin typeface="Arial" panose="020B0604020202020204" pitchFamily="34" charset="0"/>
              </a:rPr>
              <a:t>-</a:t>
            </a:r>
            <a:r>
              <a:rPr lang="en-US" sz="2800" dirty="0">
                <a:ln w="3175">
                  <a:noFill/>
                </a:ln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n w="3175">
                  <a:noFill/>
                </a:ln>
                <a:latin typeface="Arial" panose="020B0604020202020204" pitchFamily="34" charset="0"/>
              </a:rPr>
              <a:t>đại</a:t>
            </a:r>
            <a:r>
              <a:rPr lang="en-US" sz="2800" b="1" dirty="0">
                <a:ln w="3175">
                  <a:noFill/>
                </a:ln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n w="3175">
                  <a:noFill/>
                </a:ln>
                <a:latin typeface="Arial" panose="020B0604020202020204" pitchFamily="34" charset="0"/>
              </a:rPr>
              <a:t>dương</a:t>
            </a:r>
            <a:r>
              <a:rPr lang="en-US" sz="2800" dirty="0">
                <a:ln w="3175">
                  <a:noFill/>
                </a:ln>
                <a:latin typeface="Arial" panose="020B0604020202020204" pitchFamily="34" charset="0"/>
              </a:rPr>
              <a:t>: </a:t>
            </a:r>
            <a:r>
              <a:rPr lang="en-US" sz="2800" i="1" dirty="0" err="1">
                <a:ln w="3175">
                  <a:noFill/>
                </a:ln>
                <a:solidFill>
                  <a:srgbClr val="92D050"/>
                </a:solidFill>
                <a:latin typeface="Arial" panose="020B0604020202020204" pitchFamily="34" charset="0"/>
              </a:rPr>
              <a:t>biển</a:t>
            </a:r>
            <a:r>
              <a:rPr lang="en-US" sz="2800" i="1" dirty="0">
                <a:ln w="3175">
                  <a:noFill/>
                </a:ln>
                <a:solidFill>
                  <a:srgbClr val="92D050"/>
                </a:solidFill>
                <a:latin typeface="Arial" panose="020B0604020202020204" pitchFamily="34" charset="0"/>
              </a:rPr>
              <a:t> </a:t>
            </a:r>
            <a:r>
              <a:rPr lang="en-US" sz="2800" i="1" dirty="0" err="1">
                <a:ln w="3175">
                  <a:noFill/>
                </a:ln>
                <a:solidFill>
                  <a:srgbClr val="92D050"/>
                </a:solidFill>
                <a:latin typeface="Arial" panose="020B0604020202020204" pitchFamily="34" charset="0"/>
              </a:rPr>
              <a:t>lớn</a:t>
            </a:r>
            <a:endParaRPr lang="en-US" sz="2800" i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76550" y="4120032"/>
            <a:ext cx="105487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n w="3175">
                  <a:noFill/>
                </a:ln>
                <a:latin typeface="Arial" panose="020B0604020202020204" pitchFamily="34" charset="0"/>
              </a:rPr>
              <a:t>-</a:t>
            </a:r>
            <a:r>
              <a:rPr lang="en-US" sz="2800" dirty="0" smtClean="0">
                <a:ln w="3175">
                  <a:noFill/>
                </a:ln>
                <a:latin typeface="Arial" panose="020B0604020202020204" pitchFamily="34" charset="0"/>
              </a:rPr>
              <a:t> </a:t>
            </a:r>
            <a:r>
              <a:rPr lang="en-US" sz="2800" b="1" dirty="0" err="1" smtClean="0">
                <a:ln w="3175">
                  <a:noFill/>
                </a:ln>
                <a:latin typeface="Arial" panose="020B0604020202020204" pitchFamily="34" charset="0"/>
              </a:rPr>
              <a:t>dập</a:t>
            </a:r>
            <a:r>
              <a:rPr lang="en-US" sz="2800" b="1" dirty="0" smtClean="0">
                <a:ln w="3175">
                  <a:noFill/>
                </a:ln>
                <a:latin typeface="Arial" panose="020B0604020202020204" pitchFamily="34" charset="0"/>
              </a:rPr>
              <a:t> </a:t>
            </a:r>
            <a:r>
              <a:rPr lang="en-US" sz="2800" b="1" dirty="0" err="1" smtClean="0">
                <a:ln w="3175">
                  <a:noFill/>
                </a:ln>
                <a:latin typeface="Arial" panose="020B0604020202020204" pitchFamily="34" charset="0"/>
              </a:rPr>
              <a:t>dềnh</a:t>
            </a:r>
            <a:r>
              <a:rPr lang="en-US" sz="2800" dirty="0" smtClean="0">
                <a:ln w="3175">
                  <a:noFill/>
                </a:ln>
                <a:latin typeface="Arial" panose="020B0604020202020204" pitchFamily="34" charset="0"/>
              </a:rPr>
              <a:t>: </a:t>
            </a:r>
            <a:r>
              <a:rPr lang="en-US" sz="2800" i="1" dirty="0" err="1" smtClean="0">
                <a:ln w="3175">
                  <a:noFill/>
                </a:ln>
                <a:solidFill>
                  <a:srgbClr val="92D050"/>
                </a:solidFill>
                <a:latin typeface="Arial" panose="020B0604020202020204" pitchFamily="34" charset="0"/>
              </a:rPr>
              <a:t>chuyển</a:t>
            </a:r>
            <a:r>
              <a:rPr lang="en-US" sz="2800" i="1" dirty="0" smtClean="0">
                <a:ln w="3175">
                  <a:noFill/>
                </a:ln>
                <a:solidFill>
                  <a:srgbClr val="92D050"/>
                </a:solidFill>
                <a:latin typeface="Arial" panose="020B0604020202020204" pitchFamily="34" charset="0"/>
              </a:rPr>
              <a:t> </a:t>
            </a:r>
            <a:r>
              <a:rPr lang="en-US" sz="2800" i="1" dirty="0" err="1" smtClean="0">
                <a:ln w="3175">
                  <a:noFill/>
                </a:ln>
                <a:solidFill>
                  <a:srgbClr val="92D050"/>
                </a:solidFill>
                <a:latin typeface="Arial" panose="020B0604020202020204" pitchFamily="34" charset="0"/>
              </a:rPr>
              <a:t>động</a:t>
            </a:r>
            <a:r>
              <a:rPr lang="en-US" sz="2800" i="1" dirty="0" smtClean="0">
                <a:ln w="3175">
                  <a:noFill/>
                </a:ln>
                <a:solidFill>
                  <a:srgbClr val="92D050"/>
                </a:solidFill>
                <a:latin typeface="Arial" panose="020B0604020202020204" pitchFamily="34" charset="0"/>
              </a:rPr>
              <a:t> </a:t>
            </a:r>
            <a:r>
              <a:rPr lang="en-US" sz="2800" i="1" dirty="0" err="1" smtClean="0">
                <a:ln w="3175">
                  <a:noFill/>
                </a:ln>
                <a:solidFill>
                  <a:srgbClr val="92D050"/>
                </a:solidFill>
                <a:latin typeface="Arial" panose="020B0604020202020204" pitchFamily="34" charset="0"/>
              </a:rPr>
              <a:t>lên</a:t>
            </a:r>
            <a:r>
              <a:rPr lang="en-US" sz="2800" i="1" dirty="0" smtClean="0">
                <a:ln w="3175">
                  <a:noFill/>
                </a:ln>
                <a:solidFill>
                  <a:srgbClr val="92D050"/>
                </a:solidFill>
                <a:latin typeface="Arial" panose="020B0604020202020204" pitchFamily="34" charset="0"/>
              </a:rPr>
              <a:t> </a:t>
            </a:r>
            <a:r>
              <a:rPr lang="en-US" sz="2800" i="1" dirty="0" err="1">
                <a:ln w="3175">
                  <a:noFill/>
                </a:ln>
                <a:solidFill>
                  <a:srgbClr val="92D050"/>
                </a:solidFill>
                <a:latin typeface="Arial" panose="020B0604020202020204" pitchFamily="34" charset="0"/>
              </a:rPr>
              <a:t>xuống</a:t>
            </a:r>
            <a:r>
              <a:rPr lang="en-US" sz="2800" i="1" dirty="0">
                <a:ln w="3175">
                  <a:noFill/>
                </a:ln>
                <a:solidFill>
                  <a:srgbClr val="92D050"/>
                </a:solidFill>
                <a:latin typeface="Arial" panose="020B0604020202020204" pitchFamily="34" charset="0"/>
              </a:rPr>
              <a:t> </a:t>
            </a:r>
            <a:r>
              <a:rPr lang="en-US" sz="2800" i="1" dirty="0" err="1">
                <a:ln w="3175">
                  <a:noFill/>
                </a:ln>
                <a:solidFill>
                  <a:srgbClr val="92D050"/>
                </a:solidFill>
                <a:latin typeface="Arial" panose="020B0604020202020204" pitchFamily="34" charset="0"/>
              </a:rPr>
              <a:t>nhịp</a:t>
            </a:r>
            <a:r>
              <a:rPr lang="en-US" sz="2800" i="1" dirty="0">
                <a:ln w="3175">
                  <a:noFill/>
                </a:ln>
                <a:solidFill>
                  <a:srgbClr val="92D050"/>
                </a:solidFill>
                <a:latin typeface="Arial" panose="020B0604020202020204" pitchFamily="34" charset="0"/>
              </a:rPr>
              <a:t> </a:t>
            </a:r>
            <a:r>
              <a:rPr lang="en-US" sz="2800" i="1" dirty="0" err="1" smtClean="0">
                <a:ln w="3175">
                  <a:noFill/>
                </a:ln>
                <a:solidFill>
                  <a:srgbClr val="92D050"/>
                </a:solidFill>
                <a:latin typeface="Arial" panose="020B0604020202020204" pitchFamily="34" charset="0"/>
              </a:rPr>
              <a:t>nhàng</a:t>
            </a:r>
            <a:r>
              <a:rPr lang="en-US" sz="2800" i="1" dirty="0" smtClean="0">
                <a:ln w="3175">
                  <a:noFill/>
                </a:ln>
                <a:solidFill>
                  <a:srgbClr val="92D050"/>
                </a:solidFill>
                <a:latin typeface="Arial" panose="020B0604020202020204" pitchFamily="34" charset="0"/>
              </a:rPr>
              <a:t> </a:t>
            </a:r>
            <a:r>
              <a:rPr lang="en-US" sz="2800" i="1" dirty="0" err="1" smtClean="0">
                <a:ln w="3175">
                  <a:noFill/>
                </a:ln>
                <a:solidFill>
                  <a:srgbClr val="92D050"/>
                </a:solidFill>
                <a:latin typeface="Arial" panose="020B0604020202020204" pitchFamily="34" charset="0"/>
              </a:rPr>
              <a:t>của</a:t>
            </a:r>
            <a:r>
              <a:rPr lang="en-US" sz="2800" i="1" dirty="0" smtClean="0">
                <a:ln w="3175">
                  <a:noFill/>
                </a:ln>
                <a:solidFill>
                  <a:srgbClr val="92D050"/>
                </a:solidFill>
                <a:latin typeface="Arial" panose="020B0604020202020204" pitchFamily="34" charset="0"/>
              </a:rPr>
              <a:t> </a:t>
            </a:r>
            <a:r>
              <a:rPr lang="en-US" sz="2800" i="1" dirty="0" err="1" smtClean="0">
                <a:ln w="3175">
                  <a:noFill/>
                </a:ln>
                <a:solidFill>
                  <a:srgbClr val="92D050"/>
                </a:solidFill>
                <a:latin typeface="Arial" panose="020B0604020202020204" pitchFamily="34" charset="0"/>
              </a:rPr>
              <a:t>mặt</a:t>
            </a:r>
            <a:r>
              <a:rPr lang="en-US" sz="2800" i="1" dirty="0" smtClean="0">
                <a:ln w="3175">
                  <a:noFill/>
                </a:ln>
                <a:solidFill>
                  <a:srgbClr val="92D050"/>
                </a:solidFill>
                <a:latin typeface="Arial" panose="020B0604020202020204" pitchFamily="34" charset="0"/>
              </a:rPr>
              <a:t> </a:t>
            </a:r>
            <a:r>
              <a:rPr lang="en-US" sz="2800" i="1" dirty="0" err="1" smtClean="0">
                <a:ln w="3175">
                  <a:noFill/>
                </a:ln>
                <a:solidFill>
                  <a:srgbClr val="92D050"/>
                </a:solidFill>
                <a:latin typeface="Arial" panose="020B0604020202020204" pitchFamily="34" charset="0"/>
              </a:rPr>
              <a:t>nước</a:t>
            </a:r>
            <a:endParaRPr lang="en-US" sz="2800" i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6550" y="3577856"/>
            <a:ext cx="7576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n w="3175">
                  <a:noFill/>
                </a:ln>
                <a:latin typeface="Arial" panose="020B0604020202020204" pitchFamily="34" charset="0"/>
              </a:rPr>
              <a:t>-</a:t>
            </a:r>
            <a:r>
              <a:rPr lang="en-US" sz="2800" dirty="0">
                <a:ln w="3175">
                  <a:noFill/>
                </a:ln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n w="3175">
                  <a:noFill/>
                </a:ln>
                <a:latin typeface="Arial" panose="020B0604020202020204" pitchFamily="34" charset="0"/>
              </a:rPr>
              <a:t>màng</a:t>
            </a:r>
            <a:r>
              <a:rPr lang="en-US" sz="2800" dirty="0">
                <a:ln w="3175">
                  <a:noFill/>
                </a:ln>
                <a:latin typeface="Arial" panose="020B0604020202020204" pitchFamily="34" charset="0"/>
              </a:rPr>
              <a:t>: </a:t>
            </a:r>
            <a:r>
              <a:rPr lang="en-US" sz="2800" i="1" dirty="0" err="1">
                <a:ln w="3175">
                  <a:noFill/>
                </a:ln>
                <a:solidFill>
                  <a:srgbClr val="92D050"/>
                </a:solidFill>
                <a:latin typeface="Arial" panose="020B0604020202020204" pitchFamily="34" charset="0"/>
              </a:rPr>
              <a:t>phần</a:t>
            </a:r>
            <a:r>
              <a:rPr lang="en-US" sz="2800" i="1" dirty="0">
                <a:ln w="3175">
                  <a:noFill/>
                </a:ln>
                <a:solidFill>
                  <a:srgbClr val="92D050"/>
                </a:solidFill>
                <a:latin typeface="Arial" panose="020B0604020202020204" pitchFamily="34" charset="0"/>
              </a:rPr>
              <a:t> da </a:t>
            </a:r>
            <a:r>
              <a:rPr lang="en-US" sz="2800" i="1" dirty="0" err="1">
                <a:ln w="3175">
                  <a:noFill/>
                </a:ln>
                <a:solidFill>
                  <a:srgbClr val="92D050"/>
                </a:solidFill>
                <a:latin typeface="Arial" panose="020B0604020202020204" pitchFamily="34" charset="0"/>
              </a:rPr>
              <a:t>nối</a:t>
            </a:r>
            <a:r>
              <a:rPr lang="en-US" sz="2800" i="1" dirty="0">
                <a:ln w="3175">
                  <a:noFill/>
                </a:ln>
                <a:solidFill>
                  <a:srgbClr val="92D050"/>
                </a:solidFill>
                <a:latin typeface="Arial" panose="020B0604020202020204" pitchFamily="34" charset="0"/>
              </a:rPr>
              <a:t> </a:t>
            </a:r>
            <a:r>
              <a:rPr lang="en-US" sz="2800" i="1" dirty="0" err="1">
                <a:ln w="3175">
                  <a:noFill/>
                </a:ln>
                <a:solidFill>
                  <a:srgbClr val="92D050"/>
                </a:solidFill>
                <a:latin typeface="Arial" panose="020B0604020202020204" pitchFamily="34" charset="0"/>
              </a:rPr>
              <a:t>các</a:t>
            </a:r>
            <a:r>
              <a:rPr lang="en-US" sz="2800" i="1" dirty="0">
                <a:ln w="3175">
                  <a:noFill/>
                </a:ln>
                <a:solidFill>
                  <a:srgbClr val="92D050"/>
                </a:solidFill>
                <a:latin typeface="Arial" panose="020B0604020202020204" pitchFamily="34" charset="0"/>
              </a:rPr>
              <a:t> </a:t>
            </a:r>
            <a:r>
              <a:rPr lang="en-US" sz="2800" i="1" dirty="0" err="1">
                <a:ln w="3175">
                  <a:noFill/>
                </a:ln>
                <a:solidFill>
                  <a:srgbClr val="92D050"/>
                </a:solidFill>
                <a:latin typeface="Arial" panose="020B0604020202020204" pitchFamily="34" charset="0"/>
              </a:rPr>
              <a:t>ngón</a:t>
            </a:r>
            <a:r>
              <a:rPr lang="en-US" sz="2800" i="1" dirty="0">
                <a:ln w="3175">
                  <a:noFill/>
                </a:ln>
                <a:solidFill>
                  <a:srgbClr val="92D050"/>
                </a:solidFill>
                <a:latin typeface="Arial" panose="020B0604020202020204" pitchFamily="34" charset="0"/>
              </a:rPr>
              <a:t> </a:t>
            </a:r>
            <a:r>
              <a:rPr lang="en-US" sz="2800" i="1" dirty="0" err="1">
                <a:ln w="3175">
                  <a:noFill/>
                </a:ln>
                <a:solidFill>
                  <a:srgbClr val="92D050"/>
                </a:solidFill>
                <a:latin typeface="Arial" panose="020B0604020202020204" pitchFamily="34" charset="0"/>
              </a:rPr>
              <a:t>chân</a:t>
            </a:r>
            <a:r>
              <a:rPr lang="en-US" sz="2800" i="1" dirty="0">
                <a:ln w="3175">
                  <a:noFill/>
                </a:ln>
                <a:solidFill>
                  <a:srgbClr val="92D050"/>
                </a:solidFill>
                <a:latin typeface="Arial" panose="020B0604020202020204" pitchFamily="34" charset="0"/>
              </a:rPr>
              <a:t> </a:t>
            </a:r>
            <a:r>
              <a:rPr lang="en-US" sz="2800" i="1" dirty="0" err="1">
                <a:ln w="3175">
                  <a:noFill/>
                </a:ln>
                <a:solidFill>
                  <a:srgbClr val="92D050"/>
                </a:solidFill>
                <a:latin typeface="Arial" panose="020B0604020202020204" pitchFamily="34" charset="0"/>
              </a:rPr>
              <a:t>với</a:t>
            </a:r>
            <a:r>
              <a:rPr lang="en-US" sz="2800" i="1" dirty="0">
                <a:ln w="3175">
                  <a:noFill/>
                </a:ln>
                <a:solidFill>
                  <a:srgbClr val="92D050"/>
                </a:solidFill>
                <a:latin typeface="Arial" panose="020B0604020202020204" pitchFamily="34" charset="0"/>
              </a:rPr>
              <a:t> </a:t>
            </a:r>
            <a:r>
              <a:rPr lang="en-US" sz="2800" i="1" dirty="0" err="1">
                <a:ln w="3175">
                  <a:noFill/>
                </a:ln>
                <a:solidFill>
                  <a:srgbClr val="92D050"/>
                </a:solidFill>
                <a:latin typeface="Arial" panose="020B0604020202020204" pitchFamily="34" charset="0"/>
              </a:rPr>
              <a:t>nhau</a:t>
            </a:r>
            <a:endParaRPr lang="en-US" sz="2800" i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76550" y="3054636"/>
            <a:ext cx="9100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n w="3175">
                  <a:noFill/>
                </a:ln>
                <a:latin typeface="Arial" panose="020B0604020202020204" pitchFamily="34" charset="0"/>
              </a:rPr>
              <a:t>-</a:t>
            </a:r>
            <a:r>
              <a:rPr lang="en-US" sz="2800" dirty="0">
                <a:ln w="3175">
                  <a:noFill/>
                </a:ln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n w="3175">
                  <a:noFill/>
                </a:ln>
                <a:latin typeface="Arial" panose="020B0604020202020204" pitchFamily="34" charset="0"/>
              </a:rPr>
              <a:t>bão</a:t>
            </a:r>
            <a:r>
              <a:rPr lang="en-US" sz="2800" dirty="0">
                <a:ln w="3175">
                  <a:noFill/>
                </a:ln>
                <a:latin typeface="Arial" panose="020B0604020202020204" pitchFamily="34" charset="0"/>
              </a:rPr>
              <a:t>: </a:t>
            </a:r>
            <a:r>
              <a:rPr lang="en-US" sz="2800" i="1" dirty="0" err="1">
                <a:ln w="3175">
                  <a:noFill/>
                </a:ln>
                <a:solidFill>
                  <a:srgbClr val="92D050"/>
                </a:solidFill>
                <a:latin typeface="Arial" panose="020B0604020202020204" pitchFamily="34" charset="0"/>
              </a:rPr>
              <a:t>thời</a:t>
            </a:r>
            <a:r>
              <a:rPr lang="en-US" sz="2800" i="1" dirty="0">
                <a:ln w="3175">
                  <a:noFill/>
                </a:ln>
                <a:solidFill>
                  <a:srgbClr val="92D050"/>
                </a:solidFill>
                <a:latin typeface="Arial" panose="020B0604020202020204" pitchFamily="34" charset="0"/>
              </a:rPr>
              <a:t> </a:t>
            </a:r>
            <a:r>
              <a:rPr lang="en-US" sz="2800" i="1" dirty="0" err="1">
                <a:ln w="3175">
                  <a:noFill/>
                </a:ln>
                <a:solidFill>
                  <a:srgbClr val="92D050"/>
                </a:solidFill>
                <a:latin typeface="Arial" panose="020B0604020202020204" pitchFamily="34" charset="0"/>
              </a:rPr>
              <a:t>tiết</a:t>
            </a:r>
            <a:r>
              <a:rPr lang="en-US" sz="2800" i="1" dirty="0">
                <a:ln w="3175">
                  <a:noFill/>
                </a:ln>
                <a:solidFill>
                  <a:srgbClr val="92D050"/>
                </a:solidFill>
                <a:latin typeface="Arial" panose="020B0604020202020204" pitchFamily="34" charset="0"/>
              </a:rPr>
              <a:t> </a:t>
            </a:r>
            <a:r>
              <a:rPr lang="en-US" sz="2800" i="1" dirty="0" err="1">
                <a:ln w="3175">
                  <a:noFill/>
                </a:ln>
                <a:solidFill>
                  <a:srgbClr val="92D050"/>
                </a:solidFill>
                <a:latin typeface="Arial" panose="020B0604020202020204" pitchFamily="34" charset="0"/>
              </a:rPr>
              <a:t>bất</a:t>
            </a:r>
            <a:r>
              <a:rPr lang="en-US" sz="2800" i="1" dirty="0">
                <a:ln w="3175">
                  <a:noFill/>
                </a:ln>
                <a:solidFill>
                  <a:srgbClr val="92D050"/>
                </a:solidFill>
                <a:latin typeface="Arial" panose="020B0604020202020204" pitchFamily="34" charset="0"/>
              </a:rPr>
              <a:t> </a:t>
            </a:r>
            <a:r>
              <a:rPr lang="en-US" sz="2800" i="1" dirty="0" err="1">
                <a:ln w="3175">
                  <a:noFill/>
                </a:ln>
                <a:solidFill>
                  <a:srgbClr val="92D050"/>
                </a:solidFill>
                <a:latin typeface="Arial" panose="020B0604020202020204" pitchFamily="34" charset="0"/>
              </a:rPr>
              <a:t>thường</a:t>
            </a:r>
            <a:r>
              <a:rPr lang="en-US" sz="2800" i="1" dirty="0">
                <a:ln w="3175">
                  <a:noFill/>
                </a:ln>
                <a:solidFill>
                  <a:srgbClr val="92D050"/>
                </a:solidFill>
                <a:latin typeface="Arial" panose="020B0604020202020204" pitchFamily="34" charset="0"/>
              </a:rPr>
              <a:t>, </a:t>
            </a:r>
            <a:r>
              <a:rPr lang="en-US" sz="2800" i="1" dirty="0" err="1">
                <a:ln w="3175">
                  <a:noFill/>
                </a:ln>
                <a:solidFill>
                  <a:srgbClr val="92D050"/>
                </a:solidFill>
                <a:latin typeface="Arial" panose="020B0604020202020204" pitchFamily="34" charset="0"/>
              </a:rPr>
              <a:t>có</a:t>
            </a:r>
            <a:r>
              <a:rPr lang="en-US" sz="2800" i="1" dirty="0">
                <a:ln w="3175">
                  <a:noFill/>
                </a:ln>
                <a:solidFill>
                  <a:srgbClr val="92D050"/>
                </a:solidFill>
                <a:latin typeface="Arial" panose="020B0604020202020204" pitchFamily="34" charset="0"/>
              </a:rPr>
              <a:t> </a:t>
            </a:r>
            <a:r>
              <a:rPr lang="en-US" sz="2800" i="1" dirty="0" err="1">
                <a:ln w="3175">
                  <a:noFill/>
                </a:ln>
                <a:solidFill>
                  <a:srgbClr val="92D050"/>
                </a:solidFill>
                <a:latin typeface="Arial" panose="020B0604020202020204" pitchFamily="34" charset="0"/>
              </a:rPr>
              <a:t>giông</a:t>
            </a:r>
            <a:r>
              <a:rPr lang="en-US" sz="2800" i="1" dirty="0">
                <a:ln w="3175">
                  <a:noFill/>
                </a:ln>
                <a:solidFill>
                  <a:srgbClr val="92D050"/>
                </a:solidFill>
                <a:latin typeface="Arial" panose="020B0604020202020204" pitchFamily="34" charset="0"/>
              </a:rPr>
              <a:t> </a:t>
            </a:r>
            <a:r>
              <a:rPr lang="en-US" sz="2800" i="1" dirty="0" err="1">
                <a:ln w="3175">
                  <a:noFill/>
                </a:ln>
                <a:solidFill>
                  <a:srgbClr val="92D050"/>
                </a:solidFill>
                <a:latin typeface="Arial" panose="020B0604020202020204" pitchFamily="34" charset="0"/>
              </a:rPr>
              <a:t>và</a:t>
            </a:r>
            <a:r>
              <a:rPr lang="en-US" sz="2800" i="1" dirty="0">
                <a:ln w="3175">
                  <a:noFill/>
                </a:ln>
                <a:solidFill>
                  <a:srgbClr val="92D050"/>
                </a:solidFill>
                <a:latin typeface="Arial" panose="020B0604020202020204" pitchFamily="34" charset="0"/>
              </a:rPr>
              <a:t> </a:t>
            </a:r>
            <a:r>
              <a:rPr lang="en-US" sz="2800" i="1" dirty="0" err="1">
                <a:ln w="3175">
                  <a:noFill/>
                </a:ln>
                <a:solidFill>
                  <a:srgbClr val="92D050"/>
                </a:solidFill>
                <a:latin typeface="Arial" panose="020B0604020202020204" pitchFamily="34" charset="0"/>
              </a:rPr>
              <a:t>mưa</a:t>
            </a:r>
            <a:r>
              <a:rPr lang="en-US" sz="2800" i="1" dirty="0">
                <a:ln w="3175">
                  <a:noFill/>
                </a:ln>
                <a:solidFill>
                  <a:srgbClr val="92D050"/>
                </a:solidFill>
                <a:latin typeface="Arial" panose="020B0604020202020204" pitchFamily="34" charset="0"/>
              </a:rPr>
              <a:t> </a:t>
            </a:r>
            <a:r>
              <a:rPr lang="en-US" sz="2800" i="1" dirty="0" err="1">
                <a:ln w="3175">
                  <a:noFill/>
                </a:ln>
                <a:solidFill>
                  <a:srgbClr val="92D050"/>
                </a:solidFill>
                <a:latin typeface="Arial" panose="020B0604020202020204" pitchFamily="34" charset="0"/>
              </a:rPr>
              <a:t>lớn</a:t>
            </a:r>
            <a:endParaRPr lang="en-US" sz="2800" i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76550" y="2538882"/>
            <a:ext cx="5743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n w="3175">
                  <a:noFill/>
                </a:ln>
                <a:latin typeface="Arial" panose="020B0604020202020204" pitchFamily="34" charset="0"/>
              </a:rPr>
              <a:t>-</a:t>
            </a:r>
            <a:r>
              <a:rPr lang="en-US" sz="2800" dirty="0">
                <a:ln w="3175">
                  <a:noFill/>
                </a:ln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n w="3175">
                  <a:noFill/>
                </a:ln>
                <a:latin typeface="Arial" panose="020B0604020202020204" pitchFamily="34" charset="0"/>
              </a:rPr>
              <a:t>sải</a:t>
            </a:r>
            <a:r>
              <a:rPr lang="en-US" sz="2800" b="1" dirty="0">
                <a:ln w="3175">
                  <a:noFill/>
                </a:ln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n w="3175">
                  <a:noFill/>
                </a:ln>
                <a:latin typeface="Arial" panose="020B0604020202020204" pitchFamily="34" charset="0"/>
              </a:rPr>
              <a:t>cánh</a:t>
            </a:r>
            <a:r>
              <a:rPr lang="en-US" sz="2800" dirty="0">
                <a:ln w="3175">
                  <a:noFill/>
                </a:ln>
                <a:latin typeface="Arial" panose="020B0604020202020204" pitchFamily="34" charset="0"/>
              </a:rPr>
              <a:t>: </a:t>
            </a:r>
            <a:r>
              <a:rPr lang="en-US" sz="2800" i="1" dirty="0" err="1">
                <a:ln w="3175">
                  <a:noFill/>
                </a:ln>
                <a:solidFill>
                  <a:srgbClr val="92D050"/>
                </a:solidFill>
                <a:latin typeface="Arial" panose="020B0604020202020204" pitchFamily="34" charset="0"/>
              </a:rPr>
              <a:t>độ</a:t>
            </a:r>
            <a:r>
              <a:rPr lang="en-US" sz="2800" i="1" dirty="0">
                <a:ln w="3175">
                  <a:noFill/>
                </a:ln>
                <a:solidFill>
                  <a:srgbClr val="92D050"/>
                </a:solidFill>
                <a:latin typeface="Arial" panose="020B0604020202020204" pitchFamily="34" charset="0"/>
              </a:rPr>
              <a:t> </a:t>
            </a:r>
            <a:r>
              <a:rPr lang="en-US" sz="2800" i="1" dirty="0" err="1">
                <a:ln w="3175">
                  <a:noFill/>
                </a:ln>
                <a:solidFill>
                  <a:srgbClr val="92D050"/>
                </a:solidFill>
                <a:latin typeface="Arial" panose="020B0604020202020204" pitchFamily="34" charset="0"/>
              </a:rPr>
              <a:t>dài</a:t>
            </a:r>
            <a:r>
              <a:rPr lang="en-US" sz="2800" i="1" dirty="0">
                <a:ln w="3175">
                  <a:noFill/>
                </a:ln>
                <a:solidFill>
                  <a:srgbClr val="92D050"/>
                </a:solidFill>
                <a:latin typeface="Arial" panose="020B0604020202020204" pitchFamily="34" charset="0"/>
              </a:rPr>
              <a:t> </a:t>
            </a:r>
            <a:r>
              <a:rPr lang="en-US" sz="2800" i="1" dirty="0" err="1">
                <a:ln w="3175">
                  <a:noFill/>
                </a:ln>
                <a:solidFill>
                  <a:srgbClr val="92D050"/>
                </a:solidFill>
                <a:latin typeface="Arial" panose="020B0604020202020204" pitchFamily="34" charset="0"/>
              </a:rPr>
              <a:t>của</a:t>
            </a:r>
            <a:r>
              <a:rPr lang="en-US" sz="2800" i="1" dirty="0">
                <a:ln w="3175">
                  <a:noFill/>
                </a:ln>
                <a:solidFill>
                  <a:srgbClr val="92D050"/>
                </a:solidFill>
                <a:latin typeface="Arial" panose="020B0604020202020204" pitchFamily="34" charset="0"/>
              </a:rPr>
              <a:t> </a:t>
            </a:r>
            <a:r>
              <a:rPr lang="en-US" sz="2800" i="1" dirty="0" err="1">
                <a:ln w="3175">
                  <a:noFill/>
                </a:ln>
                <a:solidFill>
                  <a:srgbClr val="92D050"/>
                </a:solidFill>
                <a:latin typeface="Arial" panose="020B0604020202020204" pitchFamily="34" charset="0"/>
              </a:rPr>
              <a:t>cánh</a:t>
            </a:r>
            <a:endParaRPr lang="en-US" sz="2800" i="1" dirty="0">
              <a:ln w="3175">
                <a:noFill/>
              </a:ln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5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09923" y="1290055"/>
            <a:ext cx="5428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0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  <a:r>
              <a:rPr lang="en-US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endParaRPr lang="en-US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10" name="LankyWarmAmericanquarterhorse-mobil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46639" y="2025353"/>
            <a:ext cx="7555387" cy="452927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66753" y="304785"/>
            <a:ext cx="6096000" cy="98527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2400" spc="1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en-US" sz="2400" spc="1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400" spc="1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2400" spc="1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21 </a:t>
            </a:r>
            <a:r>
              <a:rPr lang="en-US" sz="2400" spc="1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tháng</a:t>
            </a:r>
            <a:r>
              <a:rPr lang="en-US" sz="2400" spc="1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 </a:t>
            </a:r>
            <a:r>
              <a:rPr lang="en-US" sz="2400" spc="1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năm</a:t>
            </a:r>
            <a:r>
              <a:rPr lang="en-US" sz="2400" spc="1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2025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2400" u="sng" spc="1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Tiếng</a:t>
            </a:r>
            <a:r>
              <a:rPr lang="en-US" sz="2400" u="sng" spc="1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u="sng" spc="1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Việt</a:t>
            </a:r>
            <a:endParaRPr lang="en-US" sz="2400" u="sng" spc="100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46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0466" y="1332775"/>
            <a:ext cx="1094979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0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  <a:r>
              <a:rPr lang="en-US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endParaRPr lang="en-US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Hải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âu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sải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vượt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mênh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mông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Hải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âu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bơi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giỏi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màng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vịt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Hải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âu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suốt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đậu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ngay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dập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dềnh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bão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đàn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trú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ẩn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hải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âu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bão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coi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3048000" y="347505"/>
            <a:ext cx="6096000" cy="98527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2400" spc="1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en-US" sz="2400" spc="1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400" spc="1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2400" spc="1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31 </a:t>
            </a:r>
            <a:r>
              <a:rPr lang="en-US" sz="2400" spc="1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tháng</a:t>
            </a:r>
            <a:r>
              <a:rPr lang="en-US" sz="2400" spc="1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 </a:t>
            </a:r>
            <a:r>
              <a:rPr lang="en-US" sz="2400" spc="1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năm</a:t>
            </a:r>
            <a:r>
              <a:rPr lang="en-US" sz="2400" spc="1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2025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2400" u="sng" spc="1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Tiếng</a:t>
            </a:r>
            <a:r>
              <a:rPr lang="en-US" sz="2400" u="sng" spc="1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u="sng" spc="1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Việt</a:t>
            </a:r>
            <a:endParaRPr lang="en-US" sz="2400" u="sng" spc="100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86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323420" y="1353943"/>
            <a:ext cx="5450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0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endParaRPr lang="en-US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086192" y="2693320"/>
            <a:ext cx="227385" cy="414670"/>
            <a:chOff x="2192518" y="2783351"/>
            <a:chExt cx="227385" cy="414670"/>
          </a:xfrm>
        </p:grpSpPr>
        <p:cxnSp>
          <p:nvCxnSpPr>
            <p:cNvPr id="24" name="Straight Connector 23"/>
            <p:cNvCxnSpPr/>
            <p:nvPr/>
          </p:nvCxnSpPr>
          <p:spPr>
            <a:xfrm flipH="1">
              <a:off x="2192518" y="2783351"/>
              <a:ext cx="106326" cy="41467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2313577" y="2783351"/>
              <a:ext cx="106326" cy="41467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 flipH="1">
            <a:off x="4997420" y="2275376"/>
            <a:ext cx="106326" cy="41467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603715" y="26474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06750" y="3403881"/>
            <a:ext cx="9329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bão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trú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ẩn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1606750" y="2254208"/>
            <a:ext cx="9329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Hải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âu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bơi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vịt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4653243" y="3427378"/>
            <a:ext cx="106326" cy="41467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9597150" y="3427378"/>
            <a:ext cx="227385" cy="414670"/>
            <a:chOff x="2192518" y="2783351"/>
            <a:chExt cx="227385" cy="414670"/>
          </a:xfrm>
        </p:grpSpPr>
        <p:cxnSp>
          <p:nvCxnSpPr>
            <p:cNvPr id="30" name="Straight Connector 29"/>
            <p:cNvCxnSpPr/>
            <p:nvPr/>
          </p:nvCxnSpPr>
          <p:spPr>
            <a:xfrm flipH="1">
              <a:off x="2192518" y="2783351"/>
              <a:ext cx="106326" cy="41467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2313577" y="2783351"/>
              <a:ext cx="106326" cy="41467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/>
          <p:cNvCxnSpPr/>
          <p:nvPr/>
        </p:nvCxnSpPr>
        <p:spPr>
          <a:xfrm flipH="1">
            <a:off x="7952174" y="2275376"/>
            <a:ext cx="106326" cy="41467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032166" y="240667"/>
            <a:ext cx="6096000" cy="98527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2400" spc="1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en-US" sz="2400" spc="1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400" spc="1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2400" spc="1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31 </a:t>
            </a:r>
            <a:r>
              <a:rPr lang="en-US" sz="2400" spc="1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tháng</a:t>
            </a:r>
            <a:r>
              <a:rPr lang="en-US" sz="2400" spc="1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 </a:t>
            </a:r>
            <a:r>
              <a:rPr lang="en-US" sz="2400" spc="1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năm</a:t>
            </a:r>
            <a:r>
              <a:rPr lang="en-US" sz="2400" spc="1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2025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2400" u="sng" spc="1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Tiếng</a:t>
            </a:r>
            <a:r>
              <a:rPr lang="en-US" sz="2400" u="sng" spc="1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u="sng" spc="1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Việt</a:t>
            </a:r>
            <a:endParaRPr lang="en-US" sz="2400" u="sng" spc="100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19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0"/>
          <p:cNvSpPr>
            <a:spLocks noChangeArrowheads="1"/>
          </p:cNvSpPr>
          <p:nvPr/>
        </p:nvSpPr>
        <p:spPr bwMode="auto">
          <a:xfrm>
            <a:off x="2313577" y="347505"/>
            <a:ext cx="7283573" cy="98527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spc="100" dirty="0" err="1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en-US" sz="2400" spc="1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400" spc="1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2400" spc="1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31 </a:t>
            </a:r>
            <a:r>
              <a:rPr lang="en-US" sz="2400" spc="100" dirty="0" err="1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tháng</a:t>
            </a:r>
            <a:r>
              <a:rPr lang="en-US" sz="2400" spc="1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 </a:t>
            </a:r>
            <a:r>
              <a:rPr lang="en-US" sz="2400" spc="1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năm</a:t>
            </a:r>
            <a:r>
              <a:rPr lang="en-US" sz="2400" spc="1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2025</a:t>
            </a:r>
          </a:p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u="sng" spc="100" dirty="0" err="1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Tiếng</a:t>
            </a:r>
            <a:r>
              <a:rPr lang="en-US" sz="2400" u="sng" spc="1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u="sng" spc="100" dirty="0" err="1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Việt</a:t>
            </a:r>
            <a:endParaRPr lang="en-US" sz="2400" u="sng" spc="100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466" y="1332775"/>
            <a:ext cx="1094979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0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  <a:r>
              <a:rPr lang="en-US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endParaRPr lang="en-US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Hải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âu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sải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vượt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mênh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mông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Hải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âu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bơi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giỏi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màng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vịt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Hải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âu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suốt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đậu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ngay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dập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dềnh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bão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đàn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trú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ẩn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hải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âu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bão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coi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212112" y="1765005"/>
            <a:ext cx="361507" cy="372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2111" y="3592125"/>
            <a:ext cx="361507" cy="372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2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73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000" y="2771336"/>
            <a:ext cx="1296283" cy="7078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16283" y="2771336"/>
            <a:ext cx="6380867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NKeyUni-Hyper" panose="02020500000000000000" pitchFamily="18" charset="0"/>
                <a:ea typeface="TNKeyUni-Hyper" panose="02020500000000000000" pitchFamily="18" charset="0"/>
                <a:cs typeface="TNKeyUni-Hyper" panose="02020500000000000000" pitchFamily="18" charset="0"/>
              </a:rPr>
              <a:t>Luyện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NKeyUni-Hyper" panose="02020500000000000000" pitchFamily="18" charset="0"/>
                <a:ea typeface="TNKeyUni-Hyper" panose="02020500000000000000" pitchFamily="18" charset="0"/>
                <a:cs typeface="TNKeyUni-Hyper" panose="02020500000000000000" pitchFamily="18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NKeyUni-Hyper" panose="02020500000000000000" pitchFamily="18" charset="0"/>
                <a:ea typeface="TNKeyUni-Hyper" panose="02020500000000000000" pitchFamily="18" charset="0"/>
                <a:cs typeface="TNKeyUni-Hyper" panose="02020500000000000000" pitchFamily="18" charset="0"/>
              </a:rPr>
              <a:t>đọc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NKeyUni-Hyper" panose="02020500000000000000" pitchFamily="18" charset="0"/>
                <a:ea typeface="TNKeyUni-Hyper" panose="02020500000000000000" pitchFamily="18" charset="0"/>
                <a:cs typeface="TNKeyUni-Hyper" panose="02020500000000000000" pitchFamily="18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NKeyUni-Hyper" panose="02020500000000000000" pitchFamily="18" charset="0"/>
                <a:ea typeface="TNKeyUni-Hyper" panose="02020500000000000000" pitchFamily="18" charset="0"/>
                <a:cs typeface="TNKeyUni-Hyper" panose="02020500000000000000" pitchFamily="18" charset="0"/>
              </a:rPr>
              <a:t>theo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NKeyUni-Hyper" panose="02020500000000000000" pitchFamily="18" charset="0"/>
                <a:ea typeface="TNKeyUni-Hyper" panose="02020500000000000000" pitchFamily="18" charset="0"/>
                <a:cs typeface="TNKeyUni-Hyper" panose="02020500000000000000" pitchFamily="18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NKeyUni-Hyper" panose="02020500000000000000" pitchFamily="18" charset="0"/>
                <a:ea typeface="TNKeyUni-Hyper" panose="02020500000000000000" pitchFamily="18" charset="0"/>
                <a:cs typeface="TNKeyUni-Hyper" panose="02020500000000000000" pitchFamily="18" charset="0"/>
              </a:rPr>
              <a:t>nhóm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NKeyUni-Hyper" panose="02020500000000000000" pitchFamily="18" charset="0"/>
                <a:ea typeface="TNKeyUni-Hyper" panose="02020500000000000000" pitchFamily="18" charset="0"/>
                <a:cs typeface="TNKeyUni-Hyper" panose="02020500000000000000" pitchFamily="18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NKeyUni-Hyper" panose="02020500000000000000" pitchFamily="18" charset="0"/>
                <a:ea typeface="TNKeyUni-Hyper" panose="02020500000000000000" pitchFamily="18" charset="0"/>
                <a:cs typeface="TNKeyUni-Hyper" panose="02020500000000000000" pitchFamily="18" charset="0"/>
              </a:rPr>
              <a:t>đôi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NKeyUni-Hyper" panose="02020500000000000000" pitchFamily="18" charset="0"/>
                <a:ea typeface="TNKeyUni-Hyper" panose="02020500000000000000" pitchFamily="18" charset="0"/>
                <a:cs typeface="TNKeyUni-Hyper" panose="02020500000000000000" pitchFamily="18" charset="0"/>
              </a:rPr>
              <a:t> </a:t>
            </a: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NKeyUni-Hyper" panose="02020500000000000000" pitchFamily="18" charset="0"/>
              <a:ea typeface="TNKeyUni-Hyper" panose="02020500000000000000" pitchFamily="18" charset="0"/>
              <a:cs typeface="TNKeyUni-Hyper" panose="02020500000000000000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13577" y="347505"/>
            <a:ext cx="7283573" cy="1461696"/>
            <a:chOff x="2313577" y="347505"/>
            <a:chExt cx="7283573" cy="1461696"/>
          </a:xfrm>
        </p:grpSpPr>
        <p:sp>
          <p:nvSpPr>
            <p:cNvPr id="4" name="Rectangle 40"/>
            <p:cNvSpPr>
              <a:spLocks noChangeArrowheads="1"/>
            </p:cNvSpPr>
            <p:nvPr/>
          </p:nvSpPr>
          <p:spPr bwMode="auto">
            <a:xfrm>
              <a:off x="2313577" y="347505"/>
              <a:ext cx="7283573" cy="98527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rPr lang="en-US" sz="2400" spc="100" dirty="0" err="1" smtClean="0">
                  <a:solidFill>
                    <a:srgbClr val="0070C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Thứ</a:t>
              </a:r>
              <a:r>
                <a:rPr lang="en-US" sz="2400" spc="100" dirty="0" smtClean="0">
                  <a:solidFill>
                    <a:srgbClr val="0070C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100" dirty="0" err="1" smtClean="0">
                  <a:solidFill>
                    <a:srgbClr val="0070C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hai</a:t>
              </a:r>
              <a:r>
                <a:rPr lang="en-US" sz="2400" spc="100" dirty="0" smtClean="0">
                  <a:solidFill>
                    <a:srgbClr val="0070C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100" dirty="0" err="1">
                  <a:solidFill>
                    <a:srgbClr val="0070C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ngày</a:t>
              </a:r>
              <a:r>
                <a:rPr lang="en-US" sz="2400" spc="100" dirty="0">
                  <a:solidFill>
                    <a:srgbClr val="0070C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100" dirty="0" smtClean="0">
                  <a:solidFill>
                    <a:srgbClr val="0070C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31 </a:t>
              </a:r>
              <a:r>
                <a:rPr lang="en-US" sz="2400" spc="100" dirty="0" err="1" smtClean="0">
                  <a:solidFill>
                    <a:srgbClr val="0070C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tháng</a:t>
              </a:r>
              <a:r>
                <a:rPr lang="en-US" sz="2400" spc="100" dirty="0" smtClean="0">
                  <a:solidFill>
                    <a:srgbClr val="0070C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3 </a:t>
              </a:r>
              <a:r>
                <a:rPr lang="en-US" sz="2400" spc="100" dirty="0" err="1">
                  <a:solidFill>
                    <a:srgbClr val="0070C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năm</a:t>
              </a:r>
              <a:r>
                <a:rPr lang="en-US" sz="2400" spc="100" dirty="0">
                  <a:solidFill>
                    <a:srgbClr val="0070C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100" dirty="0" smtClean="0">
                  <a:solidFill>
                    <a:srgbClr val="0070C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2025</a:t>
              </a:r>
            </a:p>
            <a:p>
              <a:pPr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rPr lang="en-US" sz="2400" u="sng" spc="100" dirty="0" err="1" smtClean="0">
                  <a:solidFill>
                    <a:srgbClr val="0070C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Tiếng</a:t>
              </a:r>
              <a:r>
                <a:rPr lang="en-US" sz="2400" u="sng" spc="100" dirty="0" smtClean="0">
                  <a:solidFill>
                    <a:srgbClr val="0070C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u="sng" spc="100" dirty="0" err="1" smtClean="0">
                  <a:solidFill>
                    <a:srgbClr val="0070C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Việt</a:t>
              </a:r>
              <a:endParaRPr lang="en-US" sz="2400" u="sng" spc="1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456121" y="1285981"/>
              <a:ext cx="49984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u="sng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800" b="1" u="sng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1:</a:t>
              </a:r>
              <a:r>
                <a:rPr lang="en-US" sz="28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Loài</a:t>
              </a:r>
              <a:r>
                <a:rPr lang="en-US" sz="28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chim</a:t>
              </a:r>
              <a:r>
                <a:rPr lang="en-US" sz="28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biển</a:t>
              </a:r>
              <a:r>
                <a:rPr lang="en-US" sz="28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cả</a:t>
              </a:r>
              <a:endPara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97875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0"/>
          <p:cNvSpPr>
            <a:spLocks noChangeArrowheads="1"/>
          </p:cNvSpPr>
          <p:nvPr/>
        </p:nvSpPr>
        <p:spPr bwMode="auto">
          <a:xfrm>
            <a:off x="2313577" y="347505"/>
            <a:ext cx="7283573" cy="98527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spc="100" dirty="0" err="1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en-US" sz="2400" spc="1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400" spc="1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2400" spc="1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31 </a:t>
            </a:r>
            <a:r>
              <a:rPr lang="en-US" sz="2400" spc="100" dirty="0" err="1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tháng</a:t>
            </a:r>
            <a:r>
              <a:rPr lang="en-US" sz="2400" spc="1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 </a:t>
            </a:r>
            <a:r>
              <a:rPr lang="en-US" sz="2400" spc="1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năm</a:t>
            </a:r>
            <a:r>
              <a:rPr lang="en-US" sz="2400" spc="1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2025</a:t>
            </a:r>
          </a:p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u="sng" spc="100" dirty="0" err="1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Tiếng</a:t>
            </a:r>
            <a:r>
              <a:rPr lang="en-US" sz="2400" u="sng" spc="1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u="sng" spc="100" dirty="0" err="1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Việt</a:t>
            </a:r>
            <a:endParaRPr lang="en-US" sz="2400" u="sng" spc="100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0466" y="1332775"/>
            <a:ext cx="1094979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0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  <a:r>
              <a:rPr lang="en-US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endParaRPr lang="en-US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Hải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âu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sải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vượt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mênh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mông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Hải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âu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bơi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giỏi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màng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vịt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Hải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âu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suốt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đậu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ngay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dập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dềnh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bão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đàn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trú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ẩn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hải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âu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bão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coi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5091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313577" y="347505"/>
            <a:ext cx="7283573" cy="1461696"/>
            <a:chOff x="2313577" y="347505"/>
            <a:chExt cx="7283573" cy="1461696"/>
          </a:xfrm>
        </p:grpSpPr>
        <p:sp>
          <p:nvSpPr>
            <p:cNvPr id="6" name="Rectangle 40"/>
            <p:cNvSpPr>
              <a:spLocks noChangeArrowheads="1"/>
            </p:cNvSpPr>
            <p:nvPr/>
          </p:nvSpPr>
          <p:spPr bwMode="auto">
            <a:xfrm>
              <a:off x="2313577" y="347505"/>
              <a:ext cx="7283573" cy="98527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rPr lang="en-US" sz="2400" spc="100" dirty="0" err="1" smtClean="0">
                  <a:solidFill>
                    <a:srgbClr val="0070C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Thứ</a:t>
              </a:r>
              <a:r>
                <a:rPr lang="en-US" sz="2400" spc="100" dirty="0" smtClean="0">
                  <a:solidFill>
                    <a:srgbClr val="0070C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100" dirty="0" err="1" smtClean="0">
                  <a:solidFill>
                    <a:srgbClr val="0070C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hai</a:t>
              </a:r>
              <a:r>
                <a:rPr lang="en-US" sz="2400" spc="100" dirty="0" smtClean="0">
                  <a:solidFill>
                    <a:srgbClr val="0070C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100" dirty="0" err="1">
                  <a:solidFill>
                    <a:srgbClr val="0070C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ngày</a:t>
              </a:r>
              <a:r>
                <a:rPr lang="en-US" sz="2400" spc="100" dirty="0">
                  <a:solidFill>
                    <a:srgbClr val="0070C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100" dirty="0" smtClean="0">
                  <a:solidFill>
                    <a:srgbClr val="0070C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31 </a:t>
              </a:r>
              <a:r>
                <a:rPr lang="en-US" sz="2400" spc="100" dirty="0" err="1" smtClean="0">
                  <a:solidFill>
                    <a:srgbClr val="0070C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tháng</a:t>
              </a:r>
              <a:r>
                <a:rPr lang="en-US" sz="2400" spc="100" dirty="0" smtClean="0">
                  <a:solidFill>
                    <a:srgbClr val="0070C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3 </a:t>
              </a:r>
              <a:r>
                <a:rPr lang="en-US" sz="2400" spc="100" dirty="0" err="1">
                  <a:solidFill>
                    <a:srgbClr val="0070C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năm</a:t>
              </a:r>
              <a:r>
                <a:rPr lang="en-US" sz="2400" spc="100" dirty="0">
                  <a:solidFill>
                    <a:srgbClr val="0070C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100" dirty="0" smtClean="0">
                  <a:solidFill>
                    <a:srgbClr val="0070C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2025</a:t>
              </a:r>
            </a:p>
            <a:p>
              <a:pPr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rPr lang="en-US" sz="2400" u="sng" spc="100" dirty="0" err="1" smtClean="0">
                  <a:solidFill>
                    <a:srgbClr val="0070C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Tiếng</a:t>
              </a:r>
              <a:r>
                <a:rPr lang="en-US" sz="2400" u="sng" spc="100" dirty="0" smtClean="0">
                  <a:solidFill>
                    <a:srgbClr val="0070C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u="sng" spc="100" dirty="0" err="1" smtClean="0">
                  <a:solidFill>
                    <a:srgbClr val="0070C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Việt</a:t>
              </a:r>
              <a:endParaRPr lang="en-US" sz="2400" u="sng" spc="1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456121" y="1285981"/>
              <a:ext cx="49984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u="sng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800" b="1" u="sng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1:</a:t>
              </a:r>
              <a:r>
                <a:rPr lang="en-US" sz="28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Loài</a:t>
              </a:r>
              <a:r>
                <a:rPr lang="en-US" sz="28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chim</a:t>
              </a:r>
              <a:r>
                <a:rPr lang="en-US" sz="28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biển</a:t>
              </a:r>
              <a:r>
                <a:rPr lang="en-US" sz="28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cả</a:t>
              </a:r>
              <a:endPara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270318" y="2640220"/>
            <a:ext cx="5370089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NKeyUni-Hyper" panose="02020500000000000000" pitchFamily="18" charset="0"/>
                <a:ea typeface="TNKeyUni-Hyper" panose="02020500000000000000" pitchFamily="18" charset="0"/>
                <a:cs typeface="TNKeyUni-Hyper" panose="02020500000000000000" pitchFamily="18" charset="0"/>
              </a:rPr>
              <a:t>Thi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NKeyUni-Hyper" panose="02020500000000000000" pitchFamily="18" charset="0"/>
                <a:ea typeface="TNKeyUni-Hyper" panose="02020500000000000000" pitchFamily="18" charset="0"/>
                <a:cs typeface="TNKeyUni-Hyper" panose="02020500000000000000" pitchFamily="18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NKeyUni-Hyper" panose="02020500000000000000" pitchFamily="18" charset="0"/>
                <a:ea typeface="TNKeyUni-Hyper" panose="02020500000000000000" pitchFamily="18" charset="0"/>
                <a:cs typeface="TNKeyUni-Hyper" panose="02020500000000000000" pitchFamily="18" charset="0"/>
              </a:rPr>
              <a:t>đọc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NKeyUni-Hyper" panose="02020500000000000000" pitchFamily="18" charset="0"/>
                <a:ea typeface="TNKeyUni-Hyper" panose="02020500000000000000" pitchFamily="18" charset="0"/>
                <a:cs typeface="TNKeyUni-Hyper" panose="02020500000000000000" pitchFamily="18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NKeyUni-Hyper" panose="02020500000000000000" pitchFamily="18" charset="0"/>
                <a:ea typeface="TNKeyUni-Hyper" panose="02020500000000000000" pitchFamily="18" charset="0"/>
                <a:cs typeface="TNKeyUni-Hyper" panose="02020500000000000000" pitchFamily="18" charset="0"/>
              </a:rPr>
              <a:t>giữa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NKeyUni-Hyper" panose="02020500000000000000" pitchFamily="18" charset="0"/>
                <a:ea typeface="TNKeyUni-Hyper" panose="02020500000000000000" pitchFamily="18" charset="0"/>
                <a:cs typeface="TNKeyUni-Hyper" panose="02020500000000000000" pitchFamily="18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NKeyUni-Hyper" panose="02020500000000000000" pitchFamily="18" charset="0"/>
                <a:ea typeface="TNKeyUni-Hyper" panose="02020500000000000000" pitchFamily="18" charset="0"/>
                <a:cs typeface="TNKeyUni-Hyper" panose="02020500000000000000" pitchFamily="18" charset="0"/>
              </a:rPr>
              <a:t>các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NKeyUni-Hyper" panose="02020500000000000000" pitchFamily="18" charset="0"/>
                <a:ea typeface="TNKeyUni-Hyper" panose="02020500000000000000" pitchFamily="18" charset="0"/>
                <a:cs typeface="TNKeyUni-Hyper" panose="02020500000000000000" pitchFamily="18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NKeyUni-Hyper" panose="02020500000000000000" pitchFamily="18" charset="0"/>
                <a:ea typeface="TNKeyUni-Hyper" panose="02020500000000000000" pitchFamily="18" charset="0"/>
                <a:cs typeface="TNKeyUni-Hyper" panose="02020500000000000000" pitchFamily="18" charset="0"/>
              </a:rPr>
              <a:t>tổ</a:t>
            </a:r>
            <a:endParaRPr lang="en-US" sz="4000" dirty="0">
              <a:solidFill>
                <a:srgbClr val="A31D7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NKeyUni-Hyper" panose="02020500000000000000" pitchFamily="18" charset="0"/>
              <a:ea typeface="TNKeyUni-Hyper" panose="02020500000000000000" pitchFamily="18" charset="0"/>
              <a:cs typeface="TNKeyUni-Hyper" panose="020205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9652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36325" y="1528861"/>
            <a:ext cx="6910930" cy="769441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NKeyUni-Hyper" panose="02020500000000000000" pitchFamily="18" charset="0"/>
                <a:ea typeface="TNKeyUni-Hyper" panose="02020500000000000000" pitchFamily="18" charset="0"/>
                <a:cs typeface="TNKeyUni-Hyper" panose="02020500000000000000" pitchFamily="18" charset="0"/>
              </a:rPr>
              <a:t>Trò</a:t>
            </a:r>
            <a:r>
              <a:rPr lang="en-US" sz="4400" b="1" u="sng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NKeyUni-Hyper" panose="02020500000000000000" pitchFamily="18" charset="0"/>
                <a:ea typeface="TNKeyUni-Hyper" panose="02020500000000000000" pitchFamily="18" charset="0"/>
                <a:cs typeface="TNKeyUni-Hyper" panose="02020500000000000000" pitchFamily="18" charset="0"/>
              </a:rPr>
              <a:t> </a:t>
            </a:r>
            <a:r>
              <a:rPr lang="en-US" sz="4400" b="1" u="sng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NKeyUni-Hyper" panose="02020500000000000000" pitchFamily="18" charset="0"/>
                <a:ea typeface="TNKeyUni-Hyper" panose="02020500000000000000" pitchFamily="18" charset="0"/>
                <a:cs typeface="TNKeyUni-Hyper" panose="02020500000000000000" pitchFamily="18" charset="0"/>
              </a:rPr>
              <a:t>chơi</a:t>
            </a:r>
            <a:r>
              <a:rPr lang="en-US" sz="4400" b="1" u="sng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NKeyUni-Hyper" panose="02020500000000000000" pitchFamily="18" charset="0"/>
                <a:ea typeface="TNKeyUni-Hyper" panose="02020500000000000000" pitchFamily="18" charset="0"/>
                <a:cs typeface="TNKeyUni-Hyper" panose="02020500000000000000" pitchFamily="18" charset="0"/>
              </a:rPr>
              <a:t>:</a:t>
            </a:r>
            <a:r>
              <a:rPr lang="en-US" sz="44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NKeyUni-Hyper" panose="02020500000000000000" pitchFamily="18" charset="0"/>
                <a:ea typeface="TNKeyUni-Hyper" panose="02020500000000000000" pitchFamily="18" charset="0"/>
                <a:cs typeface="TNKeyUni-Hyper" panose="02020500000000000000" pitchFamily="18" charset="0"/>
              </a:rPr>
              <a:t> Ô CỬA BÍ MẬT</a:t>
            </a:r>
            <a:endParaRPr lang="en-US" sz="44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NKeyUni-Hyper" panose="02020500000000000000" pitchFamily="18" charset="0"/>
              <a:ea typeface="TNKeyUni-Hyper" panose="02020500000000000000" pitchFamily="18" charset="0"/>
              <a:cs typeface="TNKeyUni-Hyper" panose="02020500000000000000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17758" y="28514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925284" y="3393655"/>
            <a:ext cx="2281943" cy="29045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CÂU HỎI CỦA SÓI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665854" y="3366379"/>
            <a:ext cx="2373608" cy="291164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KIẾN VÀ CHIM BỒ CÂU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485182" y="3363255"/>
            <a:ext cx="2290070" cy="289735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CHÚ BÉ CHĂN CỪU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191300" y="3369478"/>
            <a:ext cx="2295125" cy="289869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TIẾNG VỌNG CỦA NÚI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18533" y="3386511"/>
            <a:ext cx="2290346" cy="291164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buồn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bực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65854" y="3366379"/>
            <a:ext cx="2373608" cy="291164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bám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bờ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474466" y="3372706"/>
            <a:ext cx="2295125" cy="289547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lừa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vẫn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thản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91299" y="3360861"/>
            <a:ext cx="2295125" cy="289547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quay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núi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3608630" y="2595438"/>
            <a:ext cx="2680888" cy="3793056"/>
            <a:chOff x="2892841" y="-2791659"/>
            <a:chExt cx="2819400" cy="4238625"/>
          </a:xfrm>
        </p:grpSpPr>
        <p:pic>
          <p:nvPicPr>
            <p:cNvPr id="36" name="Picture 35" descr="50LCACDFMNICA8H7U25CA03NX0VCAFV7T4MCAK2A4M3CA19P78DCA6JMEOMCA1OX4EVCAUN3PJLCA3XV3PMCAU6XVGCCALJG1SPCABX6R8PCAT95370CA52CH4FCAAFV2RACAHRS8MVCA7L5MP8CAZ8BEV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2841" y="-2791659"/>
              <a:ext cx="2819400" cy="4238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3874598" y="-457753"/>
              <a:ext cx="83671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b="1" dirty="0" smtClean="0">
                  <a:solidFill>
                    <a:srgbClr val="FFFF00"/>
                  </a:solidFill>
                </a:rPr>
                <a:t>2</a:t>
              </a:r>
              <a:endParaRPr lang="en-US" sz="96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58592" y="2572392"/>
            <a:ext cx="2810228" cy="3816102"/>
            <a:chOff x="507944" y="1369405"/>
            <a:chExt cx="2810228" cy="3816102"/>
          </a:xfrm>
        </p:grpSpPr>
        <p:pic>
          <p:nvPicPr>
            <p:cNvPr id="34" name="Picture 33" descr="50LCACDFMNICA8H7U25CA03NX0VCAFV7T4MCAK2A4M3CA19P78DCA6JMEOMCA1OX4EVCAUN3PJLCA3XV3PMCAU6XVGCCALJG1SPCABX6R8PCAT95370CA52CH4FCAAFV2RACAHRS8MVCA7L5MP8CAZ8BEV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944" y="1369405"/>
              <a:ext cx="2810228" cy="3816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1496063" y="3460959"/>
              <a:ext cx="833989" cy="1413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b="1" dirty="0">
                  <a:solidFill>
                    <a:srgbClr val="FFFF00"/>
                  </a:solidFill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9157581" y="2572392"/>
            <a:ext cx="2533547" cy="3793057"/>
            <a:chOff x="9193639" y="-2826487"/>
            <a:chExt cx="2819400" cy="4238625"/>
          </a:xfrm>
        </p:grpSpPr>
        <p:pic>
          <p:nvPicPr>
            <p:cNvPr id="44" name="Picture 43" descr="50LCACDFMNICA8H7U25CA03NX0VCAFV7T4MCAK2A4M3CA19P78DCA6JMEOMCA1OX4EVCAUN3PJLCA3XV3PMCAU6XVGCCALJG1SPCABX6R8PCAT95370CA52CH4FCAAFV2RACAHRS8MVCA7L5MP8CAZ8BEV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93639" y="-2826487"/>
              <a:ext cx="2819400" cy="4238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Box 44"/>
            <p:cNvSpPr txBox="1"/>
            <p:nvPr/>
          </p:nvSpPr>
          <p:spPr>
            <a:xfrm>
              <a:off x="10184982" y="-489239"/>
              <a:ext cx="83671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b="1" dirty="0" smtClean="0">
                  <a:solidFill>
                    <a:srgbClr val="FFFF00"/>
                  </a:solidFill>
                </a:rPr>
                <a:t>4</a:t>
              </a:r>
              <a:endParaRPr lang="en-US" sz="96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424822" y="2583914"/>
            <a:ext cx="2561775" cy="3793057"/>
            <a:chOff x="6529484" y="3210259"/>
            <a:chExt cx="2561775" cy="3793057"/>
          </a:xfrm>
        </p:grpSpPr>
        <p:pic>
          <p:nvPicPr>
            <p:cNvPr id="41" name="Picture 40" descr="50LCACDFMNICA8H7U25CA03NX0VCAFV7T4MCAK2A4M3CA19P78DCA6JMEOMCA1OX4EVCAUN3PJLCA3XV3PMCAU6XVGCCALJG1SPCABX6R8PCAT95370CA52CH4FCAAFV2RACAHRS8MVCA7L5MP8CAZ8BEV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9484" y="3210259"/>
              <a:ext cx="2561775" cy="37930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TextBox 45"/>
            <p:cNvSpPr txBox="1"/>
            <p:nvPr/>
          </p:nvSpPr>
          <p:spPr>
            <a:xfrm>
              <a:off x="7430243" y="5301812"/>
              <a:ext cx="760256" cy="1404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b="1" dirty="0" smtClean="0">
                  <a:solidFill>
                    <a:srgbClr val="FFFF00"/>
                  </a:solidFill>
                </a:rPr>
                <a:t>3</a:t>
              </a:r>
              <a:endParaRPr lang="en-US" sz="96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42" name="Rectangle 40"/>
          <p:cNvSpPr>
            <a:spLocks noChangeArrowheads="1"/>
          </p:cNvSpPr>
          <p:nvPr/>
        </p:nvSpPr>
        <p:spPr bwMode="auto">
          <a:xfrm>
            <a:off x="2330669" y="324874"/>
            <a:ext cx="7283573" cy="98527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spc="100" dirty="0" err="1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en-US" sz="2400" spc="1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400" spc="1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2400" spc="1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31 </a:t>
            </a:r>
            <a:r>
              <a:rPr lang="en-US" sz="2400" spc="100" dirty="0" err="1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tháng</a:t>
            </a:r>
            <a:r>
              <a:rPr lang="en-US" sz="2400" spc="1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2400" spc="1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năm</a:t>
            </a:r>
            <a:r>
              <a:rPr lang="en-US" sz="2400" spc="1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2025</a:t>
            </a:r>
          </a:p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u="sng" spc="100" dirty="0" err="1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Tiếng</a:t>
            </a:r>
            <a:r>
              <a:rPr lang="en-US" sz="2400" u="sng" spc="1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u="sng" spc="100" dirty="0" err="1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Việt</a:t>
            </a:r>
            <a:endParaRPr lang="en-US" sz="2400" u="sng" spc="100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89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945" y="1443262"/>
            <a:ext cx="7925020" cy="1578153"/>
          </a:xfrm>
          <a:prstGeom prst="rect">
            <a:avLst/>
          </a:prstGeom>
        </p:spPr>
      </p:pic>
      <p:sp>
        <p:nvSpPr>
          <p:cNvPr id="9" name="Rectangle 40"/>
          <p:cNvSpPr>
            <a:spLocks noChangeArrowheads="1"/>
          </p:cNvSpPr>
          <p:nvPr/>
        </p:nvSpPr>
        <p:spPr bwMode="auto">
          <a:xfrm>
            <a:off x="2330669" y="324874"/>
            <a:ext cx="7283573" cy="98527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spc="100" dirty="0" err="1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en-US" sz="2400" spc="1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400" spc="1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2400" spc="1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31 </a:t>
            </a:r>
            <a:r>
              <a:rPr lang="en-US" sz="2400" spc="100" dirty="0" err="1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tháng</a:t>
            </a:r>
            <a:r>
              <a:rPr lang="en-US" sz="2400" spc="1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 </a:t>
            </a:r>
            <a:r>
              <a:rPr lang="en-US" sz="2400" spc="1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năm</a:t>
            </a:r>
            <a:r>
              <a:rPr lang="en-US" sz="2400" spc="1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2025</a:t>
            </a:r>
          </a:p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u="sng" spc="100" dirty="0" err="1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Tiếng</a:t>
            </a:r>
            <a:r>
              <a:rPr lang="en-US" sz="2400" u="sng" spc="1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u="sng" spc="100" dirty="0" err="1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Việt</a:t>
            </a:r>
            <a:endParaRPr lang="en-US" sz="2400" u="sng" spc="100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945" y="1443262"/>
            <a:ext cx="7925020" cy="52798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38549" y="5808580"/>
            <a:ext cx="289261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78675" y="5808580"/>
            <a:ext cx="645629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9944" y="5808579"/>
            <a:ext cx="1468731" cy="83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66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5655" y="1202829"/>
            <a:ext cx="5723545" cy="1152157"/>
          </a:xfrm>
          <a:prstGeom prst="rect">
            <a:avLst/>
          </a:prstGeom>
        </p:spPr>
      </p:pic>
      <p:sp>
        <p:nvSpPr>
          <p:cNvPr id="4" name="Rectangle 40"/>
          <p:cNvSpPr>
            <a:spLocks noChangeArrowheads="1"/>
          </p:cNvSpPr>
          <p:nvPr/>
        </p:nvSpPr>
        <p:spPr bwMode="auto">
          <a:xfrm>
            <a:off x="2330669" y="324874"/>
            <a:ext cx="7283573" cy="98527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spc="100" dirty="0" err="1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en-US" sz="2400" spc="1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400" spc="1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spc="1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2400" spc="1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31 </a:t>
            </a:r>
            <a:r>
              <a:rPr lang="en-US" sz="2400" spc="100" dirty="0" err="1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tháng</a:t>
            </a:r>
            <a:r>
              <a:rPr lang="en-US" sz="2400" spc="1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 </a:t>
            </a:r>
            <a:r>
              <a:rPr lang="en-US" sz="2400" spc="1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năm</a:t>
            </a:r>
            <a:r>
              <a:rPr lang="en-US" sz="2400" spc="1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2025</a:t>
            </a:r>
          </a:p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u="sng" spc="100" dirty="0" err="1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Tiếng</a:t>
            </a:r>
            <a:r>
              <a:rPr lang="en-US" sz="2400" u="sng" spc="1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u="sng" spc="100" dirty="0" err="1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Việt</a:t>
            </a:r>
            <a:endParaRPr lang="en-US" sz="2400" u="sng" spc="100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577" y="2188099"/>
            <a:ext cx="8553448" cy="465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25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0466" y="1332775"/>
            <a:ext cx="109497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0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endParaRPr lang="en-US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Rectangle 40"/>
          <p:cNvSpPr>
            <a:spLocks noChangeArrowheads="1"/>
          </p:cNvSpPr>
          <p:nvPr/>
        </p:nvSpPr>
        <p:spPr bwMode="auto">
          <a:xfrm>
            <a:off x="2313577" y="347505"/>
            <a:ext cx="7283573" cy="98527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spc="100" dirty="0" err="1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en-US" sz="2400" spc="1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400" spc="1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2400" spc="1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31 </a:t>
            </a:r>
            <a:r>
              <a:rPr lang="en-US" sz="2400" spc="100" dirty="0" err="1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tháng</a:t>
            </a:r>
            <a:r>
              <a:rPr lang="en-US" sz="2400" spc="1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 </a:t>
            </a:r>
            <a:r>
              <a:rPr lang="en-US" sz="2400" spc="1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năm</a:t>
            </a:r>
            <a:r>
              <a:rPr lang="en-US" sz="2400" spc="1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2025</a:t>
            </a:r>
          </a:p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u="sng" spc="100" dirty="0" err="1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Tiếng</a:t>
            </a:r>
            <a:r>
              <a:rPr lang="en-US" sz="2400" u="sng" spc="1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u="sng" spc="100" dirty="0" err="1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Việt</a:t>
            </a:r>
            <a:endParaRPr lang="en-US" sz="2400" u="sng" spc="100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15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0466" y="1321624"/>
            <a:ext cx="10949793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0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  <a:r>
              <a:rPr lang="en-US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endParaRPr lang="en-US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50"/>
              </a:spcBef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Hải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âu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sải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vượt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mênh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mông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Hải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âu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bơi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giỏi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màng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vịt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ts val="150"/>
              </a:spcBef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Hải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âu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suốt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đậu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ngay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dập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dềnh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bão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đàn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trú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ẩn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hải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âu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bão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coi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>
              <a:spcBef>
                <a:spcPts val="150"/>
              </a:spcBef>
            </a:pP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3600" dirty="0"/>
          </a:p>
        </p:txBody>
      </p:sp>
      <p:sp>
        <p:nvSpPr>
          <p:cNvPr id="5" name="Rectangle 40"/>
          <p:cNvSpPr>
            <a:spLocks noChangeArrowheads="1"/>
          </p:cNvSpPr>
          <p:nvPr/>
        </p:nvSpPr>
        <p:spPr bwMode="auto">
          <a:xfrm>
            <a:off x="2313577" y="347505"/>
            <a:ext cx="7283573" cy="98527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spc="100" dirty="0" err="1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en-US" sz="2400" spc="1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400" spc="1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2400" spc="1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31 </a:t>
            </a:r>
            <a:r>
              <a:rPr lang="en-US" sz="2400" spc="100" dirty="0" err="1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tháng</a:t>
            </a:r>
            <a:r>
              <a:rPr lang="en-US" sz="2400" spc="1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 </a:t>
            </a:r>
            <a:r>
              <a:rPr lang="en-US" sz="2400" spc="1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năm</a:t>
            </a:r>
            <a:r>
              <a:rPr lang="en-US" sz="2400" spc="1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2025</a:t>
            </a:r>
          </a:p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u="sng" spc="100" dirty="0" err="1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Tiếng</a:t>
            </a:r>
            <a:r>
              <a:rPr lang="en-US" sz="2400" u="sng" spc="1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u="sng" spc="100" dirty="0" err="1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Việt</a:t>
            </a:r>
            <a:endParaRPr lang="en-US" sz="2400" u="sng" spc="100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6200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0"/>
          <p:cNvSpPr>
            <a:spLocks noChangeArrowheads="1"/>
          </p:cNvSpPr>
          <p:nvPr/>
        </p:nvSpPr>
        <p:spPr bwMode="auto">
          <a:xfrm>
            <a:off x="2313577" y="347505"/>
            <a:ext cx="7283573" cy="98527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spc="100" dirty="0" err="1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en-US" sz="2400" spc="1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bảy</a:t>
            </a:r>
            <a:r>
              <a:rPr lang="en-US" sz="2400" spc="1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2400" spc="1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31</a:t>
            </a:r>
            <a:r>
              <a:rPr lang="en-US" sz="2400" spc="1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tháng</a:t>
            </a:r>
            <a:r>
              <a:rPr lang="en-US" sz="2400" spc="1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  <a:r>
              <a:rPr lang="en-US" sz="2400" spc="1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năm</a:t>
            </a:r>
            <a:r>
              <a:rPr lang="en-US" sz="2400" spc="10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10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2025</a:t>
            </a:r>
            <a:endParaRPr lang="en-US" sz="2400" spc="100" dirty="0" smtClean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u="sng" spc="100" dirty="0" err="1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Tiếng</a:t>
            </a:r>
            <a:r>
              <a:rPr lang="en-US" sz="2400" u="sng" spc="1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u="sng" spc="100" dirty="0" err="1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Việt</a:t>
            </a:r>
            <a:endParaRPr lang="en-US" sz="2400" u="sng" spc="100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464" y="1332775"/>
            <a:ext cx="1094979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0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  <a:r>
              <a:rPr lang="en-US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endParaRPr lang="en-US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Hải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âu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sải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vượt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mênh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mông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Hải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âu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bơi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giỏi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màng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vịt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Hải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âu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suốt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đậu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ngay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dập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dềnh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bão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đàn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trú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ẩn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hải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âu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bão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coi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141834" y="1772466"/>
            <a:ext cx="478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 1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08059" y="1739953"/>
            <a:ext cx="503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2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3605" y="2676415"/>
            <a:ext cx="637953" cy="372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 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13091" y="3592124"/>
            <a:ext cx="739959" cy="372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80253" y="3592125"/>
            <a:ext cx="570613" cy="372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57650" y="4054550"/>
            <a:ext cx="445439" cy="372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6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45666" y="4522382"/>
            <a:ext cx="464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 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43584" y="4963803"/>
            <a:ext cx="504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 8</a:t>
            </a:r>
          </a:p>
        </p:txBody>
      </p:sp>
    </p:spTree>
    <p:extLst>
      <p:ext uri="{BB962C8B-B14F-4D97-AF65-F5344CB8AC3E}">
        <p14:creationId xmlns:p14="http://schemas.microsoft.com/office/powerpoint/2010/main" val="289569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0"/>
          <p:cNvSpPr>
            <a:spLocks noChangeArrowheads="1"/>
          </p:cNvSpPr>
          <p:nvPr/>
        </p:nvSpPr>
        <p:spPr bwMode="auto">
          <a:xfrm>
            <a:off x="2313577" y="347505"/>
            <a:ext cx="7283573" cy="98527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spc="100" dirty="0" err="1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en-US" sz="2400" spc="1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400" spc="1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2400" spc="1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</a:t>
            </a:r>
            <a:r>
              <a:rPr lang="en-US" sz="2400" spc="1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</a:t>
            </a:r>
            <a:r>
              <a:rPr lang="en-US" sz="2400" spc="100" dirty="0" err="1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tháng</a:t>
            </a:r>
            <a:r>
              <a:rPr lang="en-US" sz="2400" spc="1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 </a:t>
            </a:r>
            <a:r>
              <a:rPr lang="en-US" sz="2400" spc="1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năm</a:t>
            </a:r>
            <a:r>
              <a:rPr lang="en-US" sz="2400" spc="1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2025</a:t>
            </a:r>
          </a:p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u="sng" spc="100" dirty="0" err="1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Tiếng</a:t>
            </a:r>
            <a:r>
              <a:rPr lang="en-US" sz="2400" u="sng" spc="1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u="sng" spc="100" dirty="0" err="1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Việt</a:t>
            </a:r>
            <a:endParaRPr lang="en-US" sz="2400" u="sng" spc="100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82" y="1970729"/>
            <a:ext cx="10949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u="sng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800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800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sz="2800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09556" y="1264336"/>
            <a:ext cx="5559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0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  <a:r>
              <a:rPr lang="en-US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endParaRPr lang="en-US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58922" y="2571338"/>
            <a:ext cx="2054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58921" y="3098669"/>
            <a:ext cx="2054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sải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58919" y="3625818"/>
            <a:ext cx="2054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màng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58918" y="4179277"/>
            <a:ext cx="2054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suốt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58918" y="4757687"/>
            <a:ext cx="2911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dềnh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58917" y="5358296"/>
            <a:ext cx="2054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trú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ẩn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58917" y="5889556"/>
            <a:ext cx="2054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bão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2737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0"/>
          <p:cNvSpPr>
            <a:spLocks noChangeArrowheads="1"/>
          </p:cNvSpPr>
          <p:nvPr/>
        </p:nvSpPr>
        <p:spPr bwMode="auto">
          <a:xfrm>
            <a:off x="2313577" y="347505"/>
            <a:ext cx="7283573" cy="98527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spc="100" dirty="0" err="1" smtClean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en-US" sz="2400" spc="100" dirty="0" smtClean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 smtClean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400" spc="100" dirty="0" smtClean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2400" spc="100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</a:t>
            </a:r>
            <a:r>
              <a:rPr lang="en-US" sz="2400" spc="100" dirty="0" smtClean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</a:t>
            </a:r>
            <a:r>
              <a:rPr lang="en-US" sz="2400" spc="100" dirty="0" err="1" smtClean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tháng</a:t>
            </a:r>
            <a:r>
              <a:rPr lang="en-US" sz="2400" spc="100" dirty="0" smtClean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 </a:t>
            </a:r>
            <a:r>
              <a:rPr lang="en-US" sz="2400" spc="100" dirty="0" err="1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năm</a:t>
            </a:r>
            <a:r>
              <a:rPr lang="en-US" sz="2400" spc="100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smtClean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2025</a:t>
            </a:r>
          </a:p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u="sng" spc="100" dirty="0" err="1" smtClean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Tiếng</a:t>
            </a:r>
            <a:r>
              <a:rPr lang="en-US" sz="2400" u="sng" spc="100" dirty="0" smtClean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u="sng" spc="100" dirty="0" err="1" smtClean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Việt</a:t>
            </a:r>
            <a:endParaRPr lang="en-US" sz="2400" u="sng" spc="100" dirty="0">
              <a:solidFill>
                <a:srgbClr val="00B0F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09257" y="1332775"/>
            <a:ext cx="5312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0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  <a:r>
              <a:rPr lang="en-US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endParaRPr lang="en-US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76550" y="2040434"/>
            <a:ext cx="5743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n w="3175">
                  <a:noFill/>
                </a:ln>
                <a:latin typeface="Arial" panose="020B0604020202020204" pitchFamily="34" charset="0"/>
              </a:rPr>
              <a:t>-</a:t>
            </a:r>
            <a:r>
              <a:rPr lang="en-US" sz="2800" dirty="0" smtClean="0">
                <a:ln w="3175">
                  <a:noFill/>
                </a:ln>
                <a:latin typeface="Arial" panose="020B0604020202020204" pitchFamily="34" charset="0"/>
              </a:rPr>
              <a:t> </a:t>
            </a:r>
            <a:r>
              <a:rPr lang="en-US" sz="2800" b="1" dirty="0" err="1" smtClean="0">
                <a:ln w="3175">
                  <a:noFill/>
                </a:ln>
                <a:latin typeface="Arial" panose="020B0604020202020204" pitchFamily="34" charset="0"/>
              </a:rPr>
              <a:t>đại</a:t>
            </a:r>
            <a:r>
              <a:rPr lang="en-US" sz="2800" b="1" dirty="0" smtClean="0">
                <a:ln w="3175">
                  <a:noFill/>
                </a:ln>
                <a:latin typeface="Arial" panose="020B0604020202020204" pitchFamily="34" charset="0"/>
              </a:rPr>
              <a:t> </a:t>
            </a:r>
            <a:r>
              <a:rPr lang="en-US" sz="2800" b="1" dirty="0" err="1" smtClean="0">
                <a:ln w="3175">
                  <a:noFill/>
                </a:ln>
                <a:latin typeface="Arial" panose="020B0604020202020204" pitchFamily="34" charset="0"/>
              </a:rPr>
              <a:t>dương</a:t>
            </a:r>
            <a:r>
              <a:rPr lang="en-US" sz="2800" dirty="0" smtClean="0">
                <a:ln w="3175">
                  <a:noFill/>
                </a:ln>
                <a:latin typeface="Arial" panose="020B0604020202020204" pitchFamily="34" charset="0"/>
              </a:rPr>
              <a:t>: </a:t>
            </a:r>
            <a:r>
              <a:rPr lang="en-US" sz="2800" i="1" dirty="0" err="1" smtClean="0">
                <a:ln w="3175">
                  <a:noFill/>
                </a:ln>
                <a:solidFill>
                  <a:srgbClr val="92D050"/>
                </a:solidFill>
                <a:latin typeface="Arial" panose="020B0604020202020204" pitchFamily="34" charset="0"/>
              </a:rPr>
              <a:t>biển</a:t>
            </a:r>
            <a:r>
              <a:rPr lang="en-US" sz="2800" i="1" dirty="0" smtClean="0">
                <a:ln w="3175">
                  <a:noFill/>
                </a:ln>
                <a:solidFill>
                  <a:srgbClr val="92D050"/>
                </a:solidFill>
                <a:latin typeface="Arial" panose="020B0604020202020204" pitchFamily="34" charset="0"/>
              </a:rPr>
              <a:t> </a:t>
            </a:r>
            <a:r>
              <a:rPr lang="en-US" sz="2800" i="1" dirty="0" err="1" smtClean="0">
                <a:ln w="3175">
                  <a:noFill/>
                </a:ln>
                <a:solidFill>
                  <a:srgbClr val="92D050"/>
                </a:solidFill>
                <a:latin typeface="Arial" panose="020B0604020202020204" pitchFamily="34" charset="0"/>
              </a:rPr>
              <a:t>lớn</a:t>
            </a:r>
            <a:endParaRPr lang="en-US" sz="2800" i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6550" y="3577856"/>
            <a:ext cx="7576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n w="3175">
                  <a:noFill/>
                </a:ln>
                <a:latin typeface="Arial" panose="020B0604020202020204" pitchFamily="34" charset="0"/>
              </a:rPr>
              <a:t>-</a:t>
            </a:r>
            <a:r>
              <a:rPr lang="en-US" sz="2800" dirty="0" smtClean="0">
                <a:ln w="3175">
                  <a:noFill/>
                </a:ln>
                <a:latin typeface="Arial" panose="020B0604020202020204" pitchFamily="34" charset="0"/>
              </a:rPr>
              <a:t> </a:t>
            </a:r>
            <a:r>
              <a:rPr lang="en-US" sz="2800" b="1" dirty="0" err="1" smtClean="0">
                <a:ln w="3175">
                  <a:noFill/>
                </a:ln>
                <a:latin typeface="Arial" panose="020B0604020202020204" pitchFamily="34" charset="0"/>
              </a:rPr>
              <a:t>màng</a:t>
            </a:r>
            <a:r>
              <a:rPr lang="en-US" sz="2800" dirty="0" smtClean="0">
                <a:ln w="3175">
                  <a:noFill/>
                </a:ln>
                <a:latin typeface="Arial" panose="020B0604020202020204" pitchFamily="34" charset="0"/>
              </a:rPr>
              <a:t>: </a:t>
            </a:r>
            <a:r>
              <a:rPr lang="en-US" sz="2800" i="1" dirty="0" err="1" smtClean="0">
                <a:ln w="3175">
                  <a:noFill/>
                </a:ln>
                <a:solidFill>
                  <a:srgbClr val="92D050"/>
                </a:solidFill>
                <a:latin typeface="Arial" panose="020B0604020202020204" pitchFamily="34" charset="0"/>
              </a:rPr>
              <a:t>phần</a:t>
            </a:r>
            <a:r>
              <a:rPr lang="en-US" sz="2800" i="1" dirty="0" smtClean="0">
                <a:ln w="3175">
                  <a:noFill/>
                </a:ln>
                <a:solidFill>
                  <a:srgbClr val="92D050"/>
                </a:solidFill>
                <a:latin typeface="Arial" panose="020B0604020202020204" pitchFamily="34" charset="0"/>
              </a:rPr>
              <a:t> da </a:t>
            </a:r>
            <a:r>
              <a:rPr lang="en-US" sz="2800" i="1" dirty="0" err="1" smtClean="0">
                <a:ln w="3175">
                  <a:noFill/>
                </a:ln>
                <a:solidFill>
                  <a:srgbClr val="92D050"/>
                </a:solidFill>
                <a:latin typeface="Arial" panose="020B0604020202020204" pitchFamily="34" charset="0"/>
              </a:rPr>
              <a:t>nối</a:t>
            </a:r>
            <a:r>
              <a:rPr lang="en-US" sz="2800" i="1" dirty="0" smtClean="0">
                <a:ln w="3175">
                  <a:noFill/>
                </a:ln>
                <a:solidFill>
                  <a:srgbClr val="92D050"/>
                </a:solidFill>
                <a:latin typeface="Arial" panose="020B0604020202020204" pitchFamily="34" charset="0"/>
              </a:rPr>
              <a:t> </a:t>
            </a:r>
            <a:r>
              <a:rPr lang="en-US" sz="2800" i="1" dirty="0" err="1" smtClean="0">
                <a:ln w="3175">
                  <a:noFill/>
                </a:ln>
                <a:solidFill>
                  <a:srgbClr val="92D050"/>
                </a:solidFill>
                <a:latin typeface="Arial" panose="020B0604020202020204" pitchFamily="34" charset="0"/>
              </a:rPr>
              <a:t>các</a:t>
            </a:r>
            <a:r>
              <a:rPr lang="en-US" sz="2800" i="1" dirty="0" smtClean="0">
                <a:ln w="3175">
                  <a:noFill/>
                </a:ln>
                <a:solidFill>
                  <a:srgbClr val="92D050"/>
                </a:solidFill>
                <a:latin typeface="Arial" panose="020B0604020202020204" pitchFamily="34" charset="0"/>
              </a:rPr>
              <a:t> </a:t>
            </a:r>
            <a:r>
              <a:rPr lang="en-US" sz="2800" i="1" dirty="0" err="1" smtClean="0">
                <a:ln w="3175">
                  <a:noFill/>
                </a:ln>
                <a:solidFill>
                  <a:srgbClr val="92D050"/>
                </a:solidFill>
                <a:latin typeface="Arial" panose="020B0604020202020204" pitchFamily="34" charset="0"/>
              </a:rPr>
              <a:t>ngón</a:t>
            </a:r>
            <a:r>
              <a:rPr lang="en-US" sz="2800" i="1" dirty="0" smtClean="0">
                <a:ln w="3175">
                  <a:noFill/>
                </a:ln>
                <a:solidFill>
                  <a:srgbClr val="92D050"/>
                </a:solidFill>
                <a:latin typeface="Arial" panose="020B0604020202020204" pitchFamily="34" charset="0"/>
              </a:rPr>
              <a:t> </a:t>
            </a:r>
            <a:r>
              <a:rPr lang="en-US" sz="2800" i="1" dirty="0" err="1" smtClean="0">
                <a:ln w="3175">
                  <a:noFill/>
                </a:ln>
                <a:solidFill>
                  <a:srgbClr val="92D050"/>
                </a:solidFill>
                <a:latin typeface="Arial" panose="020B0604020202020204" pitchFamily="34" charset="0"/>
              </a:rPr>
              <a:t>chân</a:t>
            </a:r>
            <a:r>
              <a:rPr lang="en-US" sz="2800" i="1" dirty="0" smtClean="0">
                <a:ln w="3175">
                  <a:noFill/>
                </a:ln>
                <a:solidFill>
                  <a:srgbClr val="92D050"/>
                </a:solidFill>
                <a:latin typeface="Arial" panose="020B0604020202020204" pitchFamily="34" charset="0"/>
              </a:rPr>
              <a:t> </a:t>
            </a:r>
            <a:r>
              <a:rPr lang="en-US" sz="2800" i="1" dirty="0" err="1" smtClean="0">
                <a:ln w="3175">
                  <a:noFill/>
                </a:ln>
                <a:solidFill>
                  <a:srgbClr val="92D050"/>
                </a:solidFill>
                <a:latin typeface="Arial" panose="020B0604020202020204" pitchFamily="34" charset="0"/>
              </a:rPr>
              <a:t>với</a:t>
            </a:r>
            <a:r>
              <a:rPr lang="en-US" sz="2800" i="1" dirty="0" smtClean="0">
                <a:ln w="3175">
                  <a:noFill/>
                </a:ln>
                <a:solidFill>
                  <a:srgbClr val="92D050"/>
                </a:solidFill>
                <a:latin typeface="Arial" panose="020B0604020202020204" pitchFamily="34" charset="0"/>
              </a:rPr>
              <a:t> </a:t>
            </a:r>
            <a:r>
              <a:rPr lang="en-US" sz="2800" i="1" dirty="0" err="1" smtClean="0">
                <a:ln w="3175">
                  <a:noFill/>
                </a:ln>
                <a:solidFill>
                  <a:srgbClr val="92D050"/>
                </a:solidFill>
                <a:latin typeface="Arial" panose="020B0604020202020204" pitchFamily="34" charset="0"/>
              </a:rPr>
              <a:t>nhau</a:t>
            </a:r>
            <a:endParaRPr lang="en-US" sz="2800" i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76550" y="3054636"/>
            <a:ext cx="9100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n w="3175">
                  <a:noFill/>
                </a:ln>
                <a:latin typeface="Arial" panose="020B0604020202020204" pitchFamily="34" charset="0"/>
              </a:rPr>
              <a:t>-</a:t>
            </a:r>
            <a:r>
              <a:rPr lang="en-US" sz="2800" dirty="0" smtClean="0">
                <a:ln w="3175">
                  <a:noFill/>
                </a:ln>
                <a:latin typeface="Arial" panose="020B0604020202020204" pitchFamily="34" charset="0"/>
              </a:rPr>
              <a:t> </a:t>
            </a:r>
            <a:r>
              <a:rPr lang="en-US" sz="2800" b="1" dirty="0" err="1" smtClean="0">
                <a:ln w="3175">
                  <a:noFill/>
                </a:ln>
                <a:latin typeface="Arial" panose="020B0604020202020204" pitchFamily="34" charset="0"/>
              </a:rPr>
              <a:t>bão</a:t>
            </a:r>
            <a:r>
              <a:rPr lang="en-US" sz="2800" dirty="0" smtClean="0">
                <a:ln w="3175">
                  <a:noFill/>
                </a:ln>
                <a:latin typeface="Arial" panose="020B0604020202020204" pitchFamily="34" charset="0"/>
              </a:rPr>
              <a:t>: </a:t>
            </a:r>
            <a:r>
              <a:rPr lang="en-US" sz="2800" i="1" dirty="0" err="1" smtClean="0">
                <a:ln w="3175">
                  <a:noFill/>
                </a:ln>
                <a:solidFill>
                  <a:srgbClr val="92D050"/>
                </a:solidFill>
                <a:latin typeface="Arial" panose="020B0604020202020204" pitchFamily="34" charset="0"/>
              </a:rPr>
              <a:t>thời</a:t>
            </a:r>
            <a:r>
              <a:rPr lang="en-US" sz="2800" i="1" dirty="0" smtClean="0">
                <a:ln w="3175">
                  <a:noFill/>
                </a:ln>
                <a:solidFill>
                  <a:srgbClr val="92D050"/>
                </a:solidFill>
                <a:latin typeface="Arial" panose="020B0604020202020204" pitchFamily="34" charset="0"/>
              </a:rPr>
              <a:t> </a:t>
            </a:r>
            <a:r>
              <a:rPr lang="en-US" sz="2800" i="1" dirty="0" err="1" smtClean="0">
                <a:ln w="3175">
                  <a:noFill/>
                </a:ln>
                <a:solidFill>
                  <a:srgbClr val="92D050"/>
                </a:solidFill>
                <a:latin typeface="Arial" panose="020B0604020202020204" pitchFamily="34" charset="0"/>
              </a:rPr>
              <a:t>tiết</a:t>
            </a:r>
            <a:r>
              <a:rPr lang="en-US" sz="2800" i="1" dirty="0" smtClean="0">
                <a:ln w="3175">
                  <a:noFill/>
                </a:ln>
                <a:solidFill>
                  <a:srgbClr val="92D050"/>
                </a:solidFill>
                <a:latin typeface="Arial" panose="020B0604020202020204" pitchFamily="34" charset="0"/>
              </a:rPr>
              <a:t> </a:t>
            </a:r>
            <a:r>
              <a:rPr lang="en-US" sz="2800" i="1" dirty="0" err="1" smtClean="0">
                <a:ln w="3175">
                  <a:noFill/>
                </a:ln>
                <a:solidFill>
                  <a:srgbClr val="92D050"/>
                </a:solidFill>
                <a:latin typeface="Arial" panose="020B0604020202020204" pitchFamily="34" charset="0"/>
              </a:rPr>
              <a:t>bất</a:t>
            </a:r>
            <a:r>
              <a:rPr lang="en-US" sz="2800" i="1" dirty="0" smtClean="0">
                <a:ln w="3175">
                  <a:noFill/>
                </a:ln>
                <a:solidFill>
                  <a:srgbClr val="92D050"/>
                </a:solidFill>
                <a:latin typeface="Arial" panose="020B0604020202020204" pitchFamily="34" charset="0"/>
              </a:rPr>
              <a:t> </a:t>
            </a:r>
            <a:r>
              <a:rPr lang="en-US" sz="2800" i="1" dirty="0" err="1" smtClean="0">
                <a:ln w="3175">
                  <a:noFill/>
                </a:ln>
                <a:solidFill>
                  <a:srgbClr val="92D050"/>
                </a:solidFill>
                <a:latin typeface="Arial" panose="020B0604020202020204" pitchFamily="34" charset="0"/>
              </a:rPr>
              <a:t>thường</a:t>
            </a:r>
            <a:r>
              <a:rPr lang="en-US" sz="2800" i="1" dirty="0" smtClean="0">
                <a:ln w="3175">
                  <a:noFill/>
                </a:ln>
                <a:solidFill>
                  <a:srgbClr val="92D050"/>
                </a:solidFill>
                <a:latin typeface="Arial" panose="020B0604020202020204" pitchFamily="34" charset="0"/>
              </a:rPr>
              <a:t>, </a:t>
            </a:r>
            <a:r>
              <a:rPr lang="en-US" sz="2800" i="1" dirty="0" err="1" smtClean="0">
                <a:ln w="3175">
                  <a:noFill/>
                </a:ln>
                <a:solidFill>
                  <a:srgbClr val="92D050"/>
                </a:solidFill>
                <a:latin typeface="Arial" panose="020B0604020202020204" pitchFamily="34" charset="0"/>
              </a:rPr>
              <a:t>có</a:t>
            </a:r>
            <a:r>
              <a:rPr lang="en-US" sz="2800" i="1" dirty="0" smtClean="0">
                <a:ln w="3175">
                  <a:noFill/>
                </a:ln>
                <a:solidFill>
                  <a:srgbClr val="92D050"/>
                </a:solidFill>
                <a:latin typeface="Arial" panose="020B0604020202020204" pitchFamily="34" charset="0"/>
              </a:rPr>
              <a:t> </a:t>
            </a:r>
            <a:r>
              <a:rPr lang="en-US" sz="2800" i="1" dirty="0" err="1" smtClean="0">
                <a:ln w="3175">
                  <a:noFill/>
                </a:ln>
                <a:solidFill>
                  <a:srgbClr val="92D050"/>
                </a:solidFill>
                <a:latin typeface="Arial" panose="020B0604020202020204" pitchFamily="34" charset="0"/>
              </a:rPr>
              <a:t>giông</a:t>
            </a:r>
            <a:r>
              <a:rPr lang="en-US" sz="2800" i="1" dirty="0" smtClean="0">
                <a:ln w="3175">
                  <a:noFill/>
                </a:ln>
                <a:solidFill>
                  <a:srgbClr val="92D050"/>
                </a:solidFill>
                <a:latin typeface="Arial" panose="020B0604020202020204" pitchFamily="34" charset="0"/>
              </a:rPr>
              <a:t> </a:t>
            </a:r>
            <a:r>
              <a:rPr lang="en-US" sz="2800" i="1" dirty="0" err="1" smtClean="0">
                <a:ln w="3175">
                  <a:noFill/>
                </a:ln>
                <a:solidFill>
                  <a:srgbClr val="92D050"/>
                </a:solidFill>
                <a:latin typeface="Arial" panose="020B0604020202020204" pitchFamily="34" charset="0"/>
              </a:rPr>
              <a:t>và</a:t>
            </a:r>
            <a:r>
              <a:rPr lang="en-US" sz="2800" i="1" dirty="0" smtClean="0">
                <a:ln w="3175">
                  <a:noFill/>
                </a:ln>
                <a:solidFill>
                  <a:srgbClr val="92D050"/>
                </a:solidFill>
                <a:latin typeface="Arial" panose="020B0604020202020204" pitchFamily="34" charset="0"/>
              </a:rPr>
              <a:t> </a:t>
            </a:r>
            <a:r>
              <a:rPr lang="en-US" sz="2800" i="1" dirty="0" err="1" smtClean="0">
                <a:ln w="3175">
                  <a:noFill/>
                </a:ln>
                <a:solidFill>
                  <a:srgbClr val="92D050"/>
                </a:solidFill>
                <a:latin typeface="Arial" panose="020B0604020202020204" pitchFamily="34" charset="0"/>
              </a:rPr>
              <a:t>mưa</a:t>
            </a:r>
            <a:r>
              <a:rPr lang="en-US" sz="2800" i="1" dirty="0" smtClean="0">
                <a:ln w="3175">
                  <a:noFill/>
                </a:ln>
                <a:solidFill>
                  <a:srgbClr val="92D050"/>
                </a:solidFill>
                <a:latin typeface="Arial" panose="020B0604020202020204" pitchFamily="34" charset="0"/>
              </a:rPr>
              <a:t> </a:t>
            </a:r>
            <a:r>
              <a:rPr lang="en-US" sz="2800" i="1" dirty="0" err="1" smtClean="0">
                <a:ln w="3175">
                  <a:noFill/>
                </a:ln>
                <a:solidFill>
                  <a:srgbClr val="92D050"/>
                </a:solidFill>
                <a:latin typeface="Arial" panose="020B0604020202020204" pitchFamily="34" charset="0"/>
              </a:rPr>
              <a:t>lớn</a:t>
            </a:r>
            <a:endParaRPr lang="en-US" sz="2800" i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76550" y="2538882"/>
            <a:ext cx="5743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n w="3175">
                  <a:noFill/>
                </a:ln>
                <a:latin typeface="Arial" panose="020B0604020202020204" pitchFamily="34" charset="0"/>
              </a:rPr>
              <a:t>-</a:t>
            </a:r>
            <a:r>
              <a:rPr lang="en-US" sz="2800" dirty="0" smtClean="0">
                <a:ln w="3175">
                  <a:noFill/>
                </a:ln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n w="3175">
                  <a:noFill/>
                </a:ln>
                <a:latin typeface="Arial" panose="020B0604020202020204" pitchFamily="34" charset="0"/>
              </a:rPr>
              <a:t>s</a:t>
            </a:r>
            <a:r>
              <a:rPr lang="en-US" sz="2800" b="1" dirty="0" err="1" smtClean="0">
                <a:ln w="3175">
                  <a:noFill/>
                </a:ln>
                <a:latin typeface="Arial" panose="020B0604020202020204" pitchFamily="34" charset="0"/>
              </a:rPr>
              <a:t>ải</a:t>
            </a:r>
            <a:r>
              <a:rPr lang="en-US" sz="2800" b="1" dirty="0" smtClean="0">
                <a:ln w="3175">
                  <a:noFill/>
                </a:ln>
                <a:latin typeface="Arial" panose="020B0604020202020204" pitchFamily="34" charset="0"/>
              </a:rPr>
              <a:t> </a:t>
            </a:r>
            <a:r>
              <a:rPr lang="en-US" sz="2800" b="1" dirty="0" err="1" smtClean="0">
                <a:ln w="3175">
                  <a:noFill/>
                </a:ln>
                <a:latin typeface="Arial" panose="020B0604020202020204" pitchFamily="34" charset="0"/>
              </a:rPr>
              <a:t>cánh</a:t>
            </a:r>
            <a:r>
              <a:rPr lang="en-US" sz="2800" dirty="0" smtClean="0">
                <a:ln w="3175">
                  <a:noFill/>
                </a:ln>
                <a:latin typeface="Arial" panose="020B0604020202020204" pitchFamily="34" charset="0"/>
              </a:rPr>
              <a:t>: </a:t>
            </a:r>
            <a:r>
              <a:rPr lang="en-US" sz="2800" i="1" dirty="0" err="1" smtClean="0">
                <a:ln w="3175">
                  <a:noFill/>
                </a:ln>
                <a:solidFill>
                  <a:srgbClr val="92D050"/>
                </a:solidFill>
                <a:latin typeface="Arial" panose="020B0604020202020204" pitchFamily="34" charset="0"/>
              </a:rPr>
              <a:t>độ</a:t>
            </a:r>
            <a:r>
              <a:rPr lang="en-US" sz="2800" i="1" dirty="0" smtClean="0">
                <a:ln w="3175">
                  <a:noFill/>
                </a:ln>
                <a:solidFill>
                  <a:srgbClr val="92D050"/>
                </a:solidFill>
                <a:latin typeface="Arial" panose="020B0604020202020204" pitchFamily="34" charset="0"/>
              </a:rPr>
              <a:t> </a:t>
            </a:r>
            <a:r>
              <a:rPr lang="en-US" sz="2800" i="1" dirty="0" err="1" smtClean="0">
                <a:ln w="3175">
                  <a:noFill/>
                </a:ln>
                <a:solidFill>
                  <a:srgbClr val="92D050"/>
                </a:solidFill>
                <a:latin typeface="Arial" panose="020B0604020202020204" pitchFamily="34" charset="0"/>
              </a:rPr>
              <a:t>dài</a:t>
            </a:r>
            <a:r>
              <a:rPr lang="en-US" sz="2800" i="1" dirty="0" smtClean="0">
                <a:ln w="3175">
                  <a:noFill/>
                </a:ln>
                <a:solidFill>
                  <a:srgbClr val="92D050"/>
                </a:solidFill>
                <a:latin typeface="Arial" panose="020B0604020202020204" pitchFamily="34" charset="0"/>
              </a:rPr>
              <a:t> </a:t>
            </a:r>
            <a:r>
              <a:rPr lang="en-US" sz="2800" i="1" dirty="0" err="1" smtClean="0">
                <a:ln w="3175">
                  <a:noFill/>
                </a:ln>
                <a:solidFill>
                  <a:srgbClr val="92D050"/>
                </a:solidFill>
                <a:latin typeface="Arial" panose="020B0604020202020204" pitchFamily="34" charset="0"/>
              </a:rPr>
              <a:t>của</a:t>
            </a:r>
            <a:r>
              <a:rPr lang="en-US" sz="2800" i="1" dirty="0" smtClean="0">
                <a:ln w="3175">
                  <a:noFill/>
                </a:ln>
                <a:solidFill>
                  <a:srgbClr val="92D050"/>
                </a:solidFill>
                <a:latin typeface="Arial" panose="020B0604020202020204" pitchFamily="34" charset="0"/>
              </a:rPr>
              <a:t> </a:t>
            </a:r>
            <a:r>
              <a:rPr lang="en-US" sz="2800" i="1" dirty="0" err="1" smtClean="0">
                <a:ln w="3175">
                  <a:noFill/>
                </a:ln>
                <a:solidFill>
                  <a:srgbClr val="92D050"/>
                </a:solidFill>
                <a:latin typeface="Arial" panose="020B0604020202020204" pitchFamily="34" charset="0"/>
              </a:rPr>
              <a:t>cánh</a:t>
            </a:r>
            <a:endParaRPr lang="en-US" sz="2800" i="1" dirty="0">
              <a:ln w="3175">
                <a:noFill/>
              </a:ln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86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1020</TotalTime>
  <Words>563</Words>
  <Application>Microsoft Office PowerPoint</Application>
  <PresentationFormat>Custom</PresentationFormat>
  <Paragraphs>114</Paragraphs>
  <Slides>18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Siu Chi</dc:creator>
  <cp:lastModifiedBy>TINNGHIA</cp:lastModifiedBy>
  <cp:revision>158</cp:revision>
  <dcterms:created xsi:type="dcterms:W3CDTF">2021-04-01T22:21:20Z</dcterms:created>
  <dcterms:modified xsi:type="dcterms:W3CDTF">2025-04-21T02:16:54Z</dcterms:modified>
</cp:coreProperties>
</file>