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42"/>
  </p:notesMasterIdLst>
  <p:sldIdLst>
    <p:sldId id="516" r:id="rId2"/>
    <p:sldId id="542" r:id="rId3"/>
    <p:sldId id="576" r:id="rId4"/>
    <p:sldId id="518" r:id="rId5"/>
    <p:sldId id="524" r:id="rId6"/>
    <p:sldId id="578" r:id="rId7"/>
    <p:sldId id="508" r:id="rId8"/>
    <p:sldId id="574" r:id="rId9"/>
    <p:sldId id="579" r:id="rId10"/>
    <p:sldId id="264" r:id="rId11"/>
    <p:sldId id="533" r:id="rId12"/>
    <p:sldId id="580" r:id="rId13"/>
    <p:sldId id="583" r:id="rId14"/>
    <p:sldId id="585" r:id="rId15"/>
    <p:sldId id="589" r:id="rId16"/>
    <p:sldId id="590" r:id="rId17"/>
    <p:sldId id="623" r:id="rId18"/>
    <p:sldId id="594" r:id="rId19"/>
    <p:sldId id="600" r:id="rId20"/>
    <p:sldId id="599" r:id="rId21"/>
    <p:sldId id="598" r:id="rId22"/>
    <p:sldId id="597" r:id="rId23"/>
    <p:sldId id="601" r:id="rId24"/>
    <p:sldId id="592" r:id="rId25"/>
    <p:sldId id="603" r:id="rId26"/>
    <p:sldId id="607" r:id="rId27"/>
    <p:sldId id="612" r:id="rId28"/>
    <p:sldId id="609" r:id="rId29"/>
    <p:sldId id="610" r:id="rId30"/>
    <p:sldId id="614" r:id="rId31"/>
    <p:sldId id="616" r:id="rId32"/>
    <p:sldId id="617" r:id="rId33"/>
    <p:sldId id="618" r:id="rId34"/>
    <p:sldId id="619" r:id="rId35"/>
    <p:sldId id="615" r:id="rId36"/>
    <p:sldId id="570" r:id="rId37"/>
    <p:sldId id="620" r:id="rId38"/>
    <p:sldId id="622" r:id="rId39"/>
    <p:sldId id="621" r:id="rId40"/>
    <p:sldId id="431" r:id="rId41"/>
  </p:sldIdLst>
  <p:sldSz cx="16276638" cy="9144000"/>
  <p:notesSz cx="6858000" cy="9144000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0000"/>
    <a:srgbClr val="FF0066"/>
    <a:srgbClr val="0000CC"/>
    <a:srgbClr val="FEDEEC"/>
    <a:srgbClr val="FDCFE3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9274" autoAdjust="0"/>
  </p:normalViewPr>
  <p:slideViewPr>
    <p:cSldViewPr>
      <p:cViewPr varScale="1">
        <p:scale>
          <a:sx n="51" d="100"/>
          <a:sy n="51" d="100"/>
        </p:scale>
        <p:origin x="600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4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31838"/>
            <a:ext cx="6511925" cy="365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7040f09d03_0_108:notes"/>
          <p:cNvSpPr txBox="1">
            <a:spLocks noGrp="1"/>
          </p:cNvSpPr>
          <p:nvPr>
            <p:ph type="body" idx="1"/>
          </p:nvPr>
        </p:nvSpPr>
        <p:spPr>
          <a:xfrm>
            <a:off x="665106" y="4634968"/>
            <a:ext cx="5320852" cy="43910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21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EEBA-44DD-E4AD-2439-494709A66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175" y="1497013"/>
            <a:ext cx="122062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C1F63-9365-7B56-A820-612A46A97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5175" y="4802188"/>
            <a:ext cx="122062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2B29-2E88-94D5-3430-3D684A6D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B521-FBDE-CBB8-6FE1-444C8F0C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79DA5-AD6E-7EAD-57B3-8F0D9AE6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3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FBB3-0E14-6CE1-ADB0-9A7699A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9AAAD-E34E-7BA8-C3E6-6660FD1FC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0440-3BC8-813F-9C72-DC562FA1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9F90B-B678-B803-2EB9-0DA0AEBB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2C9D-C65D-2C6F-075E-219C340E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1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DBB55-C4D3-8D41-E3C0-229B6628F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9075" y="487363"/>
            <a:ext cx="3508375" cy="7748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F427D-94E8-33D1-B106-15B39D03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188" y="487363"/>
            <a:ext cx="10377487" cy="7748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2A1EC-5286-968C-F486-F6B20A73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0CA99-3947-5983-C14F-E8E09483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29CB-D8D7-35AD-999F-3A5C2B9A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3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67C8-0B39-4602-8EE4-EB8A557D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CDBE-3615-517C-BE1E-5C8F7BF22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5C43C-9B1C-BA93-D82D-C173816B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E3E6E-301D-10D5-A79C-7D5BEB12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9D3E9-AEA1-605B-D9FA-6FF404FA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94F4-25B8-74B2-DE1C-CB357DD4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2279650"/>
            <a:ext cx="14038263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6F083-41E5-3390-A9E2-D690FCF9C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250" y="6119813"/>
            <a:ext cx="14038263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E9832-F227-FA58-8236-D881F4CC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C6CA0-1F6E-6453-5441-07B31F3B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D0A50-5998-13FF-4C62-B7E74AEE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6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4382-5234-0154-CA50-C79C0FF1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C91E-C17E-2224-9677-421C85A17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188" y="2433638"/>
            <a:ext cx="6942137" cy="580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39DF0-D346-203B-71CE-8032C3B15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3725" y="2433638"/>
            <a:ext cx="6943725" cy="580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C467F-057F-935B-C20A-9BA2F3EF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232F-F519-4193-4B44-098C7640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2F188-85F2-E5A5-BD07-DBFEAD7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5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791F-C3E9-055E-C7FF-2DB0001B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775" y="487363"/>
            <a:ext cx="14038263" cy="1766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4C127-EC42-66E3-2916-9DC3A60F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775" y="2241550"/>
            <a:ext cx="6886575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B0DA2-DA3D-F4FE-2F43-F883A7A6E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0775" y="3340100"/>
            <a:ext cx="6886575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8E3FA-F01E-7EA0-8704-C96866B5C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713" y="2241550"/>
            <a:ext cx="6918325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C6798-2808-3FAE-B7AB-72641C497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713" y="3340100"/>
            <a:ext cx="6918325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7C8F1-84DB-5C23-47E2-A50E8C9C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596-82AE-1720-4DEC-E4028FBC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711A3-32B7-4B08-D38C-F5424725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6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4A14-5AAD-48DB-3E86-7D095AD6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92EB6-094E-2F4D-1279-EFC97880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E46FE-443C-7839-2E14-7CB43261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99BC7-4777-F30F-3150-4D08255F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A6596-3779-605B-4EA9-0B47BBBB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17AB1-2898-C04E-56D8-C650FCC6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E02C3-2CEB-1230-2CF9-D2F8A7EE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CAA0-036F-7207-1674-4A1892DA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775" y="609600"/>
            <a:ext cx="524986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98F27-C11E-4BC8-48CA-D6FDF368C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913" y="1316038"/>
            <a:ext cx="8239125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C4D38-315E-F52B-FBCC-3A2BBFA52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775" y="2743200"/>
            <a:ext cx="5249863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BFD61-B521-D45B-5CDB-4934413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DD74E-D44F-9F40-992E-DF0F7F50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F3F5C-0F93-7C39-F7FB-C32BABC3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5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C435-E49B-7AA6-C3DA-E16DB399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775" y="609600"/>
            <a:ext cx="524986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2880A-90E7-4DD6-4D9D-FDED92C24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913" y="1316038"/>
            <a:ext cx="8239125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6CFE5-9F3A-237B-004E-8F2FE44D6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775" y="2743200"/>
            <a:ext cx="5249863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6D82-F4E7-076F-C5DD-A7610F3F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6B659-E470-1982-005B-8F3D021A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50C65-16D4-E1FA-6336-FEB7C613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2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7A8EC8F-EE93-A266-67F8-4525ED36C4DB}"/>
              </a:ext>
            </a:extLst>
          </p:cNvPr>
          <p:cNvSpPr txBox="1"/>
          <p:nvPr userDrawn="1"/>
        </p:nvSpPr>
        <p:spPr>
          <a:xfrm>
            <a:off x="0" y="-9283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92358-1B9E-6044-1DFF-C748727C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38262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8861C-30FE-4900-A889-E1D5018C6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433638"/>
            <a:ext cx="14038262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D1A-6D3E-E6B3-B2F5-35C1C2288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1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F898-5F85-4BA4-BBA5-C44289AD34F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666D0-01F2-6DC1-99C6-6910B4469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150" y="8475663"/>
            <a:ext cx="54943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882B-51CF-23EA-2F86-315E7FCF9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0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3A68B-8C13-46AD-9BBB-9BC626175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6.jpe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4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5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gif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7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45.gif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.png"/><Relationship Id="rId3" Type="http://schemas.openxmlformats.org/officeDocument/2006/relationships/slide" Target="slide39.xml"/><Relationship Id="rId7" Type="http://schemas.openxmlformats.org/officeDocument/2006/relationships/image" Target="../media/image4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video" Target="../media/media3.mp4"/><Relationship Id="rId12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microsoft.com/office/2007/relationships/media" Target="../media/media3.mp4"/><Relationship Id="rId11" Type="http://schemas.openxmlformats.org/officeDocument/2006/relationships/image" Target="../media/image12.png"/><Relationship Id="rId5" Type="http://schemas.openxmlformats.org/officeDocument/2006/relationships/audio" Target="../media/media2.mp3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/>
          <p:nvPr/>
        </p:nvSpPr>
        <p:spPr>
          <a:xfrm>
            <a:off x="2994819" y="4953000"/>
            <a:ext cx="10668000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26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2A1 </a:t>
            </a:r>
          </a:p>
          <a:p>
            <a:pPr algn="ctr"/>
            <a:endParaRPr lang="en-US" sz="426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26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7F15AE2-949F-44F4-B26E-B3EFEF3B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319" y="457200"/>
            <a:ext cx="110490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TRƯỜNG TIỂU HỌC CHIỀNG S</a:t>
            </a:r>
            <a:r>
              <a:rPr lang="vi-VN" altLang="en-US" sz="35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45EB6C87-FA03-47F2-815E-10A77485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68" y="3416672"/>
            <a:ext cx="15605919" cy="1167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prstTxWarp prst="textArchUp">
              <a:avLst>
                <a:gd name="adj" fmla="val 1082208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cap="all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cap="all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6D7AD-4BD2-44B7-ABB2-9F6E9F3C6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592" y="9601200"/>
            <a:ext cx="3065005" cy="2725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93C01B-0FC9-4B98-9447-68C203FAB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19" y="6087637"/>
            <a:ext cx="3810000" cy="3168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9AB25-3EF2-43B7-9091-F5191CEF0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8" y="5105400"/>
            <a:ext cx="3509522" cy="3120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B578E-545B-4486-BA25-5EB79EE5B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7" y="1232470"/>
            <a:ext cx="2594092" cy="29737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60357-3CD9-48AB-A393-0E6B8882B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9" y="918248"/>
            <a:ext cx="2286000" cy="1822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82073-F0E2-4894-9A6F-28C015810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19" y="6665576"/>
            <a:ext cx="3509522" cy="297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11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76818"/>
    </mc:Choice>
    <mc:Fallback>
      <p:transition advTm="97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4 0.10347 L 0.00644 0.10365 C 0.00556 0.09966 0.00507 0.09549 0.004 0.09202 C 0.00224 0.08629 0.00166 0.08854 -0.00088 0.08629 C -0.00166 0.08542 -0.00244 0.08438 -0.00322 0.08334 C -0.00702 0.07327 -0.00205 0.08542 -0.0081 0.07483 C -0.0236 0.04722 -0.00098 0.08403 -0.01443 0.06337 C -0.01531 0.06216 -0.0159 0.06025 -0.01687 0.05903 C -0.01756 0.05834 -0.01853 0.05834 -0.01931 0.05764 C -0.02097 0.05608 -0.02233 0.0533 -0.02409 0.05191 C -0.02653 0.05 -0.02887 0.04809 -0.03131 0.04618 C -0.03209 0.04566 -0.03297 0.04549 -0.03375 0.04479 C -0.0394 0.04028 -0.03911 0.03907 -0.04574 0.03472 C -0.04711 0.03403 -0.04847 0.03403 -0.04984 0.03334 C -0.05247 0.03212 -0.05511 0.03056 -0.05784 0.02917 C -0.05862 0.02865 -0.0594 0.02813 -0.06018 0.02761 C -0.06232 0.02657 -0.06447 0.02587 -0.06661 0.02483 C -0.0711 0.02257 -0.0671 0.02448 -0.07149 0.02049 C -0.07217 0.01979 -0.07305 0.01962 -0.07383 0.0191 C -0.07725 0.01684 -0.07773 0.0158 -0.08105 0.01476 C -0.08612 0.0132 -0.09119 0.01111 -0.09636 0.01059 C -0.11431 0.00851 -0.10494 0.00955 -0.12445 0.00764 C -0.12679 0.00712 -0.12933 0.00729 -0.13167 0.00625 C -0.13255 0.00591 -0.13313 0.004 -0.13411 0.0033 C -0.13537 0.00261 -0.13674 0.00261 -0.13811 0.00191 C -0.14191 0.00018 -0.14737 -0.00295 -0.15088 -0.00521 C -0.15439 -0.00746 -0.16064 -0.01232 -0.16298 -0.01528 C -0.16376 -0.01614 -0.16454 -0.01718 -0.16532 -0.01805 C -0.16639 -0.01909 -0.16766 -0.01996 -0.16854 -0.02083 C -0.17341 -0.02569 -0.17819 -0.03038 -0.18297 -0.03524 C -0.19116 -0.04375 -0.17566 -0.02934 -0.19038 -0.04687 C -0.20238 -0.06111 -0.1899 -0.04566 -0.1975 -0.05659 C -0.19926 -0.05955 -0.20004 -0.05972 -0.20228 -0.06111 C -0.20335 -0.06163 -0.2056 -0.0625 -0.2056 -0.06215 L -0.2056 -0.0625 L -0.2056 -0.06215 L -0.29777 -0.06389 C -0.30128 -0.06406 -0.30479 -0.06441 -0.3082 -0.06545 C -0.30986 -0.06562 -0.31142 -0.06753 -0.31308 -0.06805 C -0.31883 -0.07083 -0.31903 -0.0684 -0.32586 -0.07239 C -0.33142 -0.07587 -0.32459 -0.07187 -0.33229 -0.07534 C -0.33307 -0.07569 -0.33385 -0.07639 -0.33473 -0.07673 C -0.33785 -0.07778 -0.34117 -0.0783 -0.34429 -0.07968 C -0.34595 -0.08021 -0.34751 -0.08177 -0.34917 -0.08229 C -0.35921 -0.0868 -0.34673 -0.08125 -0.35473 -0.08524 C -0.3558 -0.08576 -0.35687 -0.08611 -0.35794 -0.08663 C -0.36009 -0.08871 -0.36214 -0.09114 -0.36438 -0.09253 L -0.3716 -0.09687 C -0.37218 -0.09809 -0.37248 -0.09982 -0.37316 -0.10104 C -0.3753 -0.10486 -0.37969 -0.11232 -0.37969 -0.11215 C -0.38106 -0.12014 -0.3796 -0.11371 -0.38281 -0.12257 C -0.38369 -0.12465 -0.38447 -0.12708 -0.38516 -0.12951 C -0.38672 -0.13385 -0.3875 -0.13541 -0.38925 -0.13941 L -0.39013 -0.14375 L -0.39013 -0.14531 L -0.39013 -0.14531 C -0.3914 -0.14878 -0.39267 -0.15208 -0.39413 -0.15521 C -0.39608 -0.15972 -0.39647 -0.1592 -0.39891 -0.1625 C -0.40437 -0.16944 -0.39988 -0.16458 -0.40691 -0.171 C -0.40778 -0.17291 -0.40827 -0.17534 -0.40934 -0.17673 C -0.41568 -0.18611 -0.41529 -0.18316 -0.42046 -0.18958 C -0.4228 -0.19218 -0.42446 -0.19653 -0.427 -0.19809 C -0.43012 -0.2 -0.43226 -0.20104 -0.43587 -0.20382 C -0.43695 -0.20486 -0.43792 -0.20573 -0.4389 -0.20677 C -0.43977 -0.20729 -0.44065 -0.20746 -0.44133 -0.20798 C -0.4425 -0.20885 -0.44358 -0.21024 -0.44465 -0.21093 C -0.45031 -0.21528 -0.44494 -0.20781 -0.45509 -0.21962 C -0.45587 -0.22048 -0.45665 -0.2217 -0.45752 -0.22257 C -0.46094 -0.225 -0.46494 -0.22569 -0.46786 -0.22951 C -0.46981 -0.23194 -0.47147 -0.23455 -0.47352 -0.2368 C -0.47615 -0.23941 -0.48161 -0.24375 -0.48161 -0.24375 C -0.48805 -0.25555 -0.47752 -0.2375 -0.49195 -0.25659 C -0.49264 -0.25764 -0.49283 -0.25972 -0.49361 -0.26093 C -0.49615 -0.2651 -0.49907 -0.2684 -0.50161 -0.27239 C -0.50249 -0.27361 -0.50317 -0.27534 -0.50405 -0.27673 C -0.50522 -0.27864 -0.50688 -0.28021 -0.50795 -0.28229 C -0.5098 -0.28541 -0.51117 -0.28923 -0.51292 -0.29236 C -0.51361 -0.29357 -0.51448 -0.29427 -0.51526 -0.29514 C -0.51634 -0.29653 -0.51751 -0.29791 -0.51848 -0.29948 C -0.5216 -0.30451 -0.52863 -0.31805 -0.53058 -0.32239 C -0.53155 -0.32448 -0.53204 -0.32725 -0.53292 -0.32951 C -0.53477 -0.33437 -0.53682 -0.33889 -0.53857 -0.34375 C -0.53916 -0.34566 -0.53935 -0.34791 -0.54013 -0.34948 C -0.54238 -0.35416 -0.54501 -0.35816 -0.54735 -0.36232 L -0.54979 -0.36666 C -0.55369 -0.38055 -0.54833 -0.36337 -0.55545 -0.37812 C -0.55593 -0.37916 -0.55584 -0.38107 -0.55623 -0.38229 C -0.55691 -0.38437 -0.55789 -0.38611 -0.55867 -0.38802 C -0.55915 -0.38941 -0.55974 -0.39097 -0.56023 -0.39236 C -0.56101 -0.3967 -0.5612 -0.40139 -0.56266 -0.40521 C -0.56315 -0.40677 -0.56403 -0.40798 -0.56422 -0.40972 C -0.56452 -0.41198 -0.56422 -0.41441 -0.56422 -0.41684 L -0.56422 -0.41666 L -0.56422 -0.41684 C -0.56501 -0.4585 -0.56588 -0.45347 -0.56344 -0.49236 C -0.56335 -0.49392 -0.56305 -0.49531 -0.56266 -0.4967 C -0.56071 -0.5026 -0.56013 -0.50191 -0.55779 -0.50659 C -0.55671 -0.50903 -0.55603 -0.51215 -0.55457 -0.51389 C -0.5532 -0.51562 -0.55135 -0.51545 -0.54979 -0.51666 C -0.54891 -0.51736 -0.54823 -0.51875 -0.54735 -0.51944 C -0.54638 -0.52066 -0.54521 -0.52135 -0.54413 -0.52239 C -0.54335 -0.52326 -0.54267 -0.52448 -0.54179 -0.52517 C -0.54101 -0.52587 -0.54013 -0.52604 -0.53935 -0.52673 C -0.53799 -0.52795 -0.53672 -0.52968 -0.53536 -0.5309 C -0.53458 -0.53159 -0.5337 -0.53177 -0.53292 -0.53246 C -0.53204 -0.53316 -0.53145 -0.53472 -0.53058 -0.53524 C -0.52843 -0.53628 -0.52628 -0.53628 -0.52414 -0.53663 C -0.5178 -0.54045 -0.52092 -0.53906 -0.51448 -0.54097 C -0.50688 -0.54045 -0.49946 -0.54045 -0.49195 -0.53958 C -0.48854 -0.53906 -0.48503 -0.53784 -0.48161 -0.53663 C -0.47752 -0.53541 -0.47352 -0.5342 -0.46952 -0.53246 C -0.46845 -0.53194 -0.46728 -0.53159 -0.4663 -0.5309 C -0.46094 -0.52743 -0.45548 -0.52413 -0.45031 -0.51944 C -0.4425 -0.51267 -0.4425 -0.51319 -0.43587 -0.50521 C -0.43499 -0.50434 -0.43421 -0.50347 -0.43343 -0.50243 C -0.431 -0.49913 -0.42865 -0.49531 -0.42622 -0.49236 C -0.42495 -0.49097 -0.42349 -0.49062 -0.42222 -0.48958 C -0.42075 -0.48837 -0.41958 -0.48646 -0.41822 -0.48524 C -0.41129 -0.47934 -0.40427 -0.47378 -0.39735 -0.46805 C -0.39588 -0.46701 -0.39462 -0.46632 -0.39325 -0.46528 C -0.38954 -0.46232 -0.38594 -0.45903 -0.38194 -0.45659 C -0.38125 -0.45625 -0.38038 -0.4559 -0.37969 -0.45521 C -0.3756 -0.45208 -0.3717 -0.44843 -0.3676 -0.44531 C -0.36253 -0.44114 -0.36799 -0.44722 -0.36204 -0.44097 C -0.36116 -0.4401 -0.36038 -0.43889 -0.3596 -0.43802 C -0.35853 -0.43698 -0.35746 -0.43628 -0.35638 -0.43524 C -0.35551 -0.43437 -0.35492 -0.43298 -0.35395 -0.43246 C -0.35238 -0.43142 -0.35073 -0.43159 -0.34917 -0.4309 C -0.33961 -0.42725 -0.36058 -0.43264 -0.34029 -0.42812 C -0.33444 -0.42864 -0.32859 -0.42864 -0.32264 -0.42951 C -0.32098 -0.42968 -0.31835 -0.43298 -0.31708 -0.43385 C -0.316 -0.43455 -0.31493 -0.43455 -0.31386 -0.43524 C -0.31249 -0.43611 -0.31123 -0.43732 -0.30986 -0.43802 C -0.30635 -0.4401 -0.30313 -0.44028 -0.29942 -0.44097 C -0.29835 -0.44184 -0.29728 -0.44305 -0.29621 -0.44375 C -0.29387 -0.44548 -0.29328 -0.44462 -0.29133 -0.44809 C -0.29094 -0.44878 -0.29084 -0.45 -0.29055 -0.45087 L -0.29055 -0.45069 L -0.29055 -0.45087 C -0.29045 -0.45087 -0.28128 -0.43958 -0.27933 -0.43802 C -0.27836 -0.43732 -0.27719 -0.43715 -0.27602 -0.43663 C -0.26363 -0.41441 -0.27924 -0.44045 -0.27046 -0.42951 C -0.26665 -0.42465 -0.26304 -0.41909 -0.25924 -0.41389 C -0.25836 -0.41267 -0.2571 -0.41198 -0.25612 -0.41093 C -0.2528 -0.40781 -0.25124 -0.40399 -0.24802 -0.39965 C -0.24695 -0.39809 -0.24227 -0.39288 -0.24159 -0.39236 C -0.24081 -0.39166 -0.24003 -0.39149 -0.23925 -0.39097 C -0.23574 -0.38854 -0.23242 -0.38541 -0.22881 -0.38385 C -0.22618 -0.38264 -0.22345 -0.38281 -0.22081 -0.38229 L -0.19906 -0.37812 C -0.19692 -0.3776 -0.19477 -0.37725 -0.19263 -0.37673 C -0.19019 -0.37587 -0.18794 -0.37482 -0.18541 -0.37378 C -0.17449 -0.3743 -0.16346 -0.37396 -0.15254 -0.37517 C -0.15157 -0.37534 -0.15098 -0.37725 -0.1501 -0.37812 C -0.14883 -0.37916 -0.14737 -0.37986 -0.1461 -0.3809 C -0.14327 -0.38316 -0.1421 -0.38437 -0.13967 -0.38802 C -0.13879 -0.38941 -0.13811 -0.39114 -0.13723 -0.39236 C -0.13655 -0.3934 -0.13557 -0.39409 -0.13489 -0.39548 C -0.13362 -0.39739 -0.13284 -0.40034 -0.13167 -0.4026 C -0.1263 -0.41198 -0.13245 -0.39514 -0.12601 -0.41232 C -0.12533 -0.41441 -0.12484 -0.41614 -0.12445 -0.41805 C -0.12367 -0.4217 -0.12377 -0.42465 -0.12279 -0.42812 C -0.1224 -0.42968 -0.12172 -0.4309 -0.12123 -0.43246 C -0.11918 -0.4434 -0.12143 -0.43055 -0.11879 -0.45382 C -0.1185 -0.45625 -0.11821 -0.4585 -0.11801 -0.46093 C -0.11772 -0.46475 -0.11772 -0.46857 -0.11723 -0.47239 C -0.11694 -0.47448 -0.11606 -0.47604 -0.11558 -0.47812 C -0.11519 -0.47986 -0.11499 -0.48194 -0.1148 -0.48385 C -0.1145 -0.48663 -0.11421 -0.48958 -0.11402 -0.49236 C -0.11372 -0.49566 -0.11372 -0.49913 -0.11323 -0.50243 C -0.11284 -0.50451 -0.11216 -0.50625 -0.11158 -0.50816 C -0.11109 -0.51528 -0.11041 -0.52725 -0.10914 -0.53385 C -0.10865 -0.53663 -0.10816 -0.53958 -0.10758 -0.54236 C -0.10582 -0.55 -0.10543 -0.54722 -0.10436 -0.55659 C -0.10377 -0.56163 -0.10348 -0.56475 -0.1028 -0.56962 C -0.10251 -0.571 -0.10251 -0.57257 -0.10192 -0.57378 C -0.099 -0.58055 -0.09792 -0.58142 -0.0947 -0.58524 C -0.09314 -0.58941 -0.09305 -0.59045 -0.0907 -0.59375 C -0.08846 -0.59722 -0.08651 -0.59826 -0.08349 -0.59948 C -0.08241 -0.6 -0.08134 -0.60087 -0.08027 -0.60104 C -0.07686 -0.60139 -0.07334 -0.60104 -0.06983 -0.60104 L -0.06905 -0.60104 " pathEditMode="relative" rAng="0" ptsTypes="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77" y="-352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883" y="0"/>
            <a:ext cx="16256000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75519" y="3417838"/>
            <a:ext cx="14707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>
                <a:solidFill>
                  <a:srgbClr val="0000FF"/>
                </a:solidFill>
                <a:latin typeface="+mj-lt"/>
              </a:rPr>
              <a:t>Hoạt động 1: Đọc thơ và trả lời câu hỏi </a:t>
            </a:r>
            <a:endParaRPr lang="en-US" sz="6600" dirty="0">
              <a:solidFill>
                <a:srgbClr val="0000FF"/>
              </a:solidFill>
              <a:latin typeface="+mj-lt"/>
            </a:endParaRPr>
          </a:p>
          <a:p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4" descr="https://lh3.googleusercontent.com/-W4S5YZHBx-8/WsHLKvi_s4I/AAAAAAAABtI/LWGqz9UQbc0H9e8m60QcyM9zdBlZzttqQCHMYCw/h136/3-mau_slide_powerpoint_dep_ctu.vn_(327).gif">
            <a:extLst>
              <a:ext uri="{FF2B5EF4-FFF2-40B4-BE49-F238E27FC236}">
                <a16:creationId xmlns:a16="http://schemas.microsoft.com/office/drawing/2014/main" id="{B0202F6A-F685-4F6D-9381-7EBB20C86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2" y="685800"/>
            <a:ext cx="2790717" cy="27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85"/>
    </mc:Choice>
    <mc:Fallback>
      <p:transition advTm="51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9669E8-6B49-49AB-EC8D-604F4804E1E4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A873B0-4728-4A05-8704-3B9A2BA247B8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0C1112-0E5F-6665-4DED-6FBFF32A1970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540D08-7ECB-D942-25A1-5EF16B95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6645B-67F5-E768-070C-EB3F323A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62626-5F78-5C15-F34B-A1338995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B880A1-8B69-1354-BF12-62D26B11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16" name="NHAC NEN 3P">
            <a:hlinkClick r:id="" action="ppaction://media"/>
            <a:extLst>
              <a:ext uri="{FF2B5EF4-FFF2-40B4-BE49-F238E27FC236}">
                <a16:creationId xmlns:a16="http://schemas.microsoft.com/office/drawing/2014/main" id="{CB0B94CE-F685-97CD-BEBC-528D890F4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01319" y="-2057400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BAB89-E79B-4C45-853B-592F7A092D71}"/>
              </a:ext>
            </a:extLst>
          </p:cNvPr>
          <p:cNvSpPr txBox="1"/>
          <p:nvPr/>
        </p:nvSpPr>
        <p:spPr>
          <a:xfrm>
            <a:off x="899319" y="-240456"/>
            <a:ext cx="116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Hoạt động 1: Đọc thơ và trả lời câu hỏi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F4FCB-90C2-4076-A878-ECDF36A5E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870" y="1692179"/>
            <a:ext cx="13258800" cy="69251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155B6B-1D2D-4185-B1F7-B7FC99C188B5}"/>
              </a:ext>
            </a:extLst>
          </p:cNvPr>
          <p:cNvSpPr/>
          <p:nvPr/>
        </p:nvSpPr>
        <p:spPr>
          <a:xfrm>
            <a:off x="6387494" y="858111"/>
            <a:ext cx="3491661" cy="646331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em”.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38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356">
        <p14:window dir="vert"/>
      </p:transition>
    </mc:Choice>
    <mc:Fallback>
      <p:transition spd="slow" advTm="65356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757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9669E8-6B49-49AB-EC8D-604F4804E1E4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A873B0-4728-4A05-8704-3B9A2BA247B8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0C1112-0E5F-6665-4DED-6FBFF32A1970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540D08-7ECB-D942-25A1-5EF16B95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6645B-67F5-E768-070C-EB3F323A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62626-5F78-5C15-F34B-A1338995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B880A1-8B69-1354-BF12-62D26B11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16" name="NHAC NEN 3P">
            <a:hlinkClick r:id="" action="ppaction://media"/>
            <a:extLst>
              <a:ext uri="{FF2B5EF4-FFF2-40B4-BE49-F238E27FC236}">
                <a16:creationId xmlns:a16="http://schemas.microsoft.com/office/drawing/2014/main" id="{CB0B94CE-F685-97CD-BEBC-528D890F4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01319" y="-2057400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BAB89-E79B-4C45-853B-592F7A092D71}"/>
              </a:ext>
            </a:extLst>
          </p:cNvPr>
          <p:cNvSpPr txBox="1"/>
          <p:nvPr/>
        </p:nvSpPr>
        <p:spPr>
          <a:xfrm>
            <a:off x="899319" y="-341685"/>
            <a:ext cx="116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+mj-lt"/>
              </a:rPr>
              <a:t>Hoạt động 1: Đọc thơ và trả lời câu hỏi </a:t>
            </a:r>
            <a:endParaRPr lang="en-US" sz="3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F4FCB-90C2-4076-A878-ECDF36A5E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19" y="1438625"/>
            <a:ext cx="7620000" cy="7003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155B6B-1D2D-4185-B1F7-B7FC99C188B5}"/>
              </a:ext>
            </a:extLst>
          </p:cNvPr>
          <p:cNvSpPr/>
          <p:nvPr/>
        </p:nvSpPr>
        <p:spPr>
          <a:xfrm>
            <a:off x="8587979" y="1001456"/>
            <a:ext cx="7362514" cy="1077218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3200" b="1" i="1" dirty="0">
                <a:solidFill>
                  <a:srgbClr val="0000FF"/>
                </a:solidFill>
                <a:latin typeface="+mj-lt"/>
              </a:rPr>
              <a:t>Cô giáo trong bài thơ đã làm những gì cho học sinh</a:t>
            </a:r>
            <a:r>
              <a:rPr lang="en-US" sz="32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Mục này có hình ảnh của: ">
            <a:extLst>
              <a:ext uri="{FF2B5EF4-FFF2-40B4-BE49-F238E27FC236}">
                <a16:creationId xmlns:a16="http://schemas.microsoft.com/office/drawing/2014/main" id="{08A69028-B864-47E3-BDD7-1B6BA69E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79" y="922900"/>
            <a:ext cx="647400" cy="10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E17B25-6AF0-4F87-99BE-845060DE0423}"/>
              </a:ext>
            </a:extLst>
          </p:cNvPr>
          <p:cNvSpPr/>
          <p:nvPr/>
        </p:nvSpPr>
        <p:spPr>
          <a:xfrm>
            <a:off x="2303033" y="723311"/>
            <a:ext cx="2941831" cy="553998"/>
          </a:xfrm>
          <a:prstGeom prst="rect">
            <a:avLst/>
          </a:prstGeom>
          <a:ln w="12700"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em”.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316A4-C246-4CD0-B2C9-EE8BECE06825}"/>
              </a:ext>
            </a:extLst>
          </p:cNvPr>
          <p:cNvSpPr/>
          <p:nvPr/>
        </p:nvSpPr>
        <p:spPr>
          <a:xfrm>
            <a:off x="8098571" y="2115668"/>
            <a:ext cx="7914814" cy="1163332"/>
          </a:xfrm>
          <a:prstGeom prst="rect">
            <a:avLst/>
          </a:prstGeom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hay,…. </a:t>
            </a:r>
            <a:endParaRPr lang="en-US" sz="32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79BD4-F558-4C24-BEF8-1A75B1EA2BD8}"/>
              </a:ext>
            </a:extLst>
          </p:cNvPr>
          <p:cNvSpPr/>
          <p:nvPr/>
        </p:nvSpPr>
        <p:spPr>
          <a:xfrm>
            <a:off x="8348708" y="3410536"/>
            <a:ext cx="7619999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Những việc làm đó thể hiện tình cảm của cô giáo đối với học sinh như thế nào?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Mục này có hình ảnh của: ">
            <a:extLst>
              <a:ext uri="{FF2B5EF4-FFF2-40B4-BE49-F238E27FC236}">
                <a16:creationId xmlns:a16="http://schemas.microsoft.com/office/drawing/2014/main" id="{F65C8B3E-E623-4B90-A598-1CF79CA2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95" y="3383529"/>
            <a:ext cx="444590" cy="10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AD98C0-9C0F-4334-8E88-529CDFB06658}"/>
              </a:ext>
            </a:extLst>
          </p:cNvPr>
          <p:cNvSpPr/>
          <p:nvPr/>
        </p:nvSpPr>
        <p:spPr>
          <a:xfrm>
            <a:off x="8030621" y="4464476"/>
            <a:ext cx="7944424" cy="113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0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Mục này có hình ảnh của: ">
            <a:extLst>
              <a:ext uri="{FF2B5EF4-FFF2-40B4-BE49-F238E27FC236}">
                <a16:creationId xmlns:a16="http://schemas.microsoft.com/office/drawing/2014/main" id="{42668C1D-728F-4849-9C49-84D2D53D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70" y="5568618"/>
            <a:ext cx="647400" cy="10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D034FA-6FA7-418D-8CF1-EBB68967DB86}"/>
              </a:ext>
            </a:extLst>
          </p:cNvPr>
          <p:cNvSpPr/>
          <p:nvPr/>
        </p:nvSpPr>
        <p:spPr>
          <a:xfrm>
            <a:off x="8650372" y="5663476"/>
            <a:ext cx="7271824" cy="109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Tình cảm của bạn nhỏ trong bài thơ đối với</a:t>
            </a:r>
            <a:r>
              <a:rPr lang="en-US" sz="3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thế nào?</a:t>
            </a:r>
            <a:endParaRPr lang="en-US" sz="3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6EB40A-5BA8-40DC-A1B7-EBD23F617AE5}"/>
              </a:ext>
            </a:extLst>
          </p:cNvPr>
          <p:cNvSpPr/>
          <p:nvPr/>
        </p:nvSpPr>
        <p:spPr>
          <a:xfrm>
            <a:off x="8181004" y="6727649"/>
            <a:ext cx="7826695" cy="171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ễ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phép,yêu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2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69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9361">
        <p14:window dir="vert"/>
      </p:transition>
    </mc:Choice>
    <mc:Fallback>
      <p:transition spd="slow" advTm="189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2" grpId="0" animBg="1"/>
      <p:bldP spid="5" grpId="0"/>
      <p:bldP spid="10" grpId="0"/>
      <p:bldP spid="20" grpId="0"/>
      <p:bldP spid="21" grpId="0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9669E8-6B49-49AB-EC8D-604F4804E1E4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A873B0-4728-4A05-8704-3B9A2BA247B8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0C1112-0E5F-6665-4DED-6FBFF32A1970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540D08-7ECB-D942-25A1-5EF16B95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6645B-67F5-E768-070C-EB3F323A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62626-5F78-5C15-F34B-A1338995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B880A1-8B69-1354-BF12-62D26B11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16" name="NHAC NEN 3P">
            <a:hlinkClick r:id="" action="ppaction://media"/>
            <a:extLst>
              <a:ext uri="{FF2B5EF4-FFF2-40B4-BE49-F238E27FC236}">
                <a16:creationId xmlns:a16="http://schemas.microsoft.com/office/drawing/2014/main" id="{CB0B94CE-F685-97CD-BEBC-528D890F4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01319" y="-2057400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BAB89-E79B-4C45-853B-592F7A092D71}"/>
              </a:ext>
            </a:extLst>
          </p:cNvPr>
          <p:cNvSpPr txBox="1"/>
          <p:nvPr/>
        </p:nvSpPr>
        <p:spPr>
          <a:xfrm>
            <a:off x="899319" y="-341685"/>
            <a:ext cx="116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+mj-lt"/>
              </a:rPr>
              <a:t>Hoạt động 1: Đọc thơ và trả lời câu hỏi </a:t>
            </a:r>
            <a:endParaRPr lang="en-US" sz="3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4" name="Picture 2" descr="Mục này có hình ảnh của: ">
            <a:extLst>
              <a:ext uri="{FF2B5EF4-FFF2-40B4-BE49-F238E27FC236}">
                <a16:creationId xmlns:a16="http://schemas.microsoft.com/office/drawing/2014/main" id="{08A69028-B864-47E3-BDD7-1B6BA69E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2052811"/>
            <a:ext cx="647400" cy="9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64555C-B7AE-4079-81B4-003A848F15B7}"/>
              </a:ext>
            </a:extLst>
          </p:cNvPr>
          <p:cNvSpPr/>
          <p:nvPr/>
        </p:nvSpPr>
        <p:spPr>
          <a:xfrm>
            <a:off x="5002993" y="2295214"/>
            <a:ext cx="6477000" cy="74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AA72FE-6F21-42B6-843C-CE34AB5422B7}"/>
              </a:ext>
            </a:extLst>
          </p:cNvPr>
          <p:cNvSpPr/>
          <p:nvPr/>
        </p:nvSpPr>
        <p:spPr>
          <a:xfrm>
            <a:off x="1794819" y="3641986"/>
            <a:ext cx="12805504" cy="2538131"/>
          </a:xfrm>
          <a:prstGeom prst="rect">
            <a:avLst/>
          </a:prstGeom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56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083">
        <p14:window dir="vert"/>
      </p:transition>
    </mc:Choice>
    <mc:Fallback>
      <p:transition spd="slow" advTm="37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9669E8-6B49-49AB-EC8D-604F4804E1E4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A873B0-4728-4A05-8704-3B9A2BA247B8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0C1112-0E5F-6665-4DED-6FBFF32A1970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540D08-7ECB-D942-25A1-5EF16B95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6645B-67F5-E768-070C-EB3F323A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62626-5F78-5C15-F34B-A1338995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B880A1-8B69-1354-BF12-62D26B11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16" name="NHAC NEN 3P">
            <a:hlinkClick r:id="" action="ppaction://media"/>
            <a:extLst>
              <a:ext uri="{FF2B5EF4-FFF2-40B4-BE49-F238E27FC236}">
                <a16:creationId xmlns:a16="http://schemas.microsoft.com/office/drawing/2014/main" id="{CB0B94CE-F685-97CD-BEBC-528D890F4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01319" y="-2057400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BAB89-E79B-4C45-853B-592F7A092D71}"/>
              </a:ext>
            </a:extLst>
          </p:cNvPr>
          <p:cNvSpPr txBox="1"/>
          <p:nvPr/>
        </p:nvSpPr>
        <p:spPr>
          <a:xfrm>
            <a:off x="899319" y="-341685"/>
            <a:ext cx="116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+mj-lt"/>
              </a:rPr>
              <a:t>Hoạt động 1: Đọc thơ và trả lời câu hỏi </a:t>
            </a:r>
            <a:endParaRPr lang="en-US" sz="3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5B66B9-E9A5-4D0F-B222-3E883BCE69B9}"/>
              </a:ext>
            </a:extLst>
          </p:cNvPr>
          <p:cNvSpPr/>
          <p:nvPr/>
        </p:nvSpPr>
        <p:spPr>
          <a:xfrm>
            <a:off x="1170948" y="902181"/>
            <a:ext cx="14097000" cy="61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7803BA-EC82-447E-A934-675C1FE26AA9}"/>
              </a:ext>
            </a:extLst>
          </p:cNvPr>
          <p:cNvSpPr/>
          <p:nvPr/>
        </p:nvSpPr>
        <p:spPr>
          <a:xfrm>
            <a:off x="1459384" y="5841336"/>
            <a:ext cx="9419566" cy="61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FA173-F9A1-4A77-A325-0BD781A98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8150" y="1787479"/>
            <a:ext cx="2971800" cy="3870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BF9635-CC86-4384-A131-5BB509CD00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626" y="1787479"/>
            <a:ext cx="3700693" cy="3870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56D0C-C5AE-4C43-BA16-CC785476D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9781" y="1799378"/>
            <a:ext cx="2971800" cy="38705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CDDB9-3BD0-4AAF-B669-081EF45111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8950" y="1853852"/>
            <a:ext cx="4770062" cy="38473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BAD1486-AE1D-4964-9AF3-67FB4187D1BE}"/>
              </a:ext>
            </a:extLst>
          </p:cNvPr>
          <p:cNvSpPr/>
          <p:nvPr/>
        </p:nvSpPr>
        <p:spPr>
          <a:xfrm>
            <a:off x="1105860" y="6563587"/>
            <a:ext cx="14282571" cy="1714893"/>
          </a:xfrm>
          <a:prstGeom prst="rect">
            <a:avLst/>
          </a:prstGeom>
          <a:ln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72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6156">
        <p14:window dir="vert"/>
      </p:transition>
    </mc:Choice>
    <mc:Fallback>
      <p:transition spd="slow" advTm="11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18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BC1DDBD-CAFE-BE24-2728-6F93A62EA8CD}"/>
              </a:ext>
            </a:extLst>
          </p:cNvPr>
          <p:cNvGrpSpPr/>
          <p:nvPr/>
        </p:nvGrpSpPr>
        <p:grpSpPr>
          <a:xfrm>
            <a:off x="1204119" y="2007536"/>
            <a:ext cx="13639800" cy="2581275"/>
            <a:chOff x="314244" y="3048000"/>
            <a:chExt cx="15392400" cy="2714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F9B97-D78B-FDDE-AA6F-3BAB7D2A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60" y="3048000"/>
              <a:ext cx="13752081" cy="2714626"/>
            </a:xfrm>
            <a:prstGeom prst="rect">
              <a:avLst/>
            </a:prstGeom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14244" y="3523628"/>
              <a:ext cx="15392400" cy="1447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Thực</a:t>
              </a:r>
              <a:r>
                <a:rPr 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hành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5BBFF-B04A-678C-2378-387B08B0A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4191000"/>
            <a:ext cx="7391400" cy="5078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74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93">
        <p14:window dir="vert"/>
      </p:transition>
    </mc:Choice>
    <mc:Fallback>
      <p:transition spd="slow" advTm="1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883" y="0"/>
            <a:ext cx="16256000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4519" y="1447800"/>
            <a:ext cx="15164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hành động, lời nói thể hiện sự kính trọng thầy cô giáo 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1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132"/>
    </mc:Choice>
    <mc:Fallback>
      <p:transition advTm="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389742" y="907958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FB7992-9639-413F-881C-F60A9B03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296" y="2282601"/>
            <a:ext cx="5200879" cy="2472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D0428-72C4-4CAE-A614-85A6BA57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42" y="2358802"/>
            <a:ext cx="4872376" cy="2472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23D545-36FB-4087-837D-8A289D924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49" y="5334000"/>
            <a:ext cx="6215062" cy="3032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3BC91-08B4-460C-B011-7B047B4B2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957" y="5539459"/>
            <a:ext cx="6893740" cy="28058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A9DD95-459A-480D-A951-3B235E52AF27}"/>
              </a:ext>
            </a:extLst>
          </p:cNvPr>
          <p:cNvSpPr txBox="1"/>
          <p:nvPr/>
        </p:nvSpPr>
        <p:spPr>
          <a:xfrm>
            <a:off x="195161" y="158733"/>
            <a:ext cx="1516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hành động, lời nói thể hiện sự kính trọng thầy cô giáo 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79D022-94C5-4E18-914B-AF215C552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61" y="2282601"/>
            <a:ext cx="5113457" cy="2651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23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526">
        <p14:window dir="vert"/>
      </p:transition>
    </mc:Choice>
    <mc:Fallback>
      <p:transition spd="slow" advTm="3552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585119" y="6437088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38EC2-BEF8-4173-95AF-C5A012607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919" y="838200"/>
            <a:ext cx="12115800" cy="5405437"/>
          </a:xfrm>
          <a:prstGeom prst="rect">
            <a:avLst/>
          </a:prstGeom>
        </p:spPr>
      </p:pic>
      <p:pic>
        <p:nvPicPr>
          <p:cNvPr id="12" name="Picture 2" descr="Mục này có hình ảnh của: ">
            <a:extLst>
              <a:ext uri="{FF2B5EF4-FFF2-40B4-BE49-F238E27FC236}">
                <a16:creationId xmlns:a16="http://schemas.microsoft.com/office/drawing/2014/main" id="{C7B47A6A-3229-47B5-A403-7C5B74FD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3" y="6517824"/>
            <a:ext cx="647400" cy="9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4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8299">
        <p14:window dir="vert"/>
      </p:transition>
    </mc:Choice>
    <mc:Fallback>
      <p:transition spd="slow" advTm="78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389742" y="907958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F164F-7640-4369-936E-74194C35EB0C}"/>
              </a:ext>
            </a:extLst>
          </p:cNvPr>
          <p:cNvSpPr txBox="1"/>
          <p:nvPr/>
        </p:nvSpPr>
        <p:spPr>
          <a:xfrm>
            <a:off x="6385719" y="152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FB7992-9639-413F-881C-F60A9B03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98" y="2282601"/>
            <a:ext cx="6629400" cy="2472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29AC4-D983-460A-A39C-CE1489E73B65}"/>
              </a:ext>
            </a:extLst>
          </p:cNvPr>
          <p:cNvSpPr txBox="1"/>
          <p:nvPr/>
        </p:nvSpPr>
        <p:spPr>
          <a:xfrm>
            <a:off x="2538077" y="4893128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9D0428-72C4-4CAE-A614-85A6BA57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95" y="2247110"/>
            <a:ext cx="6477000" cy="24726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25304E-1E96-4094-867A-13F70FA7BDFD}"/>
              </a:ext>
            </a:extLst>
          </p:cNvPr>
          <p:cNvSpPr txBox="1"/>
          <p:nvPr/>
        </p:nvSpPr>
        <p:spPr>
          <a:xfrm>
            <a:off x="10729119" y="478511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23D545-36FB-4087-837D-8A289D924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49" y="5334000"/>
            <a:ext cx="6215062" cy="3032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B447AD-399B-41F0-B9F7-52DD08B55D56}"/>
              </a:ext>
            </a:extLst>
          </p:cNvPr>
          <p:cNvSpPr txBox="1"/>
          <p:nvPr/>
        </p:nvSpPr>
        <p:spPr>
          <a:xfrm>
            <a:off x="2423319" y="847563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73BC91-08B4-460C-B011-7B047B4B2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957" y="5539459"/>
            <a:ext cx="6893740" cy="28058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43F2A4-9A77-44DC-BFD6-26092A982688}"/>
              </a:ext>
            </a:extLst>
          </p:cNvPr>
          <p:cNvSpPr txBox="1"/>
          <p:nvPr/>
        </p:nvSpPr>
        <p:spPr>
          <a:xfrm>
            <a:off x="10424319" y="83452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78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3154">
        <p14:window dir="vert"/>
      </p:transition>
    </mc:Choice>
    <mc:Fallback>
      <p:transition spd="slow" advTm="563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0" y="-98894"/>
            <a:ext cx="16276638" cy="9242893"/>
            <a:chOff x="0" y="-98894"/>
            <a:chExt cx="16276638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7EB8AD-D3A8-41E7-9297-6809F269760B}"/>
              </a:ext>
            </a:extLst>
          </p:cNvPr>
          <p:cNvSpPr txBox="1"/>
          <p:nvPr/>
        </p:nvSpPr>
        <p:spPr>
          <a:xfrm>
            <a:off x="4861719" y="2963257"/>
            <a:ext cx="7904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</p:txBody>
      </p:sp>
      <p:pic>
        <p:nvPicPr>
          <p:cNvPr id="12" name="Picture 12" descr="https://lh3.googleusercontent.com/-zUyt9DLqquk/WsOLHtRjJvI/AAAAAAAAChc/j8TI_ZgchP831ZJKoa9Vqa08xGBrBdmSgCHMYCw/h136/4-ctu.vn_anh_dong_mau_slide_powerpoint_dep_(152).gif">
            <a:extLst>
              <a:ext uri="{FF2B5EF4-FFF2-40B4-BE49-F238E27FC236}">
                <a16:creationId xmlns:a16="http://schemas.microsoft.com/office/drawing/2014/main" id="{5DE4BF03-2CD4-402A-A8CB-B007D8BBC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119" y="4029241"/>
            <a:ext cx="55626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y You Need an Instructional Designer to Develop an eLearning Course?">
            <a:extLst>
              <a:ext uri="{FF2B5EF4-FFF2-40B4-BE49-F238E27FC236}">
                <a16:creationId xmlns:a16="http://schemas.microsoft.com/office/drawing/2014/main" id="{55453ECB-413E-456F-ADA0-DCCFB0DB0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1" y="1600200"/>
            <a:ext cx="38385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0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5374">
        <p14:window dir="vert"/>
      </p:transition>
    </mc:Choice>
    <mc:Fallback>
      <p:transition spd="slow" advTm="55374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661319" y="5562600"/>
            <a:ext cx="1407843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00E80-79EC-4C3A-84BE-E71526873862}"/>
              </a:ext>
            </a:extLst>
          </p:cNvPr>
          <p:cNvSpPr txBox="1"/>
          <p:nvPr/>
        </p:nvSpPr>
        <p:spPr>
          <a:xfrm>
            <a:off x="7376319" y="30867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5BBE0-597F-4AA8-9B6E-E9F1FAE9B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13" y="1034850"/>
            <a:ext cx="11696242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C8DAB1-A38C-4370-9DB5-37466C2A992D}"/>
              </a:ext>
            </a:extLst>
          </p:cNvPr>
          <p:cNvSpPr/>
          <p:nvPr/>
        </p:nvSpPr>
        <p:spPr>
          <a:xfrm>
            <a:off x="2270919" y="7121285"/>
            <a:ext cx="11578431" cy="115377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A898A-5E35-4827-8354-7EC9069F2CBA}"/>
              </a:ext>
            </a:extLst>
          </p:cNvPr>
          <p:cNvSpPr/>
          <p:nvPr/>
        </p:nvSpPr>
        <p:spPr>
          <a:xfrm>
            <a:off x="1624317" y="6347618"/>
            <a:ext cx="7680308" cy="602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80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74">
        <p14:window dir="vert"/>
      </p:transition>
    </mc:Choice>
    <mc:Fallback>
      <p:transition spd="slow" advTm="1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585119" y="6200849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833DC-FA67-4C82-8BAE-63B5E2919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563" y="1075335"/>
            <a:ext cx="12282155" cy="4695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ED1AE3-6079-4606-90B2-1F39FDFF415B}"/>
              </a:ext>
            </a:extLst>
          </p:cNvPr>
          <p:cNvSpPr txBox="1"/>
          <p:nvPr/>
        </p:nvSpPr>
        <p:spPr>
          <a:xfrm>
            <a:off x="7376319" y="30867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E7FD5-8B03-476E-9BFB-B1A60C72FB04}"/>
              </a:ext>
            </a:extLst>
          </p:cNvPr>
          <p:cNvSpPr/>
          <p:nvPr/>
        </p:nvSpPr>
        <p:spPr>
          <a:xfrm>
            <a:off x="1707356" y="7547866"/>
            <a:ext cx="13833955" cy="1163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87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19">
        <p14:window dir="vert"/>
      </p:transition>
    </mc:Choice>
    <mc:Fallback>
      <p:transition spd="slow" advTm="1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674422" y="6012815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D016D-99F2-4EBA-AF2B-5364BC3D6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318" y="1101522"/>
            <a:ext cx="12344399" cy="45827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D93CE4-B993-4946-A7A1-215A82A612B6}"/>
              </a:ext>
            </a:extLst>
          </p:cNvPr>
          <p:cNvSpPr/>
          <p:nvPr/>
        </p:nvSpPr>
        <p:spPr>
          <a:xfrm>
            <a:off x="7428342" y="318660"/>
            <a:ext cx="2334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A153F-E6ED-49F8-8552-9530C1D3D40C}"/>
              </a:ext>
            </a:extLst>
          </p:cNvPr>
          <p:cNvSpPr/>
          <p:nvPr/>
        </p:nvSpPr>
        <p:spPr>
          <a:xfrm>
            <a:off x="1586712" y="7199439"/>
            <a:ext cx="13626697" cy="171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8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60">
        <p14:window dir="vert"/>
      </p:transition>
    </mc:Choice>
    <mc:Fallback>
      <p:transition spd="slow" advTm="2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2295326-B1B4-4071-A820-44F19694260A}"/>
              </a:ext>
            </a:extLst>
          </p:cNvPr>
          <p:cNvSpPr/>
          <p:nvPr/>
        </p:nvSpPr>
        <p:spPr>
          <a:xfrm>
            <a:off x="1674422" y="6012815"/>
            <a:ext cx="1407843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D93CE4-B993-4946-A7A1-215A82A612B6}"/>
              </a:ext>
            </a:extLst>
          </p:cNvPr>
          <p:cNvSpPr/>
          <p:nvPr/>
        </p:nvSpPr>
        <p:spPr>
          <a:xfrm>
            <a:off x="7428342" y="318660"/>
            <a:ext cx="2334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E133C-641D-4D9F-B145-9FFBFAE7F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563" y="903436"/>
            <a:ext cx="10504468" cy="49569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E0F6B6-A16C-4967-815E-ECC93922EE14}"/>
              </a:ext>
            </a:extLst>
          </p:cNvPr>
          <p:cNvSpPr/>
          <p:nvPr/>
        </p:nvSpPr>
        <p:spPr>
          <a:xfrm>
            <a:off x="531832" y="7599662"/>
            <a:ext cx="14725506" cy="61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15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87">
        <p14:window dir="vert"/>
      </p:transition>
    </mc:Choice>
    <mc:Fallback>
      <p:transition spd="slow" advTm="2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F71C6-144E-49B9-B278-9FE827E60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1828800"/>
            <a:ext cx="73152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F88C7D-CA2D-42EC-8F1D-1FB004A32DF0}"/>
              </a:ext>
            </a:extLst>
          </p:cNvPr>
          <p:cNvSpPr/>
          <p:nvPr/>
        </p:nvSpPr>
        <p:spPr>
          <a:xfrm>
            <a:off x="746919" y="951978"/>
            <a:ext cx="13039147" cy="61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E0D63-8B2A-4AC4-A4F4-3926DC4CC260}"/>
              </a:ext>
            </a:extLst>
          </p:cNvPr>
          <p:cNvSpPr/>
          <p:nvPr/>
        </p:nvSpPr>
        <p:spPr>
          <a:xfrm>
            <a:off x="8138319" y="2519154"/>
            <a:ext cx="8001000" cy="3158622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33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1"/>
    </mc:Choice>
    <mc:Fallback>
      <p:transition spd="slow" advTm="2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BC1DDBD-CAFE-BE24-2728-6F93A62EA8CD}"/>
              </a:ext>
            </a:extLst>
          </p:cNvPr>
          <p:cNvGrpSpPr/>
          <p:nvPr/>
        </p:nvGrpSpPr>
        <p:grpSpPr>
          <a:xfrm>
            <a:off x="1204119" y="2007536"/>
            <a:ext cx="13639800" cy="2581275"/>
            <a:chOff x="314244" y="3048000"/>
            <a:chExt cx="15392400" cy="2714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F9B97-D78B-FDDE-AA6F-3BAB7D2A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60" y="3048000"/>
              <a:ext cx="13752081" cy="2714626"/>
            </a:xfrm>
            <a:prstGeom prst="rect">
              <a:avLst/>
            </a:prstGeom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14244" y="3523628"/>
              <a:ext cx="15392400" cy="1447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Vận</a:t>
              </a:r>
              <a:r>
                <a:rPr 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dụng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5BBFF-B04A-678C-2378-387B08B0A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4191000"/>
            <a:ext cx="7391400" cy="5078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85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73">
        <p14:window dir="vert"/>
      </p:transition>
    </mc:Choice>
    <mc:Fallback>
      <p:transition spd="slow" advTm="187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883" y="0"/>
            <a:ext cx="16256000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0719" y="1676400"/>
            <a:ext cx="15164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 về cách ứng xử thể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25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438"/>
    </mc:Choice>
    <mc:Fallback>
      <p:transition advTm="44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D068A-324F-41F9-9CAF-F8AE6E4D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4" y="1752600"/>
            <a:ext cx="4134080" cy="3260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17888-F184-4E5F-9BBB-2D6D55D57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979" y="1784236"/>
            <a:ext cx="3638550" cy="280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78935-B2E2-4B1D-8D1D-698E3B34E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476" y="1747702"/>
            <a:ext cx="4095750" cy="302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3904C-0FE2-4F80-985C-D4C46203F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8738" y="1612191"/>
            <a:ext cx="3638550" cy="3127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65D70-4926-4E07-8B33-BA60CD4DCEEA}"/>
              </a:ext>
            </a:extLst>
          </p:cNvPr>
          <p:cNvSpPr/>
          <p:nvPr/>
        </p:nvSpPr>
        <p:spPr>
          <a:xfrm>
            <a:off x="548741" y="344531"/>
            <a:ext cx="13349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 về cách ứng xử thể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Mục này có hình ảnh của: ">
            <a:extLst>
              <a:ext uri="{FF2B5EF4-FFF2-40B4-BE49-F238E27FC236}">
                <a16:creationId xmlns:a16="http://schemas.microsoft.com/office/drawing/2014/main" id="{371C1EA5-5B17-41DF-84DC-0666C23AF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02" y="4728110"/>
            <a:ext cx="5791200" cy="437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ục này có hình ảnh của: ">
            <a:extLst>
              <a:ext uri="{FF2B5EF4-FFF2-40B4-BE49-F238E27FC236}">
                <a16:creationId xmlns:a16="http://schemas.microsoft.com/office/drawing/2014/main" id="{00F22A04-F60B-48AA-8BF8-2732F6A9D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1" y="3535610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ục này có hình ảnh của: ">
            <a:extLst>
              <a:ext uri="{FF2B5EF4-FFF2-40B4-BE49-F238E27FC236}">
                <a16:creationId xmlns:a16="http://schemas.microsoft.com/office/drawing/2014/main" id="{5DD08F13-9098-422F-9C6E-7CD360949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26" y="3220525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ục này có hình ảnh của: ">
            <a:extLst>
              <a:ext uri="{FF2B5EF4-FFF2-40B4-BE49-F238E27FC236}">
                <a16:creationId xmlns:a16="http://schemas.microsoft.com/office/drawing/2014/main" id="{2D92B74E-54C5-4B47-93A4-69AF2A187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111" y="2938770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ục này có hình ảnh của: ">
            <a:extLst>
              <a:ext uri="{FF2B5EF4-FFF2-40B4-BE49-F238E27FC236}">
                <a16:creationId xmlns:a16="http://schemas.microsoft.com/office/drawing/2014/main" id="{3E11B151-37FA-485F-BE0D-6BD04FD60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26" y="2819400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23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211">
        <p14:window dir="vert"/>
      </p:transition>
    </mc:Choice>
    <mc:Fallback>
      <p:transition spd="slow" advTm="20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4F164F-7640-4369-936E-74194C35EB0C}"/>
              </a:ext>
            </a:extLst>
          </p:cNvPr>
          <p:cNvSpPr txBox="1"/>
          <p:nvPr/>
        </p:nvSpPr>
        <p:spPr>
          <a:xfrm>
            <a:off x="6385719" y="152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D068A-324F-41F9-9CAF-F8AE6E4D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2" y="602095"/>
            <a:ext cx="4134080" cy="3112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17888-F184-4E5F-9BBB-2D6D55D5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166" y="776755"/>
            <a:ext cx="3638550" cy="258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78935-B2E2-4B1D-8D1D-698E3B34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679" y="798731"/>
            <a:ext cx="3596898" cy="264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3904C-0FE2-4F80-985C-D4C46203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305" y="798731"/>
            <a:ext cx="3054477" cy="2391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DE4627-7A3D-4D75-BF26-397443314A8E}"/>
              </a:ext>
            </a:extLst>
          </p:cNvPr>
          <p:cNvSpPr/>
          <p:nvPr/>
        </p:nvSpPr>
        <p:spPr>
          <a:xfrm>
            <a:off x="518319" y="4494818"/>
            <a:ext cx="15392400" cy="503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hay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thêm những cách ứng xử thể hiện sự kính trọng thầy cô 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endParaRPr lang="en-US" sz="36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Mục này có hình ảnh của: ">
            <a:extLst>
              <a:ext uri="{FF2B5EF4-FFF2-40B4-BE49-F238E27FC236}">
                <a16:creationId xmlns:a16="http://schemas.microsoft.com/office/drawing/2014/main" id="{CB5A4F62-E891-448C-B633-0CA324806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833" y="1082791"/>
            <a:ext cx="4526358" cy="36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ục này có hình ảnh của: ">
            <a:extLst>
              <a:ext uri="{FF2B5EF4-FFF2-40B4-BE49-F238E27FC236}">
                <a16:creationId xmlns:a16="http://schemas.microsoft.com/office/drawing/2014/main" id="{9B2167FD-8511-4C35-863D-75F67349A9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94" y="1585730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ục này có hình ảnh của: ">
            <a:extLst>
              <a:ext uri="{FF2B5EF4-FFF2-40B4-BE49-F238E27FC236}">
                <a16:creationId xmlns:a16="http://schemas.microsoft.com/office/drawing/2014/main" id="{8ABE3590-6828-4106-A507-7544E61FD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13" y="1526855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ục này có hình ảnh của: ">
            <a:extLst>
              <a:ext uri="{FF2B5EF4-FFF2-40B4-BE49-F238E27FC236}">
                <a16:creationId xmlns:a16="http://schemas.microsoft.com/office/drawing/2014/main" id="{DEE622E8-4D23-4A3F-B208-2FDDCFA8FA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1756273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0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944">
        <p14:window dir="vert"/>
      </p:transition>
    </mc:Choice>
    <mc:Fallback>
      <p:transition spd="slow" advTm="6094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6942987"/>
            <a:ext cx="3810000" cy="196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081" y="5638800"/>
            <a:ext cx="536178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lh3.googleusercontent.com/-0_1Ppldnd8g/WsOIuVNnsyI/AAAAAAAACYc/heNXjivVa7QH2FjQZjDpn0KSXmFXoRrSgCHMYCw/h136/4-ctu.vn_anh_dong_mau_slide_powerpoint_dep_(10).gif">
            <a:extLst>
              <a:ext uri="{FF2B5EF4-FFF2-40B4-BE49-F238E27FC236}">
                <a16:creationId xmlns:a16="http://schemas.microsoft.com/office/drawing/2014/main" id="{08A081FD-E1C9-4F43-B40B-1B895C353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319" y="6324600"/>
            <a:ext cx="25907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21561" y="991999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28307-7DE0-444A-ACC3-6D70F36F8F9A}"/>
              </a:ext>
            </a:extLst>
          </p:cNvPr>
          <p:cNvSpPr/>
          <p:nvPr/>
        </p:nvSpPr>
        <p:spPr>
          <a:xfrm>
            <a:off x="1141809" y="1928281"/>
            <a:ext cx="14477999" cy="4463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to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cực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342900" lvl="0" indent="-342900">
              <a:lnSpc>
                <a:spcPct val="112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2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2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2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43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80"/>
    </mc:Choice>
    <mc:Fallback>
      <p:transition spd="slow" advTm="2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0" y="-98894"/>
            <a:ext cx="16276638" cy="9242893"/>
            <a:chOff x="0" y="-98894"/>
            <a:chExt cx="16276638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56495E-B932-48E1-89C9-4168B153F3F8}"/>
              </a:ext>
            </a:extLst>
          </p:cNvPr>
          <p:cNvSpPr txBox="1"/>
          <p:nvPr/>
        </p:nvSpPr>
        <p:spPr>
          <a:xfrm>
            <a:off x="6157119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08132-9F85-440D-984E-CBF6098EB7C5}"/>
              </a:ext>
            </a:extLst>
          </p:cNvPr>
          <p:cNvSpPr/>
          <p:nvPr/>
        </p:nvSpPr>
        <p:spPr>
          <a:xfrm>
            <a:off x="3923295" y="5719330"/>
            <a:ext cx="3688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s://lh3.googleusercontent.com/-xTtPMaS98Ds/WsHOXTfTtlI/AAAAAAAAB-A/NDGQdW9S5zUqToh14Eq4h9ObX5G41omEQCHMYCw/h136/6-mau_slide_powerpoint_dep_ctu.vn_(79).gif">
            <a:extLst>
              <a:ext uri="{FF2B5EF4-FFF2-40B4-BE49-F238E27FC236}">
                <a16:creationId xmlns:a16="http://schemas.microsoft.com/office/drawing/2014/main" id="{035498B3-3436-43E1-BCD4-A39E18B83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0" y="3962400"/>
            <a:ext cx="447177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lh3.googleusercontent.com/-J5zRWOWUws4/WsHEylP_ZUI/AAAAAAAABH8/gg-4tEm5BMAdhqjY04SPwcofVMeSxcttACHMYCw/1-mau_slide_powerpoint_dep_ctu.vn_(15).gif">
            <a:extLst>
              <a:ext uri="{FF2B5EF4-FFF2-40B4-BE49-F238E27FC236}">
                <a16:creationId xmlns:a16="http://schemas.microsoft.com/office/drawing/2014/main" id="{3551A87D-EE81-4CBC-8C6F-D23170966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37" y="647700"/>
            <a:ext cx="95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4A78B-B9CB-4E06-9C93-221F3454A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422" y="501505"/>
            <a:ext cx="11242282" cy="3890530"/>
          </a:xfrm>
          <a:prstGeom prst="rect">
            <a:avLst/>
          </a:prstGeom>
        </p:spPr>
      </p:pic>
      <p:pic>
        <p:nvPicPr>
          <p:cNvPr id="8194" name="Picture 2" descr="Mục này có hình ảnh của: ">
            <a:extLst>
              <a:ext uri="{FF2B5EF4-FFF2-40B4-BE49-F238E27FC236}">
                <a16:creationId xmlns:a16="http://schemas.microsoft.com/office/drawing/2014/main" id="{5354F9D8-5D65-48D4-8B84-6C1546C733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35" y="4392035"/>
            <a:ext cx="517466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9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069">
        <p14:window dir="vert"/>
      </p:transition>
    </mc:Choice>
    <mc:Fallback>
      <p:transition spd="slow" advTm="45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1600200"/>
            <a:ext cx="7010400" cy="2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1905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04719" y="328892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74F0D4-E32B-4206-8751-DEB74AA57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44" y="4442346"/>
            <a:ext cx="3638550" cy="2805809"/>
          </a:xfrm>
          <a:prstGeom prst="rect">
            <a:avLst/>
          </a:prstGeom>
        </p:spPr>
      </p:pic>
      <p:pic>
        <p:nvPicPr>
          <p:cNvPr id="13" name="Picture 2" descr="Mục này có hình ảnh của: ">
            <a:extLst>
              <a:ext uri="{FF2B5EF4-FFF2-40B4-BE49-F238E27FC236}">
                <a16:creationId xmlns:a16="http://schemas.microsoft.com/office/drawing/2014/main" id="{7BB9EF20-18DB-4980-A397-D3E32A93AF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1" y="5900556"/>
            <a:ext cx="3354302" cy="29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D9C8EA-E6EA-492F-82B3-9F7E1DA08AC2}"/>
              </a:ext>
            </a:extLst>
          </p:cNvPr>
          <p:cNvSpPr/>
          <p:nvPr/>
        </p:nvSpPr>
        <p:spPr>
          <a:xfrm>
            <a:off x="4288818" y="4732440"/>
            <a:ext cx="12022843" cy="1297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78652D-256E-43DC-AE73-FBC24BC787BD}"/>
              </a:ext>
            </a:extLst>
          </p:cNvPr>
          <p:cNvSpPr/>
          <p:nvPr/>
        </p:nvSpPr>
        <p:spPr>
          <a:xfrm>
            <a:off x="4014933" y="6297764"/>
            <a:ext cx="11063221" cy="14309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12000"/>
              </a:lnSpc>
              <a:spcAft>
                <a:spcPts val="0"/>
              </a:spcAft>
              <a:buFontTx/>
              <a:buChar char="-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71500" indent="-571500">
              <a:lnSpc>
                <a:spcPct val="112000"/>
              </a:lnSpc>
              <a:spcAft>
                <a:spcPts val="0"/>
              </a:spcAft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00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6"/>
    </mc:Choice>
    <mc:Fallback>
      <p:transition spd="slow" advTm="6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816E-6 -8.33333E-7 L 1.2981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57752"/>
            <a:ext cx="7010400" cy="2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1905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04719" y="328892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D0B96-09E7-4212-B732-4B3F0F6B3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481" y="3962400"/>
            <a:ext cx="3886200" cy="3012595"/>
          </a:xfrm>
          <a:prstGeom prst="rect">
            <a:avLst/>
          </a:prstGeom>
        </p:spPr>
      </p:pic>
      <p:pic>
        <p:nvPicPr>
          <p:cNvPr id="11" name="Picture 10" descr="https://lh3.googleusercontent.com/-pdjmI0guhoI/WsOKKvIORNI/AAAAAAAACe4/2w9xoJp1uAIMMyCEXg8RzbupS6Phi1WYACHMYCw/h136/4-ctu.vn_anh_dong_mau_slide_powerpoint_dep_(113).gif">
            <a:extLst>
              <a:ext uri="{FF2B5EF4-FFF2-40B4-BE49-F238E27FC236}">
                <a16:creationId xmlns:a16="http://schemas.microsoft.com/office/drawing/2014/main" id="{454FBC7B-E0FC-437E-92E9-808DFEE4FE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6223433"/>
            <a:ext cx="2971800" cy="26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642283-4D6D-472B-8191-3A0D0B944738}"/>
              </a:ext>
            </a:extLst>
          </p:cNvPr>
          <p:cNvSpPr/>
          <p:nvPr/>
        </p:nvSpPr>
        <p:spPr>
          <a:xfrm>
            <a:off x="3947319" y="4539385"/>
            <a:ext cx="10168168" cy="1297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6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AB629-B8BD-4260-BA22-6F5CEAD45B94}"/>
              </a:ext>
            </a:extLst>
          </p:cNvPr>
          <p:cNvSpPr/>
          <p:nvPr/>
        </p:nvSpPr>
        <p:spPr>
          <a:xfrm>
            <a:off x="3261519" y="6682852"/>
            <a:ext cx="12710531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99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6"/>
    </mc:Choice>
    <mc:Fallback>
      <p:transition spd="slow" advTm="5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816E-6 -8.33333E-7 L 1.2981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1535508"/>
            <a:ext cx="7010400" cy="2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1905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04719" y="328892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DF38A-CBAC-4428-B9BE-EB885D48E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543" y="4572000"/>
            <a:ext cx="4219575" cy="3657600"/>
          </a:xfrm>
          <a:prstGeom prst="rect">
            <a:avLst/>
          </a:prstGeom>
        </p:spPr>
      </p:pic>
      <p:pic>
        <p:nvPicPr>
          <p:cNvPr id="13" name="Picture 4" descr="https://lh3.googleusercontent.com/-xTtPMaS98Ds/WsHOXTfTtlI/AAAAAAAAB-A/NDGQdW9S5zUqToh14Eq4h9ObX5G41omEQCHMYCw/h136/6-mau_slide_powerpoint_dep_ctu.vn_(79).gif">
            <a:extLst>
              <a:ext uri="{FF2B5EF4-FFF2-40B4-BE49-F238E27FC236}">
                <a16:creationId xmlns:a16="http://schemas.microsoft.com/office/drawing/2014/main" id="{2A2C5EA5-D7EC-4F6C-B26D-683948540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225" y="4267200"/>
            <a:ext cx="35956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BDE198-AD07-4288-8698-E896F403B1BF}"/>
              </a:ext>
            </a:extLst>
          </p:cNvPr>
          <p:cNvSpPr/>
          <p:nvPr/>
        </p:nvSpPr>
        <p:spPr>
          <a:xfrm>
            <a:off x="6690519" y="5016905"/>
            <a:ext cx="8642109" cy="1163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02EC06-2DA6-4DB7-B0F0-270825994083}"/>
              </a:ext>
            </a:extLst>
          </p:cNvPr>
          <p:cNvSpPr/>
          <p:nvPr/>
        </p:nvSpPr>
        <p:spPr>
          <a:xfrm>
            <a:off x="6744118" y="6620856"/>
            <a:ext cx="8137525" cy="1917641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20/11,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17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84"/>
    </mc:Choice>
    <mc:Fallback>
      <p:transition spd="slow" advTm="4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816E-6 -8.33333E-7 L 1.2981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19" y="6625141"/>
            <a:ext cx="7010400" cy="2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281" y="58674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04719" y="328892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7021D-89FC-46FD-BF2A-B3F92E91B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35" y="2019586"/>
            <a:ext cx="4134080" cy="304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86A89-0A6A-4810-9EAF-79D35906A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919" y="2043402"/>
            <a:ext cx="3638550" cy="26223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25C6A6-70FC-4620-8C29-188CB868D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108" y="2019586"/>
            <a:ext cx="4095750" cy="2824298"/>
          </a:xfrm>
          <a:prstGeom prst="rect">
            <a:avLst/>
          </a:prstGeom>
        </p:spPr>
      </p:pic>
      <p:pic>
        <p:nvPicPr>
          <p:cNvPr id="15" name="Picture 2" descr="Mục này có hình ảnh của: ">
            <a:extLst>
              <a:ext uri="{FF2B5EF4-FFF2-40B4-BE49-F238E27FC236}">
                <a16:creationId xmlns:a16="http://schemas.microsoft.com/office/drawing/2014/main" id="{C165FEDD-2BC3-4B2A-ABE6-98FE687CE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716" y="-592361"/>
            <a:ext cx="3354302" cy="27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2"/>
    </mc:Choice>
    <mc:Fallback>
      <p:transition spd="slow" advTm="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ục này có hình ảnh của: ">
            <a:extLst>
              <a:ext uri="{FF2B5EF4-FFF2-40B4-BE49-F238E27FC236}">
                <a16:creationId xmlns:a16="http://schemas.microsoft.com/office/drawing/2014/main" id="{D8774FC8-D80F-46EA-A187-6F529E4C0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19" y="6625141"/>
            <a:ext cx="7010400" cy="2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>
            <a:extLst>
              <a:ext uri="{FF2B5EF4-FFF2-40B4-BE49-F238E27FC236}">
                <a16:creationId xmlns:a16="http://schemas.microsoft.com/office/drawing/2014/main" id="{B87EC8C8-7236-45FC-8017-0521AB544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281" y="58674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lh3.googleusercontent.com/-EW_aDUS-xmc/WsHJwnS3c2I/AAAAAAAABk4/ddI_6e2qz6k6W9_ANZ4Iu-1IezJsteFqACHMYCw/h136/3-mau_slide_powerpoint_dep_ctu.vn_(197).gif">
            <a:extLst>
              <a:ext uri="{FF2B5EF4-FFF2-40B4-BE49-F238E27FC236}">
                <a16:creationId xmlns:a16="http://schemas.microsoft.com/office/drawing/2014/main" id="{76ADA53A-D858-4307-BFDF-8F907B46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81000"/>
            <a:ext cx="2209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DD53F-0398-4BE5-9A2D-DE94BCEC7087}"/>
              </a:ext>
            </a:extLst>
          </p:cNvPr>
          <p:cNvSpPr txBox="1"/>
          <p:nvPr/>
        </p:nvSpPr>
        <p:spPr>
          <a:xfrm>
            <a:off x="6004719" y="328892"/>
            <a:ext cx="961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Mục này có hình ảnh của: ">
            <a:extLst>
              <a:ext uri="{FF2B5EF4-FFF2-40B4-BE49-F238E27FC236}">
                <a16:creationId xmlns:a16="http://schemas.microsoft.com/office/drawing/2014/main" id="{C165FEDD-2BC3-4B2A-ABE6-98FE687CE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716" y="-592361"/>
            <a:ext cx="3354302" cy="27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76/75/75/7675751fb9e0479e26695d8e2d032b43.gif">
            <a:extLst>
              <a:ext uri="{FF2B5EF4-FFF2-40B4-BE49-F238E27FC236}">
                <a16:creationId xmlns:a16="http://schemas.microsoft.com/office/drawing/2014/main" id="{66D46BED-8C62-4C54-B9AC-DF573573BD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1116683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726576-D3AA-4F59-8F9D-28CEF0998F4C}"/>
              </a:ext>
            </a:extLst>
          </p:cNvPr>
          <p:cNvSpPr/>
          <p:nvPr/>
        </p:nvSpPr>
        <p:spPr>
          <a:xfrm>
            <a:off x="5637000" y="3090010"/>
            <a:ext cx="9982200" cy="279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ìm thêm những cách ứng xử thể hiện sự kính trọng thầy cô 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83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46"/>
    </mc:Choice>
    <mc:Fallback>
      <p:transition spd="slow" advTm="10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816E-6 -8.33333E-7 L 1.2981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originals/a6/51/a9/a651a98fe93637e6d5d11e49453c7f69.gif">
            <a:extLst>
              <a:ext uri="{FF2B5EF4-FFF2-40B4-BE49-F238E27FC236}">
                <a16:creationId xmlns:a16="http://schemas.microsoft.com/office/drawing/2014/main" id="{CA1EDE1C-48A8-441E-AE5A-7656824345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8" y="304800"/>
            <a:ext cx="5638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979DE-DAFD-49AD-9DE0-FD92098F6D4E}"/>
              </a:ext>
            </a:extLst>
          </p:cNvPr>
          <p:cNvSpPr/>
          <p:nvPr/>
        </p:nvSpPr>
        <p:spPr>
          <a:xfrm>
            <a:off x="725872" y="3895340"/>
            <a:ext cx="14824892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F1FD48-8D1B-435D-ABC1-474394988BEC}"/>
              </a:ext>
            </a:extLst>
          </p:cNvPr>
          <p:cNvSpPr/>
          <p:nvPr/>
        </p:nvSpPr>
        <p:spPr>
          <a:xfrm>
            <a:off x="975519" y="5486400"/>
            <a:ext cx="14249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uận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ễ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9"/>
    </mc:Choice>
    <mc:Fallback>
      <p:transition spd="slow" advTm="5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97388-767F-95F5-4886-F92512AB0A80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E3112F-3A5B-E559-0881-AD660A97E8BC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A73E84-10A0-8163-90E3-A93CC7FB8BD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7D886C-4E61-73C7-D9F0-6B94C39F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F8F3CF-05E5-4ABB-7C18-3F6D2E5F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45981-8133-22BC-85BD-53B93A8F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3301F0-77B5-BD3D-237E-F2C5F0FA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9218" name="Picture 2" descr="Mục này có hình ảnh của: ">
            <a:extLst>
              <a:ext uri="{FF2B5EF4-FFF2-40B4-BE49-F238E27FC236}">
                <a16:creationId xmlns:a16="http://schemas.microsoft.com/office/drawing/2014/main" id="{3ACB56C1-CB84-4FEC-86A1-B8D894BCA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" y="1465196"/>
            <a:ext cx="27146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15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600">
        <p14:window dir="vert"/>
      </p:transition>
    </mc:Choice>
    <mc:Fallback>
      <p:transition spd="slow" advTm="96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97388-767F-95F5-4886-F92512AB0A80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E3112F-3A5B-E559-0881-AD660A97E8BC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A73E84-10A0-8163-90E3-A93CC7FB8BD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7D886C-4E61-73C7-D9F0-6B94C39F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F8F3CF-05E5-4ABB-7C18-3F6D2E5F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45981-8133-22BC-85BD-53B93A8F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3301F0-77B5-BD3D-237E-F2C5F0FA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51361DE-77A9-4C66-BC88-6149F79F4480}"/>
              </a:ext>
            </a:extLst>
          </p:cNvPr>
          <p:cNvSpPr/>
          <p:nvPr/>
        </p:nvSpPr>
        <p:spPr>
          <a:xfrm>
            <a:off x="981993" y="1311932"/>
            <a:ext cx="3879725" cy="699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1.Bạn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uôn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3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DC57C-044F-47E2-A55A-3E4B3B728A51}"/>
              </a:ext>
            </a:extLst>
          </p:cNvPr>
          <p:cNvSpPr/>
          <p:nvPr/>
        </p:nvSpPr>
        <p:spPr>
          <a:xfrm>
            <a:off x="5553074" y="1537378"/>
            <a:ext cx="4795045" cy="7736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ADB4-199B-4393-8F85-04C5B781AE26}"/>
              </a:ext>
            </a:extLst>
          </p:cNvPr>
          <p:cNvSpPr/>
          <p:nvPr/>
        </p:nvSpPr>
        <p:spPr>
          <a:xfrm>
            <a:off x="9955378" y="3680534"/>
            <a:ext cx="8137525" cy="1428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DC402-1CD9-4152-9A37-3DBE21603DDC}"/>
              </a:ext>
            </a:extLst>
          </p:cNvPr>
          <p:cNvSpPr/>
          <p:nvPr/>
        </p:nvSpPr>
        <p:spPr>
          <a:xfrm>
            <a:off x="5383066" y="421799"/>
            <a:ext cx="5486400" cy="91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61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8463">
        <p14:window dir="vert"/>
      </p:transition>
    </mc:Choice>
    <mc:Fallback>
      <p:transition spd="slow" advTm="498463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23CFD91-6066-995B-5942-7A695A161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0889" r="14445" b="7333"/>
          <a:stretch>
            <a:fillRect/>
          </a:stretch>
        </p:blipFill>
        <p:spPr bwMode="auto">
          <a:xfrm>
            <a:off x="4175919" y="59436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FD2304F-8C36-9A80-CF24-F795AFF4A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4242" r="18182" b="6061"/>
          <a:stretch>
            <a:fillRect/>
          </a:stretch>
        </p:blipFill>
        <p:spPr bwMode="auto">
          <a:xfrm>
            <a:off x="5852319" y="59436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1174FE31-5B35-6D4B-6C03-669571A93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11986" b="11111"/>
          <a:stretch>
            <a:fillRect/>
          </a:stretch>
        </p:blipFill>
        <p:spPr bwMode="auto">
          <a:xfrm>
            <a:off x="7549887" y="5943600"/>
            <a:ext cx="180763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E902E8C-C793-FBCD-21D0-C431973D6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t="12903" r="12500" b="12903"/>
          <a:stretch>
            <a:fillRect/>
          </a:stretch>
        </p:blipFill>
        <p:spPr bwMode="auto">
          <a:xfrm>
            <a:off x="9454887" y="5943600"/>
            <a:ext cx="18838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2EB32EB6-E2C3-6532-935B-B13FC4529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1385" r="19511" b="14928"/>
          <a:stretch>
            <a:fillRect/>
          </a:stretch>
        </p:blipFill>
        <p:spPr bwMode="auto">
          <a:xfrm>
            <a:off x="5166520" y="3886200"/>
            <a:ext cx="16552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943F940B-E4C3-1179-0E17-754604C74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20" y="3886201"/>
            <a:ext cx="1756833" cy="175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C0BFAD52-9C40-39C6-70AA-2BFD0264E5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6"/>
          <a:stretch>
            <a:fillRect/>
          </a:stretch>
        </p:blipFill>
        <p:spPr bwMode="auto">
          <a:xfrm>
            <a:off x="9078119" y="3848101"/>
            <a:ext cx="1651000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A6102C4F-18F3-9864-9639-C11822847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37" y="1841500"/>
            <a:ext cx="1646767" cy="17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295E37-0D9A-6206-1216-B1A8F792C4B1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7DCDC-AA82-71AB-DD8F-9AF7554DA57F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3E2A0F-A32A-3791-8EC3-DE269EE8F9D7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917CEA-6961-3C4E-9FF8-BD7CF18BA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0A278C-E01F-724D-0F17-9E58FD25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BDE261-FE0A-A327-2079-1E5EECCE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C40CC5-09D4-A3CD-4B12-E158E66AC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8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53">
        <p:fade/>
      </p:transition>
    </mc:Choice>
    <mc:Fallback>
      <p:transition spd="med" advTm="17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97388-767F-95F5-4886-F92512AB0A80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E3112F-3A5B-E559-0881-AD660A97E8BC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A73E84-10A0-8163-90E3-A93CC7FB8BD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7D886C-4E61-73C7-D9F0-6B94C39F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F8F3CF-05E5-4ABB-7C18-3F6D2E5F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45981-8133-22BC-85BD-53B93A8F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3301F0-77B5-BD3D-237E-F2C5F0FA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51361DE-77A9-4C66-BC88-6149F79F4480}"/>
              </a:ext>
            </a:extLst>
          </p:cNvPr>
          <p:cNvSpPr/>
          <p:nvPr/>
        </p:nvSpPr>
        <p:spPr>
          <a:xfrm>
            <a:off x="981993" y="1311932"/>
            <a:ext cx="3879725" cy="699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1.Bạn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uôn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3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DC57C-044F-47E2-A55A-3E4B3B728A51}"/>
              </a:ext>
            </a:extLst>
          </p:cNvPr>
          <p:cNvSpPr/>
          <p:nvPr/>
        </p:nvSpPr>
        <p:spPr>
          <a:xfrm>
            <a:off x="5553074" y="1537378"/>
            <a:ext cx="4795045" cy="7736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ADB4-199B-4393-8F85-04C5B781AE26}"/>
              </a:ext>
            </a:extLst>
          </p:cNvPr>
          <p:cNvSpPr/>
          <p:nvPr/>
        </p:nvSpPr>
        <p:spPr>
          <a:xfrm>
            <a:off x="9955378" y="3680534"/>
            <a:ext cx="8137525" cy="1428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DC402-1CD9-4152-9A37-3DBE21603DDC}"/>
              </a:ext>
            </a:extLst>
          </p:cNvPr>
          <p:cNvSpPr/>
          <p:nvPr/>
        </p:nvSpPr>
        <p:spPr>
          <a:xfrm>
            <a:off x="5383066" y="421799"/>
            <a:ext cx="5486400" cy="91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5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3">
        <p14:window dir="vert"/>
      </p:transition>
    </mc:Choice>
    <mc:Fallback xmlns="">
      <p:transition spd="slow" advTm="127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119" y="762000"/>
            <a:ext cx="9614481" cy="197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12266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9182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745">
        <p14:switch dir="r"/>
      </p:transition>
    </mc:Choice>
    <mc:Fallback>
      <p:transition spd="slow" advTm="6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0917E-6 -3.05556E-6 L -2.0091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F21DFA-C5FF-6536-8328-01FF999BA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9" y="381000"/>
            <a:ext cx="16287418" cy="82507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44781F-82AE-4571-1A48-E3D0A3C11472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0003FB-5682-1A44-3511-CCA917E024CF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B1CE40-764A-6EEA-2461-3F4C1357E6C8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9D1F03-F5F0-9810-BD82-D3D51467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59BD3E-5469-ED8A-62E8-520FBAC6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5B3A7D-E03E-EF53-55D9-16249D66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782278-7B24-6060-72B6-0D5476A3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BB4EA69-54AF-5E4C-A5DC-65F6FDDAED1E}"/>
              </a:ext>
            </a:extLst>
          </p:cNvPr>
          <p:cNvSpPr/>
          <p:nvPr/>
        </p:nvSpPr>
        <p:spPr>
          <a:xfrm>
            <a:off x="3490119" y="3810000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XIN CHÂN THÀNH CẢM ƠN </a:t>
            </a:r>
          </a:p>
          <a:p>
            <a:pPr algn="ctr"/>
            <a:r>
              <a:rPr lang="vi-VN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QUÝ THẦY CÔ GIÁO VÀ CÁC E</a:t>
            </a:r>
            <a:r>
              <a: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M!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5">
        <p14:window dir="vert"/>
      </p:transition>
    </mc:Choice>
    <mc:Fallback xmlns="">
      <p:transition spd="slow" advTm="43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̉n ghi Mới 9">
            <a:hlinkClick r:id="" action="ppaction://media"/>
            <a:extLst>
              <a:ext uri="{FF2B5EF4-FFF2-40B4-BE49-F238E27FC236}">
                <a16:creationId xmlns:a16="http://schemas.microsoft.com/office/drawing/2014/main" id="{B4F0CD2D-8E16-838D-BFCD-0BE8F9E75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10115" y="-3936778"/>
            <a:ext cx="518160" cy="518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0FF125-5D4D-D233-D3F1-8B25E32A4560}"/>
              </a:ext>
            </a:extLst>
          </p:cNvPr>
          <p:cNvGrpSpPr/>
          <p:nvPr/>
        </p:nvGrpSpPr>
        <p:grpSpPr>
          <a:xfrm>
            <a:off x="-9986" y="-98894"/>
            <a:ext cx="16290593" cy="9742945"/>
            <a:chOff x="-9986" y="-98894"/>
            <a:chExt cx="16290593" cy="97429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C64F3C-B0C2-5988-1FC2-7426892B95A6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CA8F0F-FF09-92DD-9EC3-C74A8AE88D83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255841-F0C0-3527-5803-A61C3C09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8066021"/>
              <a:ext cx="2025318" cy="15780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8849DC-480D-F6BC-F3A4-CE9954CFC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289" y="8066021"/>
              <a:ext cx="2025318" cy="15780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D8DFC0-EF5C-1024-9B46-AB15DB6BC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9525" y="-98894"/>
              <a:ext cx="1027113" cy="822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BF4F97-50E6-3635-1CDC-9E3C301B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6" y="-9525"/>
              <a:ext cx="1027114" cy="65571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9CB5DFB-8D44-490B-9AF5-8C38A1F6D6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928" y="6773467"/>
            <a:ext cx="2315148" cy="31686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20EBC0-224B-4E89-A7E2-6464CCD3A1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29" y="7336439"/>
            <a:ext cx="2315148" cy="24100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6C25C8-1D8F-4EF9-AEBC-6AF5BDE0D1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09" y="2452577"/>
            <a:ext cx="1833539" cy="20835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B5B0EA-718F-4A25-99C6-308491E976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36" y="7233561"/>
            <a:ext cx="1993985" cy="24155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59E0F3-8CD8-4C2C-AB9D-6E701E189C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27" y="7428479"/>
            <a:ext cx="1833539" cy="2068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D80293-B9DE-44CE-9879-92DF69287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1" y="-291847"/>
            <a:ext cx="1984406" cy="19665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411EDBD-498D-41DA-AA52-B542F509DCD2}"/>
              </a:ext>
            </a:extLst>
          </p:cNvPr>
          <p:cNvSpPr txBox="1"/>
          <p:nvPr/>
        </p:nvSpPr>
        <p:spPr>
          <a:xfrm>
            <a:off x="6275387" y="141513"/>
            <a:ext cx="491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Mẹ của em ở trường tranh cát thiếu nhi 2016">
            <a:hlinkClick r:id="" action="ppaction://media"/>
            <a:extLst>
              <a:ext uri="{FF2B5EF4-FFF2-40B4-BE49-F238E27FC236}">
                <a16:creationId xmlns:a16="http://schemas.microsoft.com/office/drawing/2014/main" id="{35A78544-73D9-49B6-AC81-D662E368C09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74161" y="7225279"/>
            <a:ext cx="406400" cy="406400"/>
          </a:xfrm>
          <a:prstGeom prst="rect">
            <a:avLst/>
          </a:prstGeom>
        </p:spPr>
      </p:pic>
      <p:pic>
        <p:nvPicPr>
          <p:cNvPr id="8" name="5881457334571">
            <a:hlinkClick r:id="" action="ppaction://media"/>
            <a:extLst>
              <a:ext uri="{FF2B5EF4-FFF2-40B4-BE49-F238E27FC236}">
                <a16:creationId xmlns:a16="http://schemas.microsoft.com/office/drawing/2014/main" id="{0AD0AF40-1665-4660-874E-BCA82AC5747D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918" y="1165458"/>
            <a:ext cx="14927158" cy="6630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49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6071">
        <p14:window dir="vert"/>
      </p:transition>
    </mc:Choice>
    <mc:Fallback>
      <p:transition spd="slow" advTm="76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0514E-6 3.05556E-6 L 4.10514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</p:bldLst>
  </p:timing>
  <p:extLst mod="1">
    <p:ext uri="{E180D4A7-C9FB-4DFB-919C-405C955672EB}">
      <p14:showEvtLst xmlns:p14="http://schemas.microsoft.com/office/powerpoint/2010/main">
        <p14:playEvt time="852" objId="8"/>
        <p14:stopEvt time="70263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0" y="-98894"/>
            <a:ext cx="16276638" cy="9242893"/>
            <a:chOff x="0" y="-98894"/>
            <a:chExt cx="16276638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</p:grpSp>
      <p:pic>
        <p:nvPicPr>
          <p:cNvPr id="3074" name="Picture 2" descr="Mục này có hình ảnh của: ">
            <a:extLst>
              <a:ext uri="{FF2B5EF4-FFF2-40B4-BE49-F238E27FC236}">
                <a16:creationId xmlns:a16="http://schemas.microsoft.com/office/drawing/2014/main" id="{8B4C5BAE-48D7-4756-937B-E1CABEBC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312752"/>
            <a:ext cx="1981200" cy="22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BE1A8-F946-4B70-AA20-A993B2F2210A}"/>
              </a:ext>
            </a:extLst>
          </p:cNvPr>
          <p:cNvSpPr txBox="1"/>
          <p:nvPr/>
        </p:nvSpPr>
        <p:spPr>
          <a:xfrm>
            <a:off x="3566319" y="3200400"/>
            <a:ext cx="9283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Mục này có hình ảnh của: ">
            <a:extLst>
              <a:ext uri="{FF2B5EF4-FFF2-40B4-BE49-F238E27FC236}">
                <a16:creationId xmlns:a16="http://schemas.microsoft.com/office/drawing/2014/main" id="{6E6B94A9-00EE-47BD-B4B5-33054C6BF6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76" y="5994116"/>
            <a:ext cx="3962400" cy="20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ục này có hình ảnh của: ">
            <a:extLst>
              <a:ext uri="{FF2B5EF4-FFF2-40B4-BE49-F238E27FC236}">
                <a16:creationId xmlns:a16="http://schemas.microsoft.com/office/drawing/2014/main" id="{8BF4537E-81AA-4B17-AAEE-DCBC96FC6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76" y="5989383"/>
            <a:ext cx="3962400" cy="20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ục này có hình ảnh của: ">
            <a:extLst>
              <a:ext uri="{FF2B5EF4-FFF2-40B4-BE49-F238E27FC236}">
                <a16:creationId xmlns:a16="http://schemas.microsoft.com/office/drawing/2014/main" id="{200F24F1-0497-4BC1-BAD5-446691198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54" y="5960324"/>
            <a:ext cx="3962400" cy="20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96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306">
        <p14:window dir="vert"/>
      </p:transition>
    </mc:Choice>
    <mc:Fallback>
      <p:transition spd="slow" advTm="4730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BC1DDBD-CAFE-BE24-2728-6F93A62EA8CD}"/>
              </a:ext>
            </a:extLst>
          </p:cNvPr>
          <p:cNvGrpSpPr/>
          <p:nvPr/>
        </p:nvGrpSpPr>
        <p:grpSpPr>
          <a:xfrm>
            <a:off x="518319" y="1164408"/>
            <a:ext cx="15392400" cy="3158143"/>
            <a:chOff x="314244" y="3048000"/>
            <a:chExt cx="15392400" cy="2714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F9B97-D78B-FDDE-AA6F-3BAB7D2A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60" y="3048000"/>
              <a:ext cx="13752081" cy="2714626"/>
            </a:xfrm>
            <a:prstGeom prst="rect">
              <a:avLst/>
            </a:prstGeom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14244" y="3523628"/>
              <a:ext cx="15392400" cy="2108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đức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ts val="1800"/>
                </a:spcBef>
                <a:defRPr/>
              </a:pP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90594" cy="9742945"/>
            <a:chOff x="-9987" y="-98894"/>
            <a:chExt cx="16290594" cy="97429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AACC7E-475C-D97B-8D4A-68BCCD87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6172200"/>
              <a:ext cx="3854118" cy="34718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04A1CB-8382-E692-D1F7-8AFE5A7F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0719" y="5562600"/>
              <a:ext cx="4179888" cy="40814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5BBFF-B04A-678C-2378-387B08B0A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4191000"/>
            <a:ext cx="7391400" cy="5078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44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377">
        <p14:window dir="vert"/>
      </p:transition>
    </mc:Choice>
    <mc:Fallback>
      <p:transition spd="slow" advTm="1237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BC1DDBD-CAFE-BE24-2728-6F93A62EA8CD}"/>
              </a:ext>
            </a:extLst>
          </p:cNvPr>
          <p:cNvGrpSpPr/>
          <p:nvPr/>
        </p:nvGrpSpPr>
        <p:grpSpPr>
          <a:xfrm>
            <a:off x="918370" y="609600"/>
            <a:ext cx="15392400" cy="4525106"/>
            <a:chOff x="437125" y="3060287"/>
            <a:chExt cx="15392400" cy="2714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F9B97-D78B-FDDE-AA6F-3BAB7D2A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174" y="3060287"/>
              <a:ext cx="13752081" cy="2714626"/>
            </a:xfrm>
            <a:prstGeom prst="rect">
              <a:avLst/>
            </a:prstGeom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437125" y="3502668"/>
              <a:ext cx="15392400" cy="147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đức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1) </a:t>
              </a:r>
            </a:p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Trang 10 - 11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9987" y="-98894"/>
            <a:ext cx="16286625" cy="9742945"/>
            <a:chOff x="-9987" y="-98894"/>
            <a:chExt cx="16286625" cy="97429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AACC7E-475C-D97B-8D4A-68BCCD87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" y="6172200"/>
              <a:ext cx="3854118" cy="34718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5BBFF-B04A-678C-2378-387B08B0A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9" y="5562600"/>
            <a:ext cx="6477000" cy="35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5912">
        <p14:window dir="vert"/>
      </p:transition>
    </mc:Choice>
    <mc:Fallback>
      <p:transition spd="slow" advTm="25591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BC1DDBD-CAFE-BE24-2728-6F93A62EA8CD}"/>
              </a:ext>
            </a:extLst>
          </p:cNvPr>
          <p:cNvGrpSpPr/>
          <p:nvPr/>
        </p:nvGrpSpPr>
        <p:grpSpPr>
          <a:xfrm>
            <a:off x="1204119" y="2007536"/>
            <a:ext cx="13639800" cy="2581275"/>
            <a:chOff x="314244" y="3048000"/>
            <a:chExt cx="15392400" cy="2714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9F9B97-D78B-FDDE-AA6F-3BAB7D2A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60" y="3048000"/>
              <a:ext cx="13752081" cy="2714626"/>
            </a:xfrm>
            <a:prstGeom prst="rect">
              <a:avLst/>
            </a:prstGeom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314244" y="3523628"/>
              <a:ext cx="15392400" cy="1447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800"/>
                </a:spcBef>
                <a:defRPr/>
              </a:pP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Khám</a:t>
              </a:r>
              <a:r>
                <a:rPr lang="en-US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phá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8816C-E7F5-983B-8D50-67C268A483ED}"/>
              </a:ext>
            </a:extLst>
          </p:cNvPr>
          <p:cNvGrpSpPr/>
          <p:nvPr/>
        </p:nvGrpSpPr>
        <p:grpSpPr>
          <a:xfrm>
            <a:off x="-13956" y="-152400"/>
            <a:ext cx="16286625" cy="9242893"/>
            <a:chOff x="-9987" y="-98894"/>
            <a:chExt cx="16286625" cy="92428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769C5EB-D784-B273-EBEF-05E6C331B9A0}"/>
                </a:ext>
              </a:extLst>
            </p:cNvPr>
            <p:cNvSpPr/>
            <p:nvPr/>
          </p:nvSpPr>
          <p:spPr>
            <a:xfrm rot="10800000">
              <a:off x="127334" y="152399"/>
              <a:ext cx="16011984" cy="88392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86FEEF-29F9-3DE6-E7EF-4EE831E1E2F5}"/>
                </a:ext>
              </a:extLst>
            </p:cNvPr>
            <p:cNvSpPr/>
            <p:nvPr/>
          </p:nvSpPr>
          <p:spPr>
            <a:xfrm rot="10800000">
              <a:off x="0" y="-19052"/>
              <a:ext cx="16276638" cy="9163051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40F6B-AC1E-FFB5-89FD-F955A639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119" y="-98894"/>
              <a:ext cx="2118519" cy="20800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D7E625-63A8-D0D4-66F0-957180D5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9526"/>
              <a:ext cx="2118519" cy="2295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5BBFF-B04A-678C-2378-387B08B0A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4191000"/>
            <a:ext cx="7391400" cy="5078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69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714">
        <p14:window dir="vert"/>
      </p:transition>
    </mc:Choice>
    <mc:Fallback>
      <p:transition spd="slow" advTm="1271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4.9|18.4|34.5|19.2|3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8.8|2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|4.1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1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4.2|4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4|47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3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12774</TotalTime>
  <Words>1695</Words>
  <Application>Microsoft Office PowerPoint</Application>
  <PresentationFormat>Custom</PresentationFormat>
  <Paragraphs>164</Paragraphs>
  <Slides>40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#9Slide02 Noi dung dai</vt:lpstr>
      <vt:lpstr>Arial</vt:lpstr>
      <vt:lpstr>Calibri</vt:lpstr>
      <vt:lpstr>Calibri Light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ngan</dc:creator>
  <dc:description>9Slide.vn</dc:description>
  <cp:lastModifiedBy>Nguyễn Mạnh Cường</cp:lastModifiedBy>
  <cp:revision>1482</cp:revision>
  <dcterms:created xsi:type="dcterms:W3CDTF">2008-09-09T22:52:10Z</dcterms:created>
  <dcterms:modified xsi:type="dcterms:W3CDTF">2024-10-01T06:20:44Z</dcterms:modified>
  <cp:category>9Slide.vn</cp:category>
</cp:coreProperties>
</file>