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sldIdLst>
    <p:sldId id="308" r:id="rId2"/>
    <p:sldId id="339" r:id="rId3"/>
    <p:sldId id="289" r:id="rId4"/>
    <p:sldId id="310" r:id="rId5"/>
    <p:sldId id="309" r:id="rId6"/>
    <p:sldId id="258" r:id="rId7"/>
    <p:sldId id="311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04" r:id="rId31"/>
    <p:sldId id="287" r:id="rId32"/>
    <p:sldId id="335" r:id="rId33"/>
    <p:sldId id="336" r:id="rId34"/>
    <p:sldId id="338" r:id="rId35"/>
    <p:sldId id="337" r:id="rId36"/>
  </p:sldIdLst>
  <p:sldSz cx="9144000" cy="5143500" type="screen16x9"/>
  <p:notesSz cx="9144000" cy="6858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CB6"/>
    <a:srgbClr val="B8E08C"/>
    <a:srgbClr val="FF2980"/>
    <a:srgbClr val="FEDEF3"/>
    <a:srgbClr val="FE8ACC"/>
    <a:srgbClr val="FECEED"/>
    <a:srgbClr val="FD0B95"/>
    <a:srgbClr val="FDBBE5"/>
    <a:srgbClr val="FD49B0"/>
    <a:srgbClr val="FE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52" autoAdjust="0"/>
  </p:normalViewPr>
  <p:slideViewPr>
    <p:cSldViewPr>
      <p:cViewPr varScale="1">
        <p:scale>
          <a:sx n="75" d="100"/>
          <a:sy n="75" d="100"/>
        </p:scale>
        <p:origin x="5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dirty="0"/>
              <a:t>- GV đọc mẫu – gọi HS đọc lại</a:t>
            </a:r>
            <a:endParaRPr 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6A1316A0-1EA7-40BB-B356-B110497CD787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mở rộng: bảo vệ thiên nhiên, bảo vệ môi trường.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EE29C74E-9E7D-4C8E-B227-41E96EAF9513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2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9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720000" y="552625"/>
            <a:ext cx="7560000" cy="10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16698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4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4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9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9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4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>
            <a:grpSpLocks/>
          </p:cNvGrpSpPr>
          <p:nvPr/>
        </p:nvGrpSpPr>
        <p:grpSpPr bwMode="auto">
          <a:xfrm>
            <a:off x="-4763" y="2"/>
            <a:ext cx="9301163" cy="5122863"/>
            <a:chOff x="-4451" y="0"/>
            <a:chExt cx="9300851" cy="5123598"/>
          </a:xfrm>
        </p:grpSpPr>
        <p:sp>
          <p:nvSpPr>
            <p:cNvPr id="4" name="Title 3"/>
            <p:cNvSpPr txBox="1">
              <a:spLocks/>
            </p:cNvSpPr>
            <p:nvPr/>
          </p:nvSpPr>
          <p:spPr>
            <a:xfrm>
              <a:off x="-4451" y="0"/>
              <a:ext cx="9148451" cy="1223617"/>
            </a:xfrm>
            <a:prstGeom prst="rect">
              <a:avLst/>
            </a:prstGeom>
            <a:solidFill>
              <a:srgbClr val="00B0F0"/>
            </a:solidFill>
            <a:effectLst>
              <a:glow rad="50800">
                <a:schemeClr val="accent5">
                  <a:satMod val="175000"/>
                  <a:alpha val="18000"/>
                </a:schemeClr>
              </a:glow>
            </a:effectLst>
          </p:spPr>
          <p:txBody>
            <a:bodyPr lIns="68471" tIns="34235" rIns="68471" bIns="34235" anchor="ctr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endParaRPr lang="en-US" sz="795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079" name="Picture 2" descr="Bộ SGK Lớp 6 - Kết nối tri thức với cuộc sống - Công ty Cổ phần Đầu tư và  Phát triển Giáo dục Phương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/>
            <a:stretch>
              <a:fillRect/>
            </a:stretch>
          </p:blipFill>
          <p:spPr bwMode="auto">
            <a:xfrm>
              <a:off x="21859" y="15782"/>
              <a:ext cx="1314379" cy="120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2" descr="C:\Users\Admin\Desktop\c8152ada51055397efa8feded5ee00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7" t="35300" r="11266"/>
            <a:stretch>
              <a:fillRect/>
            </a:stretch>
          </p:blipFill>
          <p:spPr bwMode="auto">
            <a:xfrm>
              <a:off x="2259521" y="1223617"/>
              <a:ext cx="4624958" cy="3899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6248502" y="1060602"/>
              <a:ext cx="3047898" cy="685898"/>
            </a:xfrm>
            <a:prstGeom prst="roundRect">
              <a:avLst/>
            </a:prstGeom>
            <a:solidFill>
              <a:srgbClr val="A9D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000" b="1">
                  <a:solidFill>
                    <a:schemeClr val="tx1"/>
                  </a:solidFill>
                  <a:latin typeface="Arial-Rounded" pitchFamily="34" charset="0"/>
                  <a:cs typeface="Arial-Rounded" pitchFamily="34" charset="0"/>
                </a:rPr>
                <a:t>TẬP HAI</a:t>
              </a:r>
              <a:endParaRPr lang="en-US" sz="4000" b="1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075" name="Title 3"/>
          <p:cNvSpPr>
            <a:spLocks noGrp="1"/>
          </p:cNvSpPr>
          <p:nvPr>
            <p:ph type="title"/>
          </p:nvPr>
        </p:nvSpPr>
        <p:spPr>
          <a:xfrm>
            <a:off x="22229" y="2"/>
            <a:ext cx="9121775" cy="12239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chemeClr val="bg1"/>
                </a:solidFill>
                <a:latin typeface="Arial-Rounded" pitchFamily="34" charset="0"/>
                <a:cs typeface="Arial-Rounded" pitchFamily="34" charset="0"/>
              </a:rPr>
              <a:t>TIẾNG VIỆT </a:t>
            </a:r>
            <a:r>
              <a:rPr lang="en-US" sz="6000" b="1">
                <a:solidFill>
                  <a:schemeClr val="bg1"/>
                </a:solidFill>
                <a:latin typeface="Arial Narrow" pitchFamily="34" charset="0"/>
                <a:cs typeface="Arial-Rounded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253462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75" y="1257300"/>
            <a:ext cx="899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toả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22" name="Straight Connector 21">
            <a:extLst/>
          </p:cNvPr>
          <p:cNvCxnSpPr/>
          <p:nvPr/>
        </p:nvCxnSpPr>
        <p:spPr>
          <a:xfrm flipH="1">
            <a:off x="1837504" y="1319213"/>
            <a:ext cx="67496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647950" y="273050"/>
            <a:ext cx="3848100" cy="584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>
            <a:extLst/>
          </p:cNvPr>
          <p:cNvCxnSpPr/>
          <p:nvPr/>
        </p:nvCxnSpPr>
        <p:spPr>
          <a:xfrm flipH="1">
            <a:off x="1943100" y="1724025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/>
          </p:cNvPr>
          <p:cNvCxnSpPr/>
          <p:nvPr/>
        </p:nvCxnSpPr>
        <p:spPr>
          <a:xfrm flipH="1">
            <a:off x="5943600" y="1724025"/>
            <a:ext cx="38100" cy="42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981200" y="2133600"/>
            <a:ext cx="127000" cy="425450"/>
            <a:chOff x="1524000" y="2410731"/>
            <a:chExt cx="107372" cy="425225"/>
          </a:xfrm>
        </p:grpSpPr>
        <p:cxnSp>
          <p:nvCxnSpPr>
            <p:cNvPr id="19" name="Straight Connector 18">
              <a:extLst/>
            </p:cNvPr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/>
            </p:cNvPr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6972300" y="8001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13457" y="1540029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19600" y="116205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49268" y="1903543"/>
            <a:ext cx="55782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69118" y="2719388"/>
            <a:ext cx="55782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19450" y="30829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15200" y="31210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" y="3443287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58300" y="3870450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2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7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445" y="4648200"/>
            <a:ext cx="524697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15935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43805" y="388909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33500" y="388751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4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34905" y="38902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24600" y="3888613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 1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80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Luỹ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6433" y="273050"/>
            <a:ext cx="2891135" cy="584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 descr="Ngỡ ngàng tre Việt!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51400" cy="291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òn đâu những lũy tre làng? | Báo Dân tộc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885950"/>
            <a:ext cx="4292600" cy="29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305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6433" y="273050"/>
            <a:ext cx="2891135" cy="584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 descr="Lạc bước thung lũng cọ xanh cao vút - DiaOc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" y="1932369"/>
            <a:ext cx="4356100" cy="28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ạc bước thung lũng cọ xanh cao vút - DiaOc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03" y="1968633"/>
            <a:ext cx="4682403" cy="28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29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6433" y="273050"/>
            <a:ext cx="2891135" cy="5842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050" y="1905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Người dân &quot;nghẹt thở&quot; trước cảnh bụi bay mịt mù, khi đơn vị thi công dùng  máy công suất lớn thổi bụi làm đ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860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401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24400" y="388909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14095" y="388751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 2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36275" y="38902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25970" y="3888613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THEO NHÓM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91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20550" y="3902075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10245" y="390048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THI ĐỌC THEO NHÓM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9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-101600"/>
            <a:ext cx="9345613" cy="5245100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>
              <a:grpSpLocks/>
            </p:cNvGrpSpPr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>
                <a:grpSpLocks/>
              </p:cNvGrpSpPr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1"/>
                  <a:ext cx="866673" cy="49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A620A0"/>
                      </a:solidFill>
                      <a:latin typeface="VNI-Fato" pitchFamily="2" charset="0"/>
                      <a:ea typeface="Microsoft YaHei" pitchFamily="34" charset="-122"/>
                    </a:rPr>
                    <a:t>NBK</a:t>
                  </a: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>
            <a:extLst/>
          </p:cNvPr>
          <p:cNvSpPr/>
          <p:nvPr/>
        </p:nvSpPr>
        <p:spPr>
          <a:xfrm>
            <a:off x="1526719" y="1534274"/>
            <a:ext cx="6149041" cy="1454244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</a:rPr>
              <a:t>CHÀO MỪNG CÁC EM ĐẾN VỚI TIẾT TIẾNG VIỆT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989138" y="66675"/>
            <a:ext cx="5089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UBND HUYỆN MỘC CHÂU</a:t>
            </a:r>
          </a:p>
          <a:p>
            <a:pPr algn="ctr" eaLnBrk="1" hangingPunct="1"/>
            <a:r>
              <a:rPr lang="en-US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TRƯỜNG TIỂU HỌC CHIỀNG S</a:t>
            </a:r>
            <a:r>
              <a:rPr lang="vi-VN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Ơ</a:t>
            </a:r>
            <a:r>
              <a:rPr lang="en-US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N</a:t>
            </a:r>
            <a:endParaRPr lang="en-US" sz="1100" b="1" dirty="0">
              <a:solidFill>
                <a:srgbClr val="7030A0"/>
              </a:solidFill>
              <a:latin typeface="UTM Avo" pitchFamily="18" charset="0"/>
              <a:ea typeface="Microsoft YaHei" pitchFamily="34" charset="-122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027238" y="3451225"/>
            <a:ext cx="5089525" cy="34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Giáo viên dạy: </a:t>
            </a:r>
            <a:r>
              <a:rPr lang="en-US" b="1" dirty="0" err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Đào</a:t>
            </a:r>
            <a:r>
              <a:rPr lang="en-US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Việt</a:t>
            </a:r>
            <a:r>
              <a:rPr lang="en-US" b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 Anh</a:t>
            </a:r>
            <a:endParaRPr lang="vi-VN" b="1">
              <a:solidFill>
                <a:srgbClr val="7030A0"/>
              </a:solidFill>
              <a:latin typeface="UTM Avo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743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2266950" y="1925354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550" y="344963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62200" y="1924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1245" y="344805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236275" y="3891787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325970" y="3890200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</a:t>
            </a:r>
          </a:p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91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Audio_ Những cánh cò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499"/>
          </a:xfrm>
        </p:grpSpPr>
        <p:pic>
          <p:nvPicPr>
            <p:cNvPr id="23555" name="Picture 2" descr="C:\Users\Admin\Desktop\HÌNH NỀN PPT\23117c905bd3aea49990f9d744c6c7b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1749425" y="1757363"/>
              <a:ext cx="5676900" cy="1538287"/>
            </a:xfrm>
            <a:prstGeom prst="rect">
              <a:avLst/>
            </a:prstGeom>
            <a:solidFill>
              <a:srgbClr val="FFFFFF"/>
            </a:solidFill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54534D"/>
                  </a:solidFill>
                  <a:ea typeface="华康雅宋体W9" panose="02020909000000000000" pitchFamily="49" charset="-122"/>
                  <a:cs typeface="+mn-ea"/>
                </a:defRPr>
              </a:lvl1pPr>
            </a:lstStyle>
            <a:p>
              <a:pPr algn="ctr" defTabSz="686669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10000" kern="0" dirty="0">
                  <a:solidFill>
                    <a:srgbClr val="7030A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Thư</a:t>
              </a:r>
              <a:r>
                <a:rPr lang="en-US" altLang="zh-CN" sz="10000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giãn</a:t>
              </a:r>
              <a:endParaRPr lang="en-US" altLang="zh-CN" sz="100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981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5710" y="437715"/>
            <a:ext cx="7467600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135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NHỮNG CÁNH CÒ</a:t>
            </a: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2)</a:t>
            </a:r>
          </a:p>
        </p:txBody>
      </p:sp>
      <p:pic>
        <p:nvPicPr>
          <p:cNvPr id="23" name="Picture 2" descr="Stephanie Boxold — stork flying in flas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21" y="3719310"/>
            <a:ext cx="1315236" cy="73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b="14758"/>
          <a:stretch/>
        </p:blipFill>
        <p:spPr>
          <a:xfrm>
            <a:off x="4444442" y="3763963"/>
            <a:ext cx="1191025" cy="13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784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81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09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mò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2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2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08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4" y="1428751"/>
            <a:ext cx="544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37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nh cò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6" y="1"/>
            <a:ext cx="8915400" cy="5014765"/>
          </a:xfrm>
        </p:spPr>
      </p:pic>
    </p:spTree>
    <p:extLst>
      <p:ext uri="{BB962C8B-B14F-4D97-AF65-F5344CB8AC3E}">
        <p14:creationId xmlns:p14="http://schemas.microsoft.com/office/powerpoint/2010/main" val="36553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Xuất hiện loài cò nhạn quý hiếm ở vùng Bảy Núi An Giang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" y="4657038"/>
            <a:ext cx="8991600" cy="46166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3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"/>
          <p:cNvGrpSpPr>
            <a:grpSpLocks/>
          </p:cNvGrpSpPr>
          <p:nvPr/>
        </p:nvGrpSpPr>
        <p:grpSpPr bwMode="auto">
          <a:xfrm>
            <a:off x="104775" y="104775"/>
            <a:ext cx="8963025" cy="6096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175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a và c 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58825"/>
            <a:ext cx="909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mò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0363" y="1231245"/>
            <a:ext cx="8821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mò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(…).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050" y="1710670"/>
            <a:ext cx="909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60363" y="2202795"/>
            <a:ext cx="8821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(…)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hãi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9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" y="91440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 bwMode="auto">
          <a:xfrm>
            <a:off x="190500" y="3061723"/>
            <a:ext cx="8743950" cy="198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104775" y="104775"/>
            <a:ext cx="8963025" cy="609600"/>
            <a:chOff x="209550" y="361950"/>
            <a:chExt cx="8963757" cy="609600"/>
          </a:xfrm>
        </p:grpSpPr>
        <p:sp>
          <p:nvSpPr>
            <p:cNvPr id="12" name="Oval 11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a và c 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</a:t>
              </a:r>
              <a:r>
                <a:rPr lang="en-US" sz="24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24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8546" y="1381771"/>
            <a:ext cx="866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Hằng wgày, cò đi jò Ǉį, bắt cá ở các ao, hồ,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846" y="2710875"/>
            <a:ext cx="866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Nǖững âm </a:t>
            </a:r>
            <a:r>
              <a:rPr lang="el-GR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l-GR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Ŭ ào </a:t>
            </a:r>
            <a:r>
              <a:rPr lang="el-GR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δΗ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Ğn đàn cò sợ hãi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646" y="2044125"/>
            <a:ext cx="866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đầm.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3" t="23383" r="24664" b="45156"/>
          <a:stretch/>
        </p:blipFill>
        <p:spPr bwMode="auto">
          <a:xfrm>
            <a:off x="1965274" y="0"/>
            <a:ext cx="715142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808038"/>
            <a:ext cx="190500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6087" y="3548063"/>
            <a:ext cx="1230313" cy="463550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686762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2400" b="1" kern="0" dirty="0">
                <a:solidFill>
                  <a:srgbClr val="FF0000"/>
                </a:solidFill>
                <a:latin typeface="Arial Rounded"/>
                <a:sym typeface="Arial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grpSp>
        <p:nvGrpSpPr>
          <p:cNvPr id="34821" name="Group 1"/>
          <p:cNvGrpSpPr>
            <a:grpSpLocks/>
          </p:cNvGrpSpPr>
          <p:nvPr/>
        </p:nvGrpSpPr>
        <p:grpSpPr bwMode="auto">
          <a:xfrm>
            <a:off x="104775" y="104775"/>
            <a:ext cx="8963025" cy="609600"/>
            <a:chOff x="209550" y="361950"/>
            <a:chExt cx="8963757" cy="609600"/>
          </a:xfrm>
        </p:grpSpPr>
        <p:sp>
          <p:nvSpPr>
            <p:cNvPr id="6" name="Oval 5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4837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 </a:t>
              </a:r>
              <a:r>
                <a:rPr lang="vi-VN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 </a:t>
              </a:r>
              <a:endParaRPr lang="en-US" sz="2400" b="1">
                <a:solidFill>
                  <a:srgbClr val="00000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17745" y="1204962"/>
            <a:ext cx="173969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duyên dáng</a:t>
            </a:r>
            <a:endParaRPr lang="en-US" sz="22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41640" y="1201787"/>
            <a:ext cx="181655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duyên dáng</a:t>
            </a:r>
            <a:endParaRPr lang="en-US" sz="22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33590" y="2131066"/>
            <a:ext cx="149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âm thanh</a:t>
            </a:r>
            <a:endParaRPr lang="en-US" sz="22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441788" y="2129478"/>
            <a:ext cx="1520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âm thanh</a:t>
            </a:r>
            <a:endParaRPr lang="en-US" sz="22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22540" y="4051068"/>
            <a:ext cx="67928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Hằng wgày, cò đi jò Ǉį, bắt cá ở các ao, hồ, đầm.</a:t>
            </a:r>
            <a:endParaRPr lang="en-US" sz="2200" b="1" dirty="0">
              <a:solidFill>
                <a:srgbClr val="00206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30802" y="4528939"/>
            <a:ext cx="67918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Nǖững âm </a:t>
            </a:r>
            <a:r>
              <a:rPr lang="el-GR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l-GR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Ŭ ào </a:t>
            </a:r>
            <a:r>
              <a:rPr lang="el-GR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δΗ</a:t>
            </a:r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Ğn đàn cò sợ hãi</a:t>
            </a:r>
            <a:r>
              <a:rPr lang="en-US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22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499"/>
          </a:xfrm>
        </p:grpSpPr>
        <p:pic>
          <p:nvPicPr>
            <p:cNvPr id="23555" name="Picture 2" descr="C:\Users\Admin\Desktop\HÌNH NỀN PPT\23117c905bd3aea49990f9d744c6c7b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1749425" y="1757363"/>
              <a:ext cx="5676900" cy="1538287"/>
            </a:xfrm>
            <a:prstGeom prst="rect">
              <a:avLst/>
            </a:prstGeom>
            <a:solidFill>
              <a:srgbClr val="FFFFFF"/>
            </a:solidFill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54534D"/>
                  </a:solidFill>
                  <a:ea typeface="华康雅宋体W9" panose="02020909000000000000" pitchFamily="49" charset="-122"/>
                  <a:cs typeface="+mn-ea"/>
                </a:defRPr>
              </a:lvl1pPr>
            </a:lstStyle>
            <a:p>
              <a:pPr algn="ctr" defTabSz="686669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10000" kern="0" dirty="0">
                  <a:solidFill>
                    <a:srgbClr val="7030A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Thư</a:t>
              </a:r>
              <a:r>
                <a:rPr lang="en-US" altLang="zh-CN" sz="10000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giãn</a:t>
              </a:r>
              <a:endParaRPr lang="en-US" altLang="zh-CN" sz="100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77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073337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11282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93663" y="93663"/>
            <a:ext cx="8963025" cy="609600"/>
            <a:chOff x="209550" y="361950"/>
            <a:chExt cx="8963757" cy="609600"/>
          </a:xfrm>
        </p:grpSpPr>
        <p:sp>
          <p:nvSpPr>
            <p:cNvPr id="10" name="Oval 9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52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 bức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2" name="Picture 4" descr="Thành phố Hồ Chí Minh sẽ trở thành đô thị thông minh vào năm 2025 | Xã hộ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73" y="1533724"/>
            <a:ext cx="4209771" cy="260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1" y="923474"/>
            <a:ext cx="4495396" cy="25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5710" y="437715"/>
            <a:ext cx="7467600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134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NHỮNG CÁNH CÒ</a:t>
            </a: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1)</a:t>
            </a:r>
          </a:p>
        </p:txBody>
      </p:sp>
      <p:pic>
        <p:nvPicPr>
          <p:cNvPr id="23" name="Picture 2" descr="Stephanie Boxold — stork flying in flas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21" y="3719310"/>
            <a:ext cx="1315236" cy="73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b="14758"/>
          <a:stretch/>
        </p:blipFill>
        <p:spPr>
          <a:xfrm>
            <a:off x="4444442" y="3763963"/>
            <a:ext cx="1191025" cy="13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" name="Cloud 10"/>
          <p:cNvSpPr/>
          <p:nvPr/>
        </p:nvSpPr>
        <p:spPr>
          <a:xfrm>
            <a:off x="7078578" y="81166"/>
            <a:ext cx="1981200" cy="66388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0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445" y="4648200"/>
            <a:ext cx="524697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15935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972300" y="8001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13457" y="1540029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19600" y="116205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49268" y="1903543"/>
            <a:ext cx="55782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69118" y="2700338"/>
            <a:ext cx="55782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19450" y="30829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15200" y="3078162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" y="3443287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67200" y="3882840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7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445" y="4648200"/>
            <a:ext cx="524697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15935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Em hãy tìm từ khó đọc trong 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972300" y="8001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13457" y="1540029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19600" y="116205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49268" y="1903543"/>
            <a:ext cx="55782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69118" y="2719388"/>
            <a:ext cx="55782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19450" y="30829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15200" y="31210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" y="3443287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29600" y="3867150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429059" y="1540029"/>
            <a:ext cx="503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865363" y="1563842"/>
            <a:ext cx="1540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07199" y="1903543"/>
            <a:ext cx="811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9496" y="3067050"/>
            <a:ext cx="360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669118" y="2700338"/>
            <a:ext cx="373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534152" y="3067050"/>
            <a:ext cx="893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3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5574"/>
            <a:ext cx="9144000" cy="4548594"/>
            <a:chOff x="0" y="152037"/>
            <a:chExt cx="9144000" cy="4548594"/>
          </a:xfrm>
        </p:grpSpPr>
        <p:sp>
          <p:nvSpPr>
            <p:cNvPr id="4" name="TextBox 3"/>
            <p:cNvSpPr txBox="1"/>
            <p:nvPr/>
          </p:nvSpPr>
          <p:spPr>
            <a:xfrm>
              <a:off x="0" y="152037"/>
              <a:ext cx="9144000" cy="52308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8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endPara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684280"/>
              <a:ext cx="9144000" cy="4016351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xưa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rất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xuân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duyên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dáng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lượn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trời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rồi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luỹ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Hằng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hồ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phải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chỗ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vút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toả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khói</a:t>
              </a:r>
              <a:r>
                <a:rPr lang="en-US" sz="24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mịt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kiếm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ồn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spcAft>
                  <a:spcPts val="600"/>
                </a:spcAft>
              </a:pP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ước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cò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</a:p>
            <a:p>
              <a:pPr algn="r"/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</a:t>
              </a:r>
              <a:r>
                <a:rPr lang="en-US" sz="2400" i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Hoài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Nam)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9" name="Oval 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>
            <a:off x="6972300" y="800100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13457" y="1540029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19600" y="116205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49268" y="1903543"/>
            <a:ext cx="55782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69118" y="2719388"/>
            <a:ext cx="55782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19450" y="30829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315200" y="312102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" y="3443287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41768" y="3894715"/>
            <a:ext cx="55782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6997827" y="24016"/>
            <a:ext cx="2120646" cy="663881"/>
          </a:xfrm>
          <a:prstGeom prst="cloud">
            <a:avLst/>
          </a:prstGeom>
          <a:noFill/>
          <a:ln>
            <a:solidFill>
              <a:srgbClr val="159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1</a:t>
            </a:r>
            <a:endParaRPr lang="en-US" sz="1600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561545</TotalTime>
  <Words>627</Words>
  <Application>Microsoft Office PowerPoint</Application>
  <PresentationFormat>On-screen Show (16:9)</PresentationFormat>
  <Paragraphs>201</Paragraphs>
  <Slides>35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Narrow</vt:lpstr>
      <vt:lpstr>Arial Rounded</vt:lpstr>
      <vt:lpstr>Arial Rounded MT Bold</vt:lpstr>
      <vt:lpstr>Arial-Rounded</vt:lpstr>
      <vt:lpstr>Calibri</vt:lpstr>
      <vt:lpstr>Coming Soon</vt:lpstr>
      <vt:lpstr>HP001 4 hàng</vt:lpstr>
      <vt:lpstr>UTM Avo</vt:lpstr>
      <vt:lpstr>VNI-Fato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345</cp:revision>
  <dcterms:created xsi:type="dcterms:W3CDTF">2020-12-08T15:48:47Z</dcterms:created>
  <dcterms:modified xsi:type="dcterms:W3CDTF">2025-04-23T01:43:43Z</dcterms:modified>
</cp:coreProperties>
</file>