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7" r:id="rId3"/>
  </p:sldMasterIdLst>
  <p:notesMasterIdLst>
    <p:notesMasterId r:id="rId20"/>
  </p:notesMasterIdLst>
  <p:sldIdLst>
    <p:sldId id="297" r:id="rId4"/>
    <p:sldId id="284" r:id="rId5"/>
    <p:sldId id="256" r:id="rId6"/>
    <p:sldId id="316" r:id="rId7"/>
    <p:sldId id="264" r:id="rId8"/>
    <p:sldId id="304" r:id="rId9"/>
    <p:sldId id="288" r:id="rId10"/>
    <p:sldId id="305" r:id="rId11"/>
    <p:sldId id="300" r:id="rId12"/>
    <p:sldId id="258" r:id="rId13"/>
    <p:sldId id="260" r:id="rId14"/>
    <p:sldId id="262" r:id="rId15"/>
    <p:sldId id="263" r:id="rId16"/>
    <p:sldId id="298" r:id="rId17"/>
    <p:sldId id="306" r:id="rId18"/>
    <p:sldId id="299" r:id="rId19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80" y="5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21/4/2025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16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125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12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12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90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21/04/2025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9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21/04/2025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90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90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4/21/2025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21/04/2025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21/04/2025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90"/>
            </a:lvl2pPr>
            <a:lvl3pPr latinLnBrk="0">
              <a:defRPr lang="vi-VN" sz="1500"/>
            </a:lvl3pPr>
            <a:lvl4pPr latinLnBrk="0">
              <a:defRPr lang="vi-VN" sz="1315"/>
            </a:lvl4pPr>
            <a:lvl5pPr latinLnBrk="0">
              <a:defRPr lang="vi-VN" sz="1315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90"/>
            </a:lvl1pPr>
            <a:lvl2pPr marL="428625" indent="0" latinLnBrk="0">
              <a:buNone/>
              <a:defRPr lang="vi-VN" sz="1315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40"/>
            </a:lvl4pPr>
            <a:lvl5pPr marL="1714500" indent="0" latinLnBrk="0">
              <a:buNone/>
              <a:defRPr lang="vi-VN" sz="940"/>
            </a:lvl5pPr>
            <a:lvl6pPr marL="2143125" indent="0" latinLnBrk="0">
              <a:buNone/>
              <a:defRPr lang="vi-VN" sz="940"/>
            </a:lvl6pPr>
            <a:lvl7pPr marL="2571750" indent="0" latinLnBrk="0">
              <a:buNone/>
              <a:defRPr lang="vi-VN" sz="940"/>
            </a:lvl7pPr>
            <a:lvl8pPr marL="3000375" indent="0" latinLnBrk="0">
              <a:buNone/>
              <a:defRPr lang="vi-VN" sz="940"/>
            </a:lvl8pPr>
            <a:lvl9pPr marL="3429000" indent="0" latinLnBrk="0">
              <a:buNone/>
              <a:defRPr lang="vi-VN" sz="94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21/04/2025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5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40"/>
            </a:lvl4pPr>
            <a:lvl5pPr marL="1714500" indent="0" latinLnBrk="0">
              <a:buNone/>
              <a:defRPr lang="vi-VN" sz="940"/>
            </a:lvl5pPr>
            <a:lvl6pPr marL="2143125" indent="0" latinLnBrk="0">
              <a:buNone/>
              <a:defRPr lang="vi-VN" sz="940"/>
            </a:lvl6pPr>
            <a:lvl7pPr marL="2571750" indent="0" latinLnBrk="0">
              <a:buNone/>
              <a:defRPr lang="vi-VN" sz="940"/>
            </a:lvl7pPr>
            <a:lvl8pPr marL="3000375" indent="0" latinLnBrk="0">
              <a:buNone/>
              <a:defRPr lang="vi-VN" sz="940"/>
            </a:lvl8pPr>
            <a:lvl9pPr marL="3429000" indent="0" latinLnBrk="0">
              <a:buNone/>
              <a:defRPr lang="vi-VN" sz="94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4/21/2025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21/04/2025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21/04/2025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9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90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21/04/2025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9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21/04/2025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70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90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70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90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4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90"/>
            </a:lvl3pPr>
            <a:lvl4pPr>
              <a:defRPr sz="1500"/>
            </a:lvl4pPr>
            <a:lvl5pPr>
              <a:defRPr sz="1315"/>
            </a:lvl5pPr>
            <a:lvl6pPr>
              <a:defRPr sz="1315"/>
            </a:lvl6pPr>
            <a:lvl7pPr>
              <a:defRPr sz="1315"/>
            </a:lvl7pPr>
            <a:lvl8pPr>
              <a:defRPr sz="1315"/>
            </a:lvl8pPr>
            <a:lvl9pPr>
              <a:defRPr sz="131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40"/>
              </a:spcBef>
              <a:buNone/>
              <a:defRPr sz="1315"/>
            </a:lvl1pPr>
            <a:lvl2pPr marL="428625" indent="0">
              <a:buNone/>
              <a:defRPr sz="1315"/>
            </a:lvl2pPr>
            <a:lvl3pPr marL="857250" indent="0">
              <a:buNone/>
              <a:defRPr sz="1125"/>
            </a:lvl3pPr>
            <a:lvl4pPr marL="1285875" indent="0">
              <a:buNone/>
              <a:defRPr sz="940"/>
            </a:lvl4pPr>
            <a:lvl5pPr marL="1714500" indent="0">
              <a:buNone/>
              <a:defRPr sz="940"/>
            </a:lvl5pPr>
            <a:lvl6pPr marL="2143125" indent="0">
              <a:buNone/>
              <a:defRPr sz="940"/>
            </a:lvl6pPr>
            <a:lvl7pPr marL="2571750" indent="0">
              <a:buNone/>
              <a:defRPr sz="940"/>
            </a:lvl7pPr>
            <a:lvl8pPr marL="3000375" indent="0">
              <a:buNone/>
              <a:defRPr sz="940"/>
            </a:lvl8pPr>
            <a:lvl9pPr marL="3429000" indent="0">
              <a:buNone/>
              <a:defRPr sz="94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4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9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40"/>
              </a:spcBef>
              <a:buNone/>
              <a:defRPr sz="1315"/>
            </a:lvl1pPr>
            <a:lvl2pPr marL="428625" indent="0">
              <a:buNone/>
              <a:defRPr sz="1315"/>
            </a:lvl2pPr>
            <a:lvl3pPr marL="857250" indent="0">
              <a:buNone/>
              <a:defRPr sz="1125"/>
            </a:lvl3pPr>
            <a:lvl4pPr marL="1285875" indent="0">
              <a:buNone/>
              <a:defRPr sz="940"/>
            </a:lvl4pPr>
            <a:lvl5pPr marL="1714500" indent="0">
              <a:buNone/>
              <a:defRPr sz="940"/>
            </a:lvl5pPr>
            <a:lvl6pPr marL="2143125" indent="0">
              <a:buNone/>
              <a:defRPr sz="940"/>
            </a:lvl6pPr>
            <a:lvl7pPr marL="2571750" indent="0">
              <a:buNone/>
              <a:defRPr sz="940"/>
            </a:lvl7pPr>
            <a:lvl8pPr marL="3000375" indent="0">
              <a:buNone/>
              <a:defRPr sz="940"/>
            </a:lvl8pPr>
            <a:lvl9pPr marL="3429000" indent="0">
              <a:buNone/>
              <a:defRPr sz="94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21/04/2025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630" indent="-214630" algn="l" defTabSz="857250" rtl="0" eaLnBrk="1" latinLnBrk="0" hangingPunct="1">
        <a:lnSpc>
          <a:spcPct val="90000"/>
        </a:lnSpc>
        <a:spcBef>
          <a:spcPts val="1690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325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88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150050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192913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0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630" algn="l" defTabSz="857250" rtl="0" eaLnBrk="1" latinLnBrk="0" hangingPunct="1">
        <a:lnSpc>
          <a:spcPct val="90000"/>
        </a:lnSpc>
        <a:spcBef>
          <a:spcPts val="1690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530" indent="-214630" algn="l" defTabSz="857250" rtl="0" eaLnBrk="1" latinLnBrk="0" hangingPunct="1">
        <a:lnSpc>
          <a:spcPct val="90000"/>
        </a:lnSpc>
        <a:spcBef>
          <a:spcPts val="940"/>
        </a:spcBef>
        <a:buSzPct val="80000"/>
        <a:buFont typeface="Wingdings" panose="05000000000000000000" pitchFamily="2" charset="2"/>
        <a:buChar char="§"/>
        <a:defRPr sz="16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60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680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235775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7929563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460">
              <a:defRPr/>
            </a:pP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Môn: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 1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SimHei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433549" y="5938261"/>
            <a:ext cx="4848670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460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SimHei" panose="02010609060101010101" pitchFamily="49" charset="-122"/>
                <a:cs typeface="Tahoma" panose="020B0604030504040204" pitchFamily="34" charset="0"/>
                <a:sym typeface="+mn-lt"/>
              </a:rPr>
              <a:t>: Vũ Thị Quyên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SimHei" panose="02010609060101010101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447800" y="1752600"/>
            <a:ext cx="1905000" cy="5082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/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90800"/>
            <a:ext cx="9540242" cy="227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51" y="1295400"/>
            <a:ext cx="10118697" cy="537613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04" y="1377459"/>
            <a:ext cx="9727096" cy="5501390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913911" y="920258"/>
            <a:ext cx="1427967" cy="457201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000" y="867426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00400" y="29497"/>
            <a:ext cx="3981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sp>
        <p:nvSpPr>
          <p:cNvPr id="3" name="Rectangle: Rounded Corners 2"/>
          <p:cNvSpPr/>
          <p:nvPr/>
        </p:nvSpPr>
        <p:spPr>
          <a:xfrm>
            <a:off x="1524000" y="1436435"/>
            <a:ext cx="1219200" cy="5334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90600" y="1410928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562" y="1600200"/>
            <a:ext cx="4701438" cy="511079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524001" y="1425675"/>
            <a:ext cx="1219200" cy="5334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90600" y="1410928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591076"/>
            <a:ext cx="5486400" cy="526692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 VIỆT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49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ot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ôt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ơt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25" y="1377459"/>
            <a:ext cx="9727096" cy="5328141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913911" y="920258"/>
            <a:ext cx="1427967" cy="457201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000" y="867426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107442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ơt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70955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6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66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49:</a:t>
            </a:r>
            <a:r>
              <a:rPr lang="en-US" sz="66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134956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205"/>
            <a:ext cx="11389135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360170" y="140906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9" name="Oval 8"/>
          <p:cNvSpPr/>
          <p:nvPr/>
        </p:nvSpPr>
        <p:spPr>
          <a:xfrm>
            <a:off x="858722" y="1438561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12770" y="37465"/>
            <a:ext cx="675513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altLang="en-US" sz="4800" b="1" u="sng" dirty="0">
                <a:latin typeface="Times New Roman" panose="02020603050405020304" charset="0"/>
                <a:cs typeface="Times New Roman" panose="02020603050405020304" charset="0"/>
              </a:rPr>
              <a:t>iếng</a:t>
            </a:r>
            <a:r>
              <a:rPr lang="en-US" sz="4800" b="1" u="sng" dirty="0">
                <a:latin typeface="Times New Roman" panose="02020603050405020304" charset="0"/>
                <a:cs typeface="Times New Roman" panose="02020603050405020304" charset="0"/>
              </a:rPr>
              <a:t> V</a:t>
            </a:r>
            <a:r>
              <a:rPr lang="vi-VN" altLang="en-US" sz="4800" b="1" u="sng" dirty="0">
                <a:latin typeface="Times New Roman" panose="02020603050405020304" charset="0"/>
                <a:cs typeface="Times New Roman" panose="02020603050405020304" charset="0"/>
              </a:rPr>
              <a:t>iệt</a:t>
            </a:r>
          </a:p>
          <a:p>
            <a:pPr algn="ctr"/>
            <a:r>
              <a:rPr lang="en-US" sz="4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49:  ot</a:t>
            </a:r>
            <a:r>
              <a:rPr lang="vi-VN" altLang="en-US" sz="6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ôt   ơt</a:t>
            </a:r>
          </a:p>
        </p:txBody>
      </p:sp>
      <p:sp>
        <p:nvSpPr>
          <p:cNvPr id="3" name="Rectangles 2"/>
          <p:cNvSpPr/>
          <p:nvPr/>
        </p:nvSpPr>
        <p:spPr>
          <a:xfrm>
            <a:off x="4164330" y="3089275"/>
            <a:ext cx="1743075" cy="83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atin typeface="Times New Roman" panose="02020603050405020304" charset="0"/>
                <a:cs typeface="Times New Roman" panose="02020603050405020304" charset="0"/>
              </a:rPr>
              <a:t>ng</a:t>
            </a:r>
          </a:p>
        </p:txBody>
      </p:sp>
      <p:sp>
        <p:nvSpPr>
          <p:cNvPr id="5" name="Rectangles 4"/>
          <p:cNvSpPr/>
          <p:nvPr/>
        </p:nvSpPr>
        <p:spPr>
          <a:xfrm>
            <a:off x="5908040" y="3089275"/>
            <a:ext cx="1756410" cy="83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</a:p>
        </p:txBody>
      </p:sp>
      <p:sp>
        <p:nvSpPr>
          <p:cNvPr id="6" name="Rectangles 5"/>
          <p:cNvSpPr/>
          <p:nvPr/>
        </p:nvSpPr>
        <p:spPr>
          <a:xfrm>
            <a:off x="4164330" y="3886200"/>
            <a:ext cx="3500120" cy="114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atin typeface="Times New Roman" panose="02020603050405020304" charset="0"/>
                <a:cs typeface="Times New Roman" panose="02020603050405020304" charset="0"/>
              </a:rPr>
              <a:t>ng</a:t>
            </a:r>
            <a:r>
              <a:rPr lang="vi-VN" altLang="en-US" sz="6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ót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14350" y="5407025"/>
            <a:ext cx="108000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Times New Roman" panose="02020603050405020304" charset="0"/>
                <a:cs typeface="Times New Roman" panose="02020603050405020304" charset="0"/>
              </a:rPr>
              <a:t>ng</a:t>
            </a:r>
            <a:r>
              <a:rPr lang="vi-VN" altLang="en-US" sz="5400">
                <a:latin typeface="Times New Roman" panose="02020603050405020304" charset="0"/>
                <a:cs typeface="Times New Roman" panose="02020603050405020304" charset="0"/>
              </a:rPr>
              <a:t>ót</a:t>
            </a:r>
            <a:r>
              <a:rPr lang="en-US" sz="5400">
                <a:latin typeface="Times New Roman" panose="02020603050405020304" charset="0"/>
                <a:cs typeface="Times New Roman" panose="02020603050405020304" charset="0"/>
              </a:rPr>
              <a:t>    v</a:t>
            </a:r>
            <a:r>
              <a:rPr lang="vi-VN" altLang="en-US" sz="5400">
                <a:latin typeface="Times New Roman" panose="02020603050405020304" charset="0"/>
                <a:cs typeface="Times New Roman" panose="02020603050405020304" charset="0"/>
              </a:rPr>
              <a:t>ót</a:t>
            </a:r>
            <a:r>
              <a:rPr lang="en-US" sz="5400">
                <a:latin typeface="Times New Roman" panose="02020603050405020304" charset="0"/>
                <a:cs typeface="Times New Roman" panose="02020603050405020304" charset="0"/>
              </a:rPr>
              <a:t>     c</a:t>
            </a:r>
            <a:r>
              <a:rPr lang="vi-VN" altLang="en-US" sz="5400">
                <a:latin typeface="Times New Roman" panose="02020603050405020304" charset="0"/>
                <a:cs typeface="Times New Roman" panose="02020603050405020304" charset="0"/>
              </a:rPr>
              <a:t>ột</a:t>
            </a:r>
            <a:r>
              <a:rPr lang="en-US" sz="5400">
                <a:latin typeface="Times New Roman" panose="02020603050405020304" charset="0"/>
                <a:cs typeface="Times New Roman" panose="02020603050405020304" charset="0"/>
              </a:rPr>
              <a:t>    t</a:t>
            </a:r>
            <a:r>
              <a:rPr lang="vi-VN" altLang="en-US" sz="5400">
                <a:latin typeface="Times New Roman" panose="02020603050405020304" charset="0"/>
                <a:cs typeface="Times New Roman" panose="02020603050405020304" charset="0"/>
              </a:rPr>
              <a:t>ốt</a:t>
            </a:r>
            <a:r>
              <a:rPr lang="en-US" sz="5400">
                <a:latin typeface="Times New Roman" panose="02020603050405020304" charset="0"/>
                <a:cs typeface="Times New Roman" panose="02020603050405020304" charset="0"/>
              </a:rPr>
              <a:t>      th</a:t>
            </a:r>
            <a:r>
              <a:rPr lang="vi-VN" altLang="en-US" sz="5400">
                <a:latin typeface="Times New Roman" panose="02020603050405020304" charset="0"/>
                <a:cs typeface="Times New Roman" panose="02020603050405020304" charset="0"/>
              </a:rPr>
              <a:t>ớt  </a:t>
            </a:r>
            <a:r>
              <a:rPr lang="en-US" sz="5400">
                <a:latin typeface="Times New Roman" panose="02020603050405020304" charset="0"/>
                <a:cs typeface="Times New Roman" panose="02020603050405020304" charset="0"/>
              </a:rPr>
              <a:t>   v</a:t>
            </a:r>
            <a:r>
              <a:rPr lang="vi-VN" altLang="en-US" sz="5400">
                <a:latin typeface="Times New Roman" panose="02020603050405020304" charset="0"/>
                <a:cs typeface="Times New Roman" panose="02020603050405020304" charset="0"/>
              </a:rPr>
              <a:t>ợt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ldLvl="0" animBg="1"/>
      <p:bldP spid="3" grpId="1" animBg="1"/>
      <p:bldP spid="5" grpId="0" bldLvl="0" animBg="1"/>
      <p:bldP spid="5" grpId="1" animBg="1"/>
      <p:bldP spid="6" grpId="0" bldLvl="0" animBg="1"/>
      <p:bldP spid="6" grpId="1" animBg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/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2" y="2567865"/>
            <a:ext cx="11063838" cy="223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6" y="982768"/>
            <a:ext cx="11169354" cy="5827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0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7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9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447800" y="1454871"/>
            <a:ext cx="2057400" cy="5334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bảng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14400" y="1429363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0" name="Google Shape;461;p28"/>
          <p:cNvSpPr txBox="1"/>
          <p:nvPr/>
        </p:nvSpPr>
        <p:spPr>
          <a:xfrm>
            <a:off x="1447800" y="2438400"/>
            <a:ext cx="8686800" cy="174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spcBef>
                <a:spcPts val="750"/>
              </a:spcBef>
              <a:buNone/>
            </a:pP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2623586"/>
            <a:ext cx="426720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5000"/>
              </a:lnSpc>
            </a:pP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ot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   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ôt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ơt</a:t>
            </a:r>
            <a:endParaRPr lang="en-SG" sz="3600" b="1" spc="300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endParaRPr lang="en-SG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98076" y="3348840"/>
            <a:ext cx="571500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5000"/>
              </a:lnSpc>
            </a:pPr>
            <a:r>
              <a:rPr lang="en-SG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ót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</a:t>
            </a:r>
            <a:r>
              <a:rPr lang="en-SG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l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ốt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ớt</a:t>
            </a:r>
            <a:endParaRPr lang="en-SG" sz="3600" b="1" spc="300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endParaRPr lang="en-SG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201</Words>
  <Application>Microsoft Office PowerPoint</Application>
  <PresentationFormat>Custom</PresentationFormat>
  <Paragraphs>57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.VnAvant</vt:lpstr>
      <vt:lpstr>Arial</vt:lpstr>
      <vt:lpstr>Calibri</vt:lpstr>
      <vt:lpstr>HP001 4 hàng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ot, ôt, ơt.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80</cp:revision>
  <dcterms:created xsi:type="dcterms:W3CDTF">2020-07-22T10:07:00Z</dcterms:created>
  <dcterms:modified xsi:type="dcterms:W3CDTF">2025-04-21T12:34:17Z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1033-11.2.0.10323</vt:lpwstr>
  </property>
  <property fmtid="{D5CDD505-2E9C-101B-9397-08002B2CF9AE}" pid="3" name="ICV">
    <vt:lpwstr>F52705674BF64AB099D616C49EC206F5</vt:lpwstr>
  </property>
</Properties>
</file>