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宋体" pitchFamily="2" charset="-122"/>
      <p:regular r:id="rId25"/>
    </p:embeddedFont>
    <p:embeddedFont>
      <p:font typeface="Arial-Rounded" charset="0"/>
      <p:regular r:id="rId26"/>
    </p:embeddedFont>
    <p:embeddedFont>
      <p:font typeface="DFPOP1-W9" charset="-128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Verdana" pitchFamily="34" charset="0"/>
      <p:regular r:id="rId32"/>
      <p:bold r:id="rId33"/>
      <p:italic r:id="rId34"/>
      <p:boldItalic r:id="rId35"/>
    </p:embeddedFont>
    <p:embeddedFont>
      <p:font typeface="VNI-Brush" pitchFamily="2" charset="0"/>
      <p:italic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246" autoAdjust="0"/>
    <p:restoredTop sz="94660"/>
  </p:normalViewPr>
  <p:slideViewPr>
    <p:cSldViewPr snapToGrid="0">
      <p:cViewPr>
        <p:scale>
          <a:sx n="106" d="100"/>
          <a:sy n="106" d="100"/>
        </p:scale>
        <p:origin x="-658" y="-269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07967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3.png"/><Relationship Id="rId12" Type="http://schemas.microsoft.com/office/2007/relationships/media" Target="../media/media1.mp3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51920" y="7143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GGGgGió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5207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">
        <p14:conveyor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528736" cy="23751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MMM MMMMM     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GGg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qqq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qqqqqqQuá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44800" y="925427"/>
            <a:ext cx="83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endParaRPr lang="en-US" dirty="0"/>
          </a:p>
        </p:txBody>
      </p: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1000">
        <p:circle/>
      </p:transition>
    </mc:Choice>
    <mc:Fallback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270</Words>
  <Application>Microsoft Office PowerPoint</Application>
  <PresentationFormat>On-screen Show (16:9)</PresentationFormat>
  <Paragraphs>83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Times New Roman</vt:lpstr>
      <vt:lpstr>宋体</vt:lpstr>
      <vt:lpstr>inpin heiti</vt:lpstr>
      <vt:lpstr>Arial-Rounded</vt:lpstr>
      <vt:lpstr>DFPOP1-W9</vt:lpstr>
      <vt:lpstr>华康少女文字W5</vt:lpstr>
      <vt:lpstr>Calibri</vt:lpstr>
      <vt:lpstr>Wingdings</vt:lpstr>
      <vt:lpstr>Verdana</vt:lpstr>
      <vt:lpstr>VNI-Brush</vt:lpstr>
      <vt:lpstr>Office 主题</vt:lpstr>
      <vt:lpstr>3_Default Design</vt:lpstr>
      <vt:lpstr>Office Theme</vt:lpstr>
      <vt:lpstr>1_Office Theme</vt:lpstr>
      <vt:lpstr>第一PPT，www.1ppt.com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VTS</cp:lastModifiedBy>
  <cp:revision>77</cp:revision>
  <dcterms:created xsi:type="dcterms:W3CDTF">2020-08-13T09:19:00Z</dcterms:created>
  <dcterms:modified xsi:type="dcterms:W3CDTF">2021-01-15T02:24:05Z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