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304" r:id="rId5"/>
    <p:sldId id="305" r:id="rId6"/>
    <p:sldId id="331" r:id="rId7"/>
    <p:sldId id="263" r:id="rId8"/>
    <p:sldId id="282" r:id="rId9"/>
    <p:sldId id="11681" r:id="rId10"/>
    <p:sldId id="11680" r:id="rId11"/>
    <p:sldId id="11682" r:id="rId12"/>
    <p:sldId id="11683" r:id="rId13"/>
    <p:sldId id="11684" r:id="rId14"/>
    <p:sldId id="11685" r:id="rId15"/>
    <p:sldId id="11686" r:id="rId16"/>
    <p:sldId id="11687" r:id="rId17"/>
    <p:sldId id="11688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369" autoAdjust="0"/>
  </p:normalViewPr>
  <p:slideViewPr>
    <p:cSldViewPr>
      <p:cViewPr varScale="1">
        <p:scale>
          <a:sx n="39" d="100"/>
          <a:sy n="39" d="100"/>
        </p:scale>
        <p:origin x="8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055DE-E62C-4F6A-8915-0A36C41E4534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194D7-1AE2-427D-A5D6-07447A60D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7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91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5903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0345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5676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243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032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1133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4888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9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3973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867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182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7447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0620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172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392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2834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489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226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5355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070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7369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6850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F31137-FE0F-7BD8-22B7-40BD36E11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F3AAD73-1E4B-35A7-0708-67D48486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A2D4E-A4E1-F016-C088-96ED77FA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06C96F-ACE3-A038-E8CB-2B6B3476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FA3F7D-5AAE-4C7F-A2BF-785EFE69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8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7D4B8F-9492-3392-C728-86258B14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E8B32E-1E49-4D80-6D50-C8C99E05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A240B1-F5D8-4B8A-DE85-5A7D92FC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6AB215-2AA8-67B1-1AC5-4C46DCB3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682A7-945A-F738-8818-30EFA8E4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34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4C1697-6832-361E-77EA-21CDFA83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EDFAC2-B4FF-1830-B39C-556B392A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9DB59A-032D-82DB-78EE-513A02D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45F9D2-0CEA-7E49-F734-E3FA9502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BCECD6-F85B-39AF-C93F-8594A85C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27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C526AF-7153-A85F-F4A8-AD845F14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669025-3D11-5135-E166-293904090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130182-4410-2DCB-0539-A448FE33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6D33C2-1EF0-850A-52EE-00C450D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18A406-4BAC-EF14-BBA8-F2E10208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F1590E-B7B6-5EA5-D15A-4B9CB76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70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EFD5D-002E-4215-FD31-24DB1D1E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B225FF-4CBF-E5B1-3239-E2DFF2AC8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010D2E-F592-D4B1-87C6-5900D0AE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8A336B3-5A0A-9CEA-688B-BCA887BB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7F2FEF-9ADA-D01D-DDE9-A95077333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CAE71A6-1296-DFC4-A80C-80856FE8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C67DF08-4B87-7B24-CC2E-4ED1C133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E98B26-F31B-6A54-320D-3020DF4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39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086EF1-F6BC-BE8E-4B97-82A88711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D32F80-39A8-B257-3D86-B1E6F034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FCA86AD-7E56-BB8E-D66F-42A34D81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314AEDC-2912-BDB8-3E08-38229C61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6149CFB-36B1-DFF0-B798-CEC8D545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FD3553-91EB-BB4B-D9EF-0CE84B97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F95EF1-270F-B677-8BDD-45BB76B7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4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6E645-2204-304D-9016-28A9F8AF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739336-7A37-7922-83EB-55590C4E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128B1AB-5CB7-A283-03EB-261A0490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EF0112-F707-9B2A-A45B-B2ECB93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C50722-4C73-D73D-E7B3-12CF9928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C2B461-A68A-DE2B-9017-000F3424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8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FA5105-6EC0-F69D-FD7A-7AE336CF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23CEE00-A7AF-777E-6863-3D203D361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4E6F5F-EB52-398A-3059-1D1267B1F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FDB5FD-D795-4C82-DF5C-AAC18B1D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D007E5-AE77-3F59-143F-25953392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6EB28B9-1F9E-7FBB-1F52-9D49346E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9B2AAD-5B62-0E92-90CD-7C7A1939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09A17-ED22-ED9B-4245-F06769D8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E91A66-3860-5D73-6757-01146BF3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F1D94-DE90-CB14-CB51-ED6BD120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3608C5-2860-407F-BD68-74278937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79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5AEC88-36C6-8798-55CE-C1E442E78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334AE6-7BE3-0406-92C5-315AEC026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8D6EAD-C113-2DB1-9BDC-40DE1653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74E309-5E2B-A803-06E0-D508F837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6A40BA-F377-0F52-4BAA-FB7F55EF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3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2871600" y="690458"/>
            <a:ext cx="1398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1433400" y="17325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1433400" y="28392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1433400" y="39459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1433400" y="50526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1433400" y="61593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1433400" y="72660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1433400" y="83727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1433400" y="9479450"/>
            <a:ext cx="168546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33701"/>
            <a:ext cx="1433400" cy="1032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14"/>
          <p:cNvSpPr/>
          <p:nvPr/>
        </p:nvSpPr>
        <p:spPr>
          <a:xfrm>
            <a:off x="547214" y="156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14"/>
          <p:cNvSpPr/>
          <p:nvPr/>
        </p:nvSpPr>
        <p:spPr>
          <a:xfrm>
            <a:off x="547214" y="37827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14"/>
          <p:cNvSpPr/>
          <p:nvPr/>
        </p:nvSpPr>
        <p:spPr>
          <a:xfrm>
            <a:off x="547214" y="61593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14"/>
          <p:cNvSpPr/>
          <p:nvPr/>
        </p:nvSpPr>
        <p:spPr>
          <a:xfrm>
            <a:off x="547214" y="8209550"/>
            <a:ext cx="326400" cy="32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3162209" y="7829051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3162419" y="7049507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7749977" y="6181950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7749977" y="5399550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12337602" y="7810001"/>
            <a:ext cx="42282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12337602" y="7049507"/>
            <a:ext cx="42282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48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469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492369" y="457201"/>
            <a:ext cx="17232924" cy="9355016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custGeom>
                    <a:avLst/>
                    <a:gdLst>
                      <a:gd name="connsiteX0" fmla="*/ 0 w 17232924"/>
                      <a:gd name="connsiteY0" fmla="*/ 0 h 9355016"/>
                      <a:gd name="connsiteX1" fmla="*/ 17232924 w 17232924"/>
                      <a:gd name="connsiteY1" fmla="*/ 0 h 9355016"/>
                      <a:gd name="connsiteX2" fmla="*/ 17232924 w 17232924"/>
                      <a:gd name="connsiteY2" fmla="*/ 9355016 h 9355016"/>
                      <a:gd name="connsiteX3" fmla="*/ 0 w 17232924"/>
                      <a:gd name="connsiteY3" fmla="*/ 9355016 h 9355016"/>
                      <a:gd name="connsiteX4" fmla="*/ 0 w 17232924"/>
                      <a:gd name="connsiteY4" fmla="*/ 0 h 9355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232924" h="9355016" fill="none" extrusionOk="0">
                        <a:moveTo>
                          <a:pt x="0" y="0"/>
                        </a:moveTo>
                        <a:cubicBezTo>
                          <a:pt x="2757438" y="-107080"/>
                          <a:pt x="8655861" y="-66679"/>
                          <a:pt x="17232924" y="0"/>
                        </a:cubicBezTo>
                        <a:cubicBezTo>
                          <a:pt x="17394802" y="2337745"/>
                          <a:pt x="17240704" y="7438911"/>
                          <a:pt x="17232924" y="9355016"/>
                        </a:cubicBezTo>
                        <a:cubicBezTo>
                          <a:pt x="15424202" y="9327597"/>
                          <a:pt x="3074341" y="9423249"/>
                          <a:pt x="0" y="9355016"/>
                        </a:cubicBezTo>
                        <a:cubicBezTo>
                          <a:pt x="-71317" y="5764858"/>
                          <a:pt x="138600" y="1317330"/>
                          <a:pt x="0" y="0"/>
                        </a:cubicBezTo>
                        <a:close/>
                      </a:path>
                      <a:path w="17232924" h="9355016" stroke="0" extrusionOk="0">
                        <a:moveTo>
                          <a:pt x="0" y="0"/>
                        </a:moveTo>
                        <a:cubicBezTo>
                          <a:pt x="2208499" y="-155970"/>
                          <a:pt x="8624260" y="52011"/>
                          <a:pt x="17232924" y="0"/>
                        </a:cubicBezTo>
                        <a:cubicBezTo>
                          <a:pt x="17086499" y="2009195"/>
                          <a:pt x="17220885" y="6232755"/>
                          <a:pt x="17232924" y="9355016"/>
                        </a:cubicBezTo>
                        <a:cubicBezTo>
                          <a:pt x="14770793" y="9194359"/>
                          <a:pt x="6480035" y="9514054"/>
                          <a:pt x="0" y="9355016"/>
                        </a:cubicBezTo>
                        <a:cubicBezTo>
                          <a:pt x="-167762" y="5742774"/>
                          <a:pt x="-66161" y="33689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2171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7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5775888" y="342901"/>
            <a:ext cx="2077925" cy="1751267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WordArt 11">
            <a:extLst>
              <a:ext uri="{FF2B5EF4-FFF2-40B4-BE49-F238E27FC236}">
                <a16:creationId xmlns:a16="http://schemas.microsoft.com/office/drawing/2014/main" id="{5B265F12-D62B-41F2-A060-02E3436875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0263" y="563423"/>
            <a:ext cx="15710700" cy="833744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40069" tIns="70034" rIns="140069" bIns="70034" numCol="1" fromWordArt="1">
            <a:prstTxWarp prst="textArchUp">
              <a:avLst>
                <a:gd name="adj" fmla="val 10846597"/>
              </a:avLst>
            </a:prstTxWarp>
          </a:bodyPr>
          <a:lstStyle/>
          <a:p>
            <a:pPr algn="ctr" defTabSz="1371600">
              <a:buClr>
                <a:srgbClr val="000000"/>
              </a:buClr>
              <a:defRPr/>
            </a:pP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HP001 5 hàng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WordArt 7">
            <a:extLst>
              <a:ext uri="{FF2B5EF4-FFF2-40B4-BE49-F238E27FC236}">
                <a16:creationId xmlns:a16="http://schemas.microsoft.com/office/drawing/2014/main" id="{E3F11CEB-23C6-4312-9F5F-908F55581B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630" y="3314700"/>
            <a:ext cx="12288716" cy="2834886"/>
          </a:xfrm>
          <a:prstGeom prst="rect">
            <a:avLst/>
          </a:prstGeom>
        </p:spPr>
        <p:txBody>
          <a:bodyPr wrap="none" lIns="140069" tIns="70034" rIns="140069" bIns="70034" numCol="1" fromWordArt="1">
            <a:prstTxWarp prst="textPlain">
              <a:avLst>
                <a:gd name="adj" fmla="val 51060"/>
              </a:avLst>
            </a:prstTxWarp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111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  <a:cs typeface="Arial" panose="020B0604020202020204"/>
                <a:sym typeface="Arial" panose="020B0604020202020204"/>
              </a:rPr>
              <a:t>Tiết</a:t>
            </a:r>
            <a:r>
              <a:rPr lang="en-US" sz="111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  <a:cs typeface="Arial" panose="020B0604020202020204"/>
                <a:sym typeface="Arial" panose="020B0604020202020204"/>
              </a:rPr>
              <a:t>: Công </a:t>
            </a:r>
            <a:r>
              <a:rPr lang="en-US" sz="111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  <a:cs typeface="Arial" panose="020B0604020202020204"/>
                <a:sym typeface="Arial" panose="020B0604020202020204"/>
              </a:rPr>
              <a:t>nghệ</a:t>
            </a:r>
            <a:r>
              <a:rPr lang="en-US" sz="11100" b="1" i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  <a:cs typeface="Arial" panose="020B0604020202020204"/>
                <a:sym typeface="Arial" panose="020B0604020202020204"/>
              </a:rPr>
              <a:t> 5</a:t>
            </a:r>
            <a:endParaRPr lang="en-US" sz="11100" b="1" i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HP001 5 hàng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4" name="Picture 8" descr="lite">
            <a:extLst>
              <a:ext uri="{FF2B5EF4-FFF2-40B4-BE49-F238E27FC236}">
                <a16:creationId xmlns:a16="http://schemas.microsoft.com/office/drawing/2014/main" id="{A94C1007-211A-4240-91D5-DD755550D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15200" y="6456604"/>
            <a:ext cx="4149480" cy="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14">
            <a:extLst>
              <a:ext uri="{FF2B5EF4-FFF2-40B4-BE49-F238E27FC236}">
                <a16:creationId xmlns:a16="http://schemas.microsoft.com/office/drawing/2014/main" id="{7D9CD7DF-1378-4FC0-B14E-E786127E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210" y="7831309"/>
            <a:ext cx="11432690" cy="155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5534" tIns="107766" rIns="215534" bIns="10776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371600" eaLnBrk="1" fontAlgn="base" hangingPunct="1">
              <a:spcAft>
                <a:spcPts val="18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GV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Tú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Anh</a:t>
            </a:r>
          </a:p>
          <a:p>
            <a:pPr algn="ctr" defTabSz="1371600" eaLnBrk="1" fontAlgn="base" hangingPunct="1">
              <a:spcAft>
                <a:spcPts val="18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vị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Tiểu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Chiềng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Sơn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0123" y="327317"/>
            <a:ext cx="119123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THỊ XÃ MỘC CHÂU</a:t>
            </a:r>
          </a:p>
          <a:p>
            <a:pPr algn="ctr" defTabSz="137160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CHIỀNG SƠN</a:t>
            </a:r>
          </a:p>
        </p:txBody>
      </p:sp>
    </p:spTree>
    <p:extLst>
      <p:ext uri="{BB962C8B-B14F-4D97-AF65-F5344CB8AC3E}">
        <p14:creationId xmlns:p14="http://schemas.microsoft.com/office/powerpoint/2010/main" val="20146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07663-A114-FDEE-7C3E-29F9783C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573033-304D-DBEE-5114-6C31C52B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D4FE77D0-70E5-8C85-4CD0-2309FE6C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4A6C2B-06A7-2A59-A297-CC1A151334E4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0B2AB2F1-49AD-9C03-BC1A-FDE78CEBF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8333"/>
          <a:stretch/>
        </p:blipFill>
        <p:spPr>
          <a:xfrm>
            <a:off x="1167873" y="1028700"/>
            <a:ext cx="1595225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9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9A1087-B32D-AFCD-0D5E-2A99C57C1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10CB47-FCEC-1497-1D4F-0640CE726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C5D8D0B9-AE2A-9AC2-27D7-392F3A12D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69F9A2-2219-E502-1996-EA07FFCFCBBC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9EA21908-BCCC-C641-BB51-80E89453A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>
            <a:off x="1676400" y="1945196"/>
            <a:ext cx="14935200" cy="53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85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60205-E778-933A-C684-0794818D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E0F6DD-E399-2F0F-8133-DD8F3C7E5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C1C1B247-B504-24F5-CDA3-B7B97D672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A04E1E-EF06-72FD-A188-12CB0F1E9BBD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6D851-9D0E-260A-7B4F-99ECB1D239A5}"/>
              </a:ext>
            </a:extLst>
          </p:cNvPr>
          <p:cNvSpPr txBox="1"/>
          <p:nvPr/>
        </p:nvSpPr>
        <p:spPr>
          <a:xfrm>
            <a:off x="1371600" y="1714500"/>
            <a:ext cx="15925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/>
              <a:t>Cùng người thân trong gia đình thực hiện cuộc gọi an toàn, tiết kiệm, hiệu quả và phù hợp với quy tắc giao tiếp.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E769B-B5CC-FC74-D842-1D96B637A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569190"/>
            <a:ext cx="4182218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1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9AE05-8E50-AAB4-3A7C-CAD407DD0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B3EC57-0812-53F6-A34F-1D9576FCD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57DD5461-E40A-D065-2690-CA3E8EA3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C55CBB-17BC-88DF-0C1B-84F23E9E0F9B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4942-04F2-2E1A-35DB-5521C1B1FFA7}"/>
              </a:ext>
            </a:extLst>
          </p:cNvPr>
          <p:cNvSpPr txBox="1"/>
          <p:nvPr/>
        </p:nvSpPr>
        <p:spPr>
          <a:xfrm>
            <a:off x="1447800" y="800100"/>
            <a:ext cx="15925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8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8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vi-VN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E75612CD-533A-386A-D058-3406201C0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6313"/>
          <a:stretch/>
        </p:blipFill>
        <p:spPr>
          <a:xfrm>
            <a:off x="693605" y="2206416"/>
            <a:ext cx="17365795" cy="52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91C26-9598-8A80-A63D-6F85131A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98B5B1-E1B2-B04B-EB52-FBCF2F6D7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artoon of a globe and a bird&#10;&#10;Description automatically generated with medium confidence">
            <a:extLst>
              <a:ext uri="{FF2B5EF4-FFF2-40B4-BE49-F238E27FC236}">
                <a16:creationId xmlns:a16="http://schemas.microsoft.com/office/drawing/2014/main" id="{CA7B1E50-B253-B051-BA1E-64038593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35CD9-68E0-7F77-AD8D-B488D1B2434D}"/>
              </a:ext>
            </a:extLst>
          </p:cNvPr>
          <p:cNvSpPr txBox="1"/>
          <p:nvPr/>
        </p:nvSpPr>
        <p:spPr>
          <a:xfrm>
            <a:off x="3086100" y="2705100"/>
            <a:ext cx="12115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b="1" dirty="0" err="1">
                <a:solidFill>
                  <a:srgbClr val="000000"/>
                </a:solidFill>
                <a:latin typeface="Nunito Black" pitchFamily="2" charset="-93"/>
              </a:rPr>
              <a:t>Tạm</a:t>
            </a:r>
            <a:r>
              <a:rPr lang="en-GB" sz="8800" b="1" dirty="0">
                <a:solidFill>
                  <a:srgbClr val="000000"/>
                </a:solidFill>
                <a:latin typeface="Nunito Black" pitchFamily="2" charset="-93"/>
              </a:rPr>
              <a:t> </a:t>
            </a:r>
            <a:r>
              <a:rPr lang="en-GB" sz="8800" b="1" dirty="0" err="1">
                <a:solidFill>
                  <a:srgbClr val="000000"/>
                </a:solidFill>
                <a:latin typeface="Nunito Black" pitchFamily="2" charset="-93"/>
              </a:rPr>
              <a:t>biệt</a:t>
            </a:r>
            <a:r>
              <a:rPr lang="en-GB" sz="8800" b="1" dirty="0">
                <a:solidFill>
                  <a:srgbClr val="000000"/>
                </a:solidFill>
                <a:latin typeface="Nunito Black" pitchFamily="2" charset="-93"/>
              </a:rPr>
              <a:t> </a:t>
            </a:r>
            <a:r>
              <a:rPr lang="en-GB" sz="8800" b="1" dirty="0" err="1">
                <a:solidFill>
                  <a:srgbClr val="000000"/>
                </a:solidFill>
                <a:latin typeface="Nunito Black" pitchFamily="2" charset="-93"/>
              </a:rPr>
              <a:t>các</a:t>
            </a:r>
            <a:r>
              <a:rPr lang="en-GB" sz="8800" b="1" dirty="0">
                <a:solidFill>
                  <a:srgbClr val="000000"/>
                </a:solidFill>
                <a:latin typeface="Nunito Black" pitchFamily="2" charset="-93"/>
              </a:rPr>
              <a:t> </a:t>
            </a:r>
            <a:r>
              <a:rPr lang="en-GB" sz="8800" b="1" dirty="0" err="1">
                <a:solidFill>
                  <a:srgbClr val="000000"/>
                </a:solidFill>
                <a:latin typeface="Nunito Black" pitchFamily="2" charset="-93"/>
              </a:rPr>
              <a:t>em</a:t>
            </a:r>
            <a:r>
              <a:rPr lang="en-GB" sz="8800" b="1" dirty="0">
                <a:solidFill>
                  <a:srgbClr val="000000"/>
                </a:solidFill>
                <a:latin typeface="Nunito Black" pitchFamily="2" charset="-93"/>
              </a:rPr>
              <a:t>!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088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1244992" y="1012874"/>
            <a:ext cx="15847256" cy="8567225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12444486" y="1999013"/>
            <a:ext cx="7725165" cy="8287988"/>
          </a:xfrm>
          <a:prstGeom prst="rect">
            <a:avLst/>
          </a:prstGeom>
        </p:spPr>
      </p:pic>
      <p:pic>
        <p:nvPicPr>
          <p:cNvPr id="5" name="Picture 4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BA590168-0756-BFBF-7CED-3BE9A3FA7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43" y="3785014"/>
            <a:ext cx="9684336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032"/>
            <a:ext cx="18288000" cy="775096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903862" y="0"/>
            <a:ext cx="14289206" cy="2536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9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lang="en-US" sz="99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7482783" y="1555846"/>
            <a:ext cx="614147" cy="5315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07A98-6111-C4B3-FE3F-D43610D635B2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3D54FE81-7A1A-EDB6-9FAB-BE285EBB6BD2}"/>
              </a:ext>
            </a:extLst>
          </p:cNvPr>
          <p:cNvSpPr/>
          <p:nvPr/>
        </p:nvSpPr>
        <p:spPr>
          <a:xfrm>
            <a:off x="957263" y="3351063"/>
            <a:ext cx="16873538" cy="63072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6B15C-AAC1-AB09-EC3D-C3589FC368D0}"/>
              </a:ext>
            </a:extLst>
          </p:cNvPr>
          <p:cNvSpPr txBox="1"/>
          <p:nvPr/>
        </p:nvSpPr>
        <p:spPr>
          <a:xfrm>
            <a:off x="1285877" y="3591962"/>
            <a:ext cx="109013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 defTabSz="13716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GV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trao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HS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dãy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HS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E15A4-0148-77AC-91CF-33397CC2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807" y="3514724"/>
            <a:ext cx="5359985" cy="2628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2B647-15C7-149A-C9FE-4EF38A7E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79" y="1276661"/>
            <a:ext cx="4709568" cy="1618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22C1A5-1FEA-39AB-F919-CCF867CE3741}"/>
              </a:ext>
            </a:extLst>
          </p:cNvPr>
          <p:cNvSpPr txBox="1"/>
          <p:nvPr/>
        </p:nvSpPr>
        <p:spPr>
          <a:xfrm>
            <a:off x="1371600" y="6515100"/>
            <a:ext cx="15559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13716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GV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HS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HS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nêu được 1 tác dụng của điện thoại.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tablet&#10;&#10;Description automatically generated">
            <a:extLst>
              <a:ext uri="{FF2B5EF4-FFF2-40B4-BE49-F238E27FC236}">
                <a16:creationId xmlns:a16="http://schemas.microsoft.com/office/drawing/2014/main" id="{297A225C-6F0C-17D1-1CD3-690306D31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4BE07934-545D-0C8D-E320-FB268D243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16" b="92479" l="14166" r="66753">
                        <a14:foregroundMark x1="35931" y1="11929" x2="43014" y2="10716"/>
                        <a14:foregroundMark x1="43014" y1="10716" x2="43790" y2="10716"/>
                        <a14:foregroundMark x1="42691" y1="39951" x2="41171" y2="52082"/>
                        <a14:foregroundMark x1="27555" y1="44036" x2="28752" y2="52082"/>
                        <a14:foregroundMark x1="28752" y1="52082" x2="28752" y2="52082"/>
                        <a14:foregroundMark x1="29722" y1="45815" x2="31598" y2="50303"/>
                        <a14:foregroundMark x1="44534" y1="39709" x2="50097" y2="47432"/>
                        <a14:foregroundMark x1="47574" y1="45532" x2="46281" y2="52082"/>
                        <a14:foregroundMark x1="47251" y1="43914" x2="48254" y2="46098"/>
                        <a14:foregroundMark x1="44858" y1="42135" x2="46054" y2="44319"/>
                        <a14:foregroundMark x1="66753" y1="35867" x2="65427" y2="34533"/>
                        <a14:foregroundMark x1="60414" y1="23655" x2="61966" y2="25799"/>
                        <a14:foregroundMark x1="20925" y1="31258" x2="19728" y2="33158"/>
                        <a14:foregroundMark x1="17432" y1="40760" x2="16559" y2="44319"/>
                        <a14:foregroundMark x1="30401" y1="71411" x2="37581" y2="77517"/>
                        <a14:foregroundMark x1="31792" y1="85281" x2="46184" y2="85928"/>
                        <a14:foregroundMark x1="46184" y1="85928" x2="49321" y2="85402"/>
                        <a14:foregroundMark x1="47251" y1="68945" x2="47154" y2="82531"/>
                        <a14:foregroundMark x1="44761" y1="69470" x2="41494" y2="83906"/>
                        <a14:foregroundMark x1="30498" y1="73837" x2="35123" y2="85807"/>
                        <a14:foregroundMark x1="35123" y1="85807" x2="35382" y2="88273"/>
                        <a14:foregroundMark x1="36708" y1="89770" x2="42109" y2="92357"/>
                        <a14:foregroundMark x1="42109" y1="92357" x2="44211" y2="9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" t="3359" r="28336" b="3161"/>
          <a:stretch/>
        </p:blipFill>
        <p:spPr>
          <a:xfrm rot="19927852" flipH="1">
            <a:off x="-376463" y="4865516"/>
            <a:ext cx="5675455" cy="66439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74B915-A558-1979-1192-0AA0D7C15287}"/>
              </a:ext>
            </a:extLst>
          </p:cNvPr>
          <p:cNvGrpSpPr/>
          <p:nvPr/>
        </p:nvGrpSpPr>
        <p:grpSpPr>
          <a:xfrm>
            <a:off x="1036320" y="47384"/>
            <a:ext cx="3324972" cy="1493934"/>
            <a:chOff x="1036320" y="47384"/>
            <a:chExt cx="3324972" cy="14939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5BB742-8B32-5886-97CC-67169B460413}"/>
                </a:ext>
              </a:extLst>
            </p:cNvPr>
            <p:cNvSpPr txBox="1"/>
            <p:nvPr/>
          </p:nvSpPr>
          <p:spPr>
            <a:xfrm>
              <a:off x="1066800" y="47384"/>
              <a:ext cx="32944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Công</a:t>
              </a:r>
              <a:r>
                <a:rPr kumimoji="0" lang="en-GB" sz="8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 </a:t>
              </a:r>
              <a:r>
                <a:rPr kumimoji="0" lang="en-GB" sz="88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nghệ</a:t>
              </a:r>
              <a:endParaRPr kumimoji="0" lang="vi-VN" sz="8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5400000" algn="t" rotWithShape="0">
                    <a:prstClr val="black"/>
                  </a:outerShd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C8E9D1-95AE-C37F-EFD3-2B980837A317}"/>
                </a:ext>
              </a:extLst>
            </p:cNvPr>
            <p:cNvSpPr txBox="1"/>
            <p:nvPr/>
          </p:nvSpPr>
          <p:spPr>
            <a:xfrm>
              <a:off x="1036320" y="94768"/>
              <a:ext cx="32944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58000">
                        <a:srgbClr val="FF0000"/>
                      </a:gs>
                      <a:gs pos="59000">
                        <a:srgbClr val="92D050"/>
                      </a:gs>
                      <a:gs pos="48000">
                        <a:srgbClr val="FFE601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Công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8000">
                        <a:srgbClr val="FF0000"/>
                      </a:gs>
                      <a:gs pos="59000">
                        <a:srgbClr val="92D050"/>
                      </a:gs>
                      <a:gs pos="48000">
                        <a:srgbClr val="FFE601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 </a:t>
              </a:r>
              <a:r>
                <a:rPr kumimoji="0" lang="en-GB" sz="8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58000">
                        <a:srgbClr val="FF0000"/>
                      </a:gs>
                      <a:gs pos="59000">
                        <a:srgbClr val="92D050"/>
                      </a:gs>
                      <a:gs pos="48000">
                        <a:srgbClr val="FFE601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5 Phobia" panose="02000506000000020003" pitchFamily="2" charset="-93"/>
                  <a:ea typeface="+mn-ea"/>
                  <a:cs typeface="+mn-cs"/>
                </a:rPr>
                <a:t>nghệ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8000">
                      <a:srgbClr val="FF0000"/>
                    </a:gs>
                    <a:gs pos="59000">
                      <a:srgbClr val="92D050"/>
                    </a:gs>
                    <a:gs pos="48000">
                      <a:srgbClr val="FFE601"/>
                    </a:gs>
                    <a:gs pos="100000">
                      <a:srgbClr val="0070C0"/>
                    </a:gs>
                  </a:gsLst>
                  <a:lin ang="5400000" scaled="1"/>
                </a:gradFill>
                <a:effectLst/>
                <a:uLnTx/>
                <a:uFillTx/>
                <a:latin typeface="#9Slide05 Phobia" panose="02000506000000020003" pitchFamily="2" charset="-93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97829-E5E4-7C4A-D130-3442D8F16B59}"/>
              </a:ext>
            </a:extLst>
          </p:cNvPr>
          <p:cNvGrpSpPr/>
          <p:nvPr/>
        </p:nvGrpSpPr>
        <p:grpSpPr>
          <a:xfrm>
            <a:off x="1554489" y="1768045"/>
            <a:ext cx="9921240" cy="3677691"/>
            <a:chOff x="1554489" y="1768045"/>
            <a:chExt cx="9921240" cy="36776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6BFFEC-A1B4-8E59-EBA6-22CF15B4536F}"/>
                </a:ext>
              </a:extLst>
            </p:cNvPr>
            <p:cNvSpPr txBox="1"/>
            <p:nvPr/>
          </p:nvSpPr>
          <p:spPr>
            <a:xfrm>
              <a:off x="1569729" y="1768045"/>
              <a:ext cx="990600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 w="3968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#9Slide07 SVNBango" panose="02000000000000000000" pitchFamily="2" charset="0"/>
                  <a:ea typeface="+mn-ea"/>
                  <a:cs typeface="+mn-cs"/>
                </a:rPr>
                <a:t>SỬ DỤNG ĐIỆN THOẠI</a:t>
              </a:r>
              <a:endParaRPr kumimoji="0" lang="vi-VN" sz="11500" b="0" i="0" u="none" strike="noStrike" kern="1200" cap="none" spc="0" normalizeH="0" baseline="0" noProof="0" dirty="0">
                <a:ln w="3968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5400000" algn="t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375EC0-8B62-4C86-4C2D-DF30981B4A5A}"/>
                </a:ext>
              </a:extLst>
            </p:cNvPr>
            <p:cNvSpPr txBox="1"/>
            <p:nvPr/>
          </p:nvSpPr>
          <p:spPr>
            <a:xfrm>
              <a:off x="1554489" y="1813973"/>
              <a:ext cx="990600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 w="57150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E4CC"/>
                  </a:solidFill>
                  <a:effectLst/>
                  <a:uLnTx/>
                  <a:uFillTx/>
                  <a:latin typeface="#9Slide07 SVNBango" panose="02000000000000000000" pitchFamily="2" charset="0"/>
                  <a:ea typeface="+mn-ea"/>
                  <a:cs typeface="+mn-cs"/>
                </a:rPr>
                <a:t>SỬ DỤNG ĐIỆN THOẠI</a:t>
              </a:r>
              <a:endParaRPr kumimoji="0" lang="vi-VN" sz="11500" b="0" i="0" u="none" strike="noStrike" kern="1200" cap="none" spc="0" normalizeH="0" baseline="0" noProof="0" dirty="0">
                <a:ln w="571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E4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BCCD3C-9292-253C-C4E3-207EC996C9D9}"/>
              </a:ext>
            </a:extLst>
          </p:cNvPr>
          <p:cNvSpPr/>
          <p:nvPr/>
        </p:nvSpPr>
        <p:spPr>
          <a:xfrm>
            <a:off x="6781800" y="5963062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Tiết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3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Phobia" panose="02000506000000020003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22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A7FD7-0103-C892-7B61-A07C0DB1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2479F6-91E9-F8B1-D991-DE8DBC8AF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artoon of a globe and a bird&#10;&#10;Description automatically generated with medium confidence">
            <a:extLst>
              <a:ext uri="{FF2B5EF4-FFF2-40B4-BE49-F238E27FC236}">
                <a16:creationId xmlns:a16="http://schemas.microsoft.com/office/drawing/2014/main" id="{07C89720-C1BF-D8D4-ED69-EF8ADE84D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59C52-4D32-9244-49C1-174D7A1405AC}"/>
              </a:ext>
            </a:extLst>
          </p:cNvPr>
          <p:cNvSpPr txBox="1"/>
          <p:nvPr/>
        </p:nvSpPr>
        <p:spPr>
          <a:xfrm>
            <a:off x="3086100" y="2705100"/>
            <a:ext cx="1211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800" b="1" i="0" dirty="0">
                <a:solidFill>
                  <a:srgbClr val="000000"/>
                </a:solidFill>
                <a:effectLst/>
                <a:latin typeface="Nunito Black" pitchFamily="2" charset="-93"/>
              </a:rPr>
              <a:t>5. Sử dụng điện thoại hợp lí</a:t>
            </a:r>
            <a:endParaRPr lang="vi-VN" sz="8800" dirty="0">
              <a:latin typeface="Nunito Black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5807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56261458-9142-F6F0-78FD-845B4635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-2266" y="6685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F186BA-7510-3DDF-F28A-B8E0B51E2DB4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498B91-30F9-1666-038B-ED4CFCD5F38E}"/>
              </a:ext>
            </a:extLst>
          </p:cNvPr>
          <p:cNvSpPr/>
          <p:nvPr/>
        </p:nvSpPr>
        <p:spPr>
          <a:xfrm>
            <a:off x="1295400" y="1181100"/>
            <a:ext cx="16154400" cy="1676400"/>
          </a:xfrm>
          <a:prstGeom prst="roundRect">
            <a:avLst/>
          </a:prstGeom>
          <a:solidFill>
            <a:srgbClr val="FDF1EE"/>
          </a:solidFill>
          <a:ln w="57150">
            <a:solidFill>
              <a:srgbClr val="FEAB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chia sẻ với bạn về những tình huống chưa hợp lí khi sử dụng điện thoại được thể hiện trong các hình sau.</a:t>
            </a:r>
          </a:p>
        </p:txBody>
      </p:sp>
      <p:pic>
        <p:nvPicPr>
          <p:cNvPr id="7" name="Picture 6" descr="A poster of a person and person using a phone&#10;&#10;Description automatically generated with medium confidence">
            <a:extLst>
              <a:ext uri="{FF2B5EF4-FFF2-40B4-BE49-F238E27FC236}">
                <a16:creationId xmlns:a16="http://schemas.microsoft.com/office/drawing/2014/main" id="{4E9F5F70-9DE6-9157-1BF6-9D5D7D14B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22356" r="11688" b="2829"/>
          <a:stretch/>
        </p:blipFill>
        <p:spPr>
          <a:xfrm>
            <a:off x="1143000" y="3162300"/>
            <a:ext cx="9937687" cy="6781800"/>
          </a:xfrm>
          <a:prstGeom prst="rect">
            <a:avLst/>
          </a:prstGeom>
        </p:spPr>
      </p:pic>
      <p:pic>
        <p:nvPicPr>
          <p:cNvPr id="9" name="Picture 8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5483045E-D3A4-7B2A-F778-B4F2E8757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01" y="5829300"/>
            <a:ext cx="5405964" cy="368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30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283F6-D4B9-781C-075A-92AF36E9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D20F8-E404-90F6-99A8-0C6F616B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35ED0DAA-844D-A0AF-49ED-B183A81D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144427-AFBF-065F-A132-37AB669A64BD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oster of a person and person using a phone&#10;&#10;Description automatically generated with medium confidence">
            <a:extLst>
              <a:ext uri="{FF2B5EF4-FFF2-40B4-BE49-F238E27FC236}">
                <a16:creationId xmlns:a16="http://schemas.microsoft.com/office/drawing/2014/main" id="{D1D935F4-D145-4AFA-101F-71AE28F81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2356" r="52173" b="42758"/>
          <a:stretch/>
        </p:blipFill>
        <p:spPr>
          <a:xfrm>
            <a:off x="1752600" y="647700"/>
            <a:ext cx="5334000" cy="3676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272F3-134D-50CA-6416-16586FD26ED2}"/>
              </a:ext>
            </a:extLst>
          </p:cNvPr>
          <p:cNvSpPr txBox="1"/>
          <p:nvPr/>
        </p:nvSpPr>
        <p:spPr>
          <a:xfrm>
            <a:off x="1143000" y="4633021"/>
            <a:ext cx="5562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1: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điện thoại khi đang sạc pin.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oster of a person and person using a phone&#10;&#10;Description automatically generated with medium confidence">
            <a:extLst>
              <a:ext uri="{FF2B5EF4-FFF2-40B4-BE49-F238E27FC236}">
                <a16:creationId xmlns:a16="http://schemas.microsoft.com/office/drawing/2014/main" id="{5E0469B7-ADFA-1709-59EA-7E7692C1E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1" t="22316" r="10756" b="42798"/>
          <a:stretch/>
        </p:blipFill>
        <p:spPr>
          <a:xfrm>
            <a:off x="10363200" y="647700"/>
            <a:ext cx="6172200" cy="3676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B88272-DBF1-0A78-EEE4-165DEB9FA7F9}"/>
              </a:ext>
            </a:extLst>
          </p:cNvPr>
          <p:cNvSpPr txBox="1"/>
          <p:nvPr/>
        </p:nvSpPr>
        <p:spPr>
          <a:xfrm>
            <a:off x="10054970" y="4633021"/>
            <a:ext cx="66328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2: </a:t>
            </a:r>
            <a:r>
              <a:rPr lang="vi-VN" sz="4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điện thoại thời gian chưa hợp lí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64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F1015-5165-AAD6-69C7-47D4A902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C92005-6684-D413-9B84-E6007B3E3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background with cartoon objects&#10;&#10;Description automatically generated">
            <a:extLst>
              <a:ext uri="{FF2B5EF4-FFF2-40B4-BE49-F238E27FC236}">
                <a16:creationId xmlns:a16="http://schemas.microsoft.com/office/drawing/2014/main" id="{121D966B-C1CB-32CA-9F01-9B254B53D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9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38036B-9AFC-A9B6-BB14-D24CB8FC6B48}"/>
              </a:ext>
            </a:extLst>
          </p:cNvPr>
          <p:cNvSpPr/>
          <p:nvPr/>
        </p:nvSpPr>
        <p:spPr>
          <a:xfrm>
            <a:off x="533400" y="495300"/>
            <a:ext cx="175260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oster of a person and person using a phone&#10;&#10;Description automatically generated with medium confidence">
            <a:extLst>
              <a:ext uri="{FF2B5EF4-FFF2-40B4-BE49-F238E27FC236}">
                <a16:creationId xmlns:a16="http://schemas.microsoft.com/office/drawing/2014/main" id="{5849A1A4-1058-258C-88FD-FA51EB38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58360" r="51410" b="1873"/>
          <a:stretch/>
        </p:blipFill>
        <p:spPr>
          <a:xfrm>
            <a:off x="1717964" y="952500"/>
            <a:ext cx="5484114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E3695-B474-D647-AE42-E8C8A91F5E2E}"/>
              </a:ext>
            </a:extLst>
          </p:cNvPr>
          <p:cNvSpPr txBox="1"/>
          <p:nvPr/>
        </p:nvSpPr>
        <p:spPr>
          <a:xfrm>
            <a:off x="1295399" y="5295900"/>
            <a:ext cx="69376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3: </a:t>
            </a:r>
            <a:r>
              <a:rPr lang="vi-VN" sz="4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Gây ồn ở bệnh viện khi sử dụng điện thoại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oster of a person and person using a phone&#10;&#10;Description automatically generated with medium confidence">
            <a:extLst>
              <a:ext uri="{FF2B5EF4-FFF2-40B4-BE49-F238E27FC236}">
                <a16:creationId xmlns:a16="http://schemas.microsoft.com/office/drawing/2014/main" id="{AA20955E-5CD4-F136-F5BE-38E21EA0C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0" t="58833" r="9424" b="1400"/>
          <a:stretch/>
        </p:blipFill>
        <p:spPr>
          <a:xfrm>
            <a:off x="10455040" y="976746"/>
            <a:ext cx="6477000" cy="419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C937E-CD04-3ADD-4A23-0296D10C1B8C}"/>
              </a:ext>
            </a:extLst>
          </p:cNvPr>
          <p:cNvSpPr txBox="1"/>
          <p:nvPr/>
        </p:nvSpPr>
        <p:spPr>
          <a:xfrm>
            <a:off x="10075754" y="5332075"/>
            <a:ext cx="76788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4: </a:t>
            </a:r>
            <a:r>
              <a:rPr lang="vi-VN" sz="4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điện thoại trong bóng tối gây hại cho mắt.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56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224</Words>
  <Application>Microsoft Office PowerPoint</Application>
  <PresentationFormat>Custom</PresentationFormat>
  <Paragraphs>22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#9Slide05 Phobia</vt:lpstr>
      <vt:lpstr>#9Slide07 SVNBango</vt:lpstr>
      <vt:lpstr>Arial</vt:lpstr>
      <vt:lpstr>Calibri</vt:lpstr>
      <vt:lpstr>Calibri Light</vt:lpstr>
      <vt:lpstr>Cambria</vt:lpstr>
      <vt:lpstr>HP001 5 hàng</vt:lpstr>
      <vt:lpstr>Nunito Black</vt:lpstr>
      <vt:lpstr>Odibee Sans</vt:lpstr>
      <vt:lpstr>Roboto Condensed</vt:lpstr>
      <vt:lpstr>Times New Roman</vt:lpstr>
      <vt:lpstr>Office Theme</vt:lpstr>
      <vt:lpstr>Custom Design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49</cp:revision>
  <dcterms:created xsi:type="dcterms:W3CDTF">2006-08-16T00:00:00Z</dcterms:created>
  <dcterms:modified xsi:type="dcterms:W3CDTF">2025-04-22T02:48:43Z</dcterms:modified>
  <dc:identifier>DAGGBMTwqNQ</dc:identifier>
</cp:coreProperties>
</file>