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04" r:id="rId3"/>
    <p:sldId id="305" r:id="rId4"/>
    <p:sldId id="258" r:id="rId5"/>
    <p:sldId id="259" r:id="rId6"/>
    <p:sldId id="260" r:id="rId7"/>
    <p:sldId id="261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1" r:id="rId19"/>
    <p:sldId id="270" r:id="rId20"/>
    <p:sldId id="273" r:id="rId21"/>
    <p:sldId id="274" r:id="rId22"/>
  </p:sldIdLst>
  <p:sldSz cx="18288000" cy="10287000"/>
  <p:notesSz cx="6858000" cy="9144000"/>
  <p:embeddedFontLst>
    <p:embeddedFont>
      <p:font typeface="#9Slide07 Altus" panose="020B0604020202020204" charset="0"/>
      <p:regular r:id="rId24"/>
    </p:embeddedFont>
    <p:embeddedFont>
      <p:font typeface="#9Slide07 Soup of Justice" panose="020B0604020202020204" charset="0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HP001 5 hàng" panose="020B0603050302020204" pitchFamily="34" charset="0"/>
      <p:regular r:id="rId30"/>
      <p:bold r:id="rId31"/>
    </p:embeddedFont>
    <p:embeddedFont>
      <p:font typeface="Roboto Condensed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85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DF68A-0D53-42E3-BF13-38983789BFE6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AADC6-BEBB-40F7-B965-7BC99639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9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91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F31137-FE0F-7BD8-22B7-40BD36E1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F3AAD73-1E4B-35A7-0708-67D48486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D3A2D4E-A4E1-F016-C088-96ED77FA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06C96F-ACE3-A038-E8CB-2B6B3476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FA3F7D-5AAE-4C7F-A2BF-785EFE69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2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7D4B8F-9492-3392-C728-86258B14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E8B32E-1E49-4D80-6D50-C8C99E051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A240B1-F5D8-4B8A-DE85-5A7D92FC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6AB215-2AA8-67B1-1AC5-4C46DCB3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10682A7-945A-F738-8818-30EFA8E4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9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4C1697-6832-361E-77EA-21CDFA83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EDFAC2-B4FF-1830-B39C-556B392AF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9DB59A-032D-82DB-78EE-513A02D2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45F9D2-0CEA-7E49-F734-E3FA9502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BCECD6-F85B-39AF-C93F-8594A85C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C526AF-7153-A85F-F4A8-AD845F14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3669025-3D11-5135-E166-293904090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4130182-4410-2DCB-0539-A448FE33D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6D33C2-1EF0-850A-52EE-00C450D3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318A406-4BAC-EF14-BBA8-F2E10208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9F1590E-B7B6-5EA5-D15A-4B9CB76A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0EFD5D-002E-4215-FD31-24DB1D1E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2B225FF-4CBF-E5B1-3239-E2DFF2AC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010D2E-F592-D4B1-87C6-5900D0AE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8A336B3-5A0A-9CEA-688B-BCA887BB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7F2FEF-9ADA-D01D-DDE9-A95077333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CAE71A6-1296-DFC4-A80C-80856FE8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C67DF08-4B87-7B24-CC2E-4ED1C133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E98B26-F31B-6A54-320D-3020DF47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086EF1-F6BC-BE8E-4B97-82A88711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7D32F80-39A8-B257-3D86-B1E6F034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FCA86AD-7E56-BB8E-D66F-42A34D81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314AEDC-2912-BDB8-3E08-38229C61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1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6149CFB-36B1-DFF0-B798-CEC8D545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2FD3553-91EB-BB4B-D9EF-0CE84B973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9F95EF1-270F-B677-8BDD-45BB76B7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05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96E645-2204-304D-9016-28A9F8AF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739336-7A37-7922-83EB-55590C4E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128B1AB-5CB7-A283-03EB-261A04904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7EF0112-F707-9B2A-A45B-B2ECB939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C50722-4C73-D73D-E7B3-12CF9928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8C2B461-A68A-DE2B-9017-000F3424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7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FA5105-6EC0-F69D-FD7A-7AE336CF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23CEE00-A7AF-777E-6863-3D203D361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4E6F5F-EB52-398A-3059-1D1267B1F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FDB5FD-D795-4C82-DF5C-AAC18B1D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D007E5-AE77-3F59-143F-25953392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6EB28B9-1F9E-7FBB-1F52-9D49346E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3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9B2AAD-5B62-0E92-90CD-7C7A1939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2C09A17-ED22-ED9B-4245-F06769D8E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4E91A66-3860-5D73-6757-01146BF3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EF1D94-DE90-CB14-CB51-ED6BD120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3608C5-2860-407F-BD68-74278937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5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65AEC88-36C6-8798-55CE-C1E442E78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2334AE6-7BE3-0406-92C5-315AEC026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8D6EAD-C113-2DB1-9BDC-40DE1653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74E309-5E2B-A803-06E0-D508F837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6A40BA-F377-0F52-4BAA-FB7F55EF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1433400" y="94794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2871600" y="690458"/>
            <a:ext cx="13984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1433400" y="17325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1433400" y="28392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1433400" y="39459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1433400" y="50526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1433400" y="61593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1433400" y="72660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1433400" y="83727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1433400" y="94794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33701"/>
            <a:ext cx="1433400" cy="1032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5" name="Google Shape;235;p14"/>
          <p:cNvSpPr/>
          <p:nvPr/>
        </p:nvSpPr>
        <p:spPr>
          <a:xfrm>
            <a:off x="547214" y="15693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6" name="Google Shape;236;p14"/>
          <p:cNvSpPr/>
          <p:nvPr/>
        </p:nvSpPr>
        <p:spPr>
          <a:xfrm>
            <a:off x="547214" y="37827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7" name="Google Shape;237;p14"/>
          <p:cNvSpPr/>
          <p:nvPr/>
        </p:nvSpPr>
        <p:spPr>
          <a:xfrm>
            <a:off x="547214" y="61593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8" name="Google Shape;238;p14"/>
          <p:cNvSpPr/>
          <p:nvPr/>
        </p:nvSpPr>
        <p:spPr>
          <a:xfrm>
            <a:off x="547214" y="82095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3162209" y="7829051"/>
            <a:ext cx="4228200" cy="11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3162419" y="7049507"/>
            <a:ext cx="4228200" cy="87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7749977" y="6181950"/>
            <a:ext cx="4228200" cy="11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7749977" y="5399550"/>
            <a:ext cx="4228200" cy="87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12337602" y="7810001"/>
            <a:ext cx="4228200" cy="11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12337602" y="7049507"/>
            <a:ext cx="4228200" cy="87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48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57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4A0FCE83-4B66-BE67-FFAF-BA75675F6241}"/>
              </a:ext>
            </a:extLst>
          </p:cNvPr>
          <p:cNvSpPr/>
          <p:nvPr userDrawn="1"/>
        </p:nvSpPr>
        <p:spPr>
          <a:xfrm>
            <a:off x="492369" y="457201"/>
            <a:ext cx="17232924" cy="9355016"/>
          </a:xfrm>
          <a:custGeom>
            <a:avLst/>
            <a:gdLst>
              <a:gd name="connsiteX0" fmla="*/ 0 w 11488616"/>
              <a:gd name="connsiteY0" fmla="*/ 0 h 6236677"/>
              <a:gd name="connsiteX1" fmla="*/ 11488616 w 11488616"/>
              <a:gd name="connsiteY1" fmla="*/ 0 h 6236677"/>
              <a:gd name="connsiteX2" fmla="*/ 11488616 w 11488616"/>
              <a:gd name="connsiteY2" fmla="*/ 6236677 h 6236677"/>
              <a:gd name="connsiteX3" fmla="*/ 0 w 11488616"/>
              <a:gd name="connsiteY3" fmla="*/ 6236677 h 6236677"/>
              <a:gd name="connsiteX4" fmla="*/ 0 w 11488616"/>
              <a:gd name="connsiteY4" fmla="*/ 0 h 623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8616" h="6236677" fill="none" extrusionOk="0">
                <a:moveTo>
                  <a:pt x="0" y="0"/>
                </a:moveTo>
                <a:cubicBezTo>
                  <a:pt x="2182975" y="-107080"/>
                  <a:pt x="8081282" y="-66679"/>
                  <a:pt x="11488616" y="0"/>
                </a:cubicBezTo>
                <a:cubicBezTo>
                  <a:pt x="11650494" y="2025861"/>
                  <a:pt x="11496396" y="3384772"/>
                  <a:pt x="11488616" y="6236677"/>
                </a:cubicBezTo>
                <a:cubicBezTo>
                  <a:pt x="7956774" y="6209258"/>
                  <a:pt x="2500071" y="6304910"/>
                  <a:pt x="0" y="6236677"/>
                </a:cubicBezTo>
                <a:cubicBezTo>
                  <a:pt x="-71317" y="4205763"/>
                  <a:pt x="138600" y="1005743"/>
                  <a:pt x="0" y="0"/>
                </a:cubicBezTo>
                <a:close/>
              </a:path>
              <a:path w="11488616" h="6236677" stroke="0" extrusionOk="0">
                <a:moveTo>
                  <a:pt x="0" y="0"/>
                </a:moveTo>
                <a:cubicBezTo>
                  <a:pt x="3931732" y="-155970"/>
                  <a:pt x="5751804" y="52011"/>
                  <a:pt x="11488616" y="0"/>
                </a:cubicBezTo>
                <a:cubicBezTo>
                  <a:pt x="11342191" y="2944581"/>
                  <a:pt x="11476577" y="4673285"/>
                  <a:pt x="11488616" y="6236677"/>
                </a:cubicBezTo>
                <a:cubicBezTo>
                  <a:pt x="7303389" y="6076020"/>
                  <a:pt x="3607928" y="6395715"/>
                  <a:pt x="0" y="6236677"/>
                </a:cubicBezTo>
                <a:cubicBezTo>
                  <a:pt x="-167762" y="4183706"/>
                  <a:pt x="-66161" y="180985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601F"/>
            </a:solidFill>
            <a:extLst>
              <a:ext uri="{C807C97D-BFC1-408E-A445-0C87EB9F89A2}">
                <ask:lineSketchStyleProps xmlns:ask="http://schemas.microsoft.com/office/drawing/2018/sketchyshapes" sd="2149459751">
                  <a:custGeom>
                    <a:avLst/>
                    <a:gdLst>
                      <a:gd name="connsiteX0" fmla="*/ 0 w 17232924"/>
                      <a:gd name="connsiteY0" fmla="*/ 0 h 9355016"/>
                      <a:gd name="connsiteX1" fmla="*/ 17232924 w 17232924"/>
                      <a:gd name="connsiteY1" fmla="*/ 0 h 9355016"/>
                      <a:gd name="connsiteX2" fmla="*/ 17232924 w 17232924"/>
                      <a:gd name="connsiteY2" fmla="*/ 9355016 h 9355016"/>
                      <a:gd name="connsiteX3" fmla="*/ 0 w 17232924"/>
                      <a:gd name="connsiteY3" fmla="*/ 9355016 h 9355016"/>
                      <a:gd name="connsiteX4" fmla="*/ 0 w 17232924"/>
                      <a:gd name="connsiteY4" fmla="*/ 0 h 9355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32924" h="9355016" fill="none" extrusionOk="0">
                        <a:moveTo>
                          <a:pt x="0" y="0"/>
                        </a:moveTo>
                        <a:cubicBezTo>
                          <a:pt x="2757438" y="-107080"/>
                          <a:pt x="8655861" y="-66679"/>
                          <a:pt x="17232924" y="0"/>
                        </a:cubicBezTo>
                        <a:cubicBezTo>
                          <a:pt x="17394802" y="2337745"/>
                          <a:pt x="17240704" y="7438911"/>
                          <a:pt x="17232924" y="9355016"/>
                        </a:cubicBezTo>
                        <a:cubicBezTo>
                          <a:pt x="15424202" y="9327597"/>
                          <a:pt x="3074341" y="9423249"/>
                          <a:pt x="0" y="9355016"/>
                        </a:cubicBezTo>
                        <a:cubicBezTo>
                          <a:pt x="-71317" y="5764858"/>
                          <a:pt x="138600" y="1317330"/>
                          <a:pt x="0" y="0"/>
                        </a:cubicBezTo>
                        <a:close/>
                      </a:path>
                      <a:path w="17232924" h="9355016" stroke="0" extrusionOk="0">
                        <a:moveTo>
                          <a:pt x="0" y="0"/>
                        </a:moveTo>
                        <a:cubicBezTo>
                          <a:pt x="2208499" y="-155970"/>
                          <a:pt x="8624260" y="52011"/>
                          <a:pt x="17232924" y="0"/>
                        </a:cubicBezTo>
                        <a:cubicBezTo>
                          <a:pt x="17086499" y="2009195"/>
                          <a:pt x="17220885" y="6232755"/>
                          <a:pt x="17232924" y="9355016"/>
                        </a:cubicBezTo>
                        <a:cubicBezTo>
                          <a:pt x="14770793" y="9194359"/>
                          <a:pt x="6480035" y="9514054"/>
                          <a:pt x="0" y="9355016"/>
                        </a:cubicBezTo>
                        <a:cubicBezTo>
                          <a:pt x="-167762" y="5742774"/>
                          <a:pt x="-66161" y="336898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482362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53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sv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sv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sv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sv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sv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sv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5775888" y="342901"/>
            <a:ext cx="2077925" cy="1751267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" name="WordArt 11">
            <a:extLst>
              <a:ext uri="{FF2B5EF4-FFF2-40B4-BE49-F238E27FC236}">
                <a16:creationId xmlns:a16="http://schemas.microsoft.com/office/drawing/2014/main" id="{5B265F12-D62B-41F2-A060-02E3436875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40263" y="563423"/>
            <a:ext cx="15710700" cy="833744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140069" tIns="70034" rIns="140069" bIns="70034" numCol="1" fromWordArt="1">
            <a:prstTxWarp prst="textArchUp">
              <a:avLst>
                <a:gd name="adj" fmla="val 10846597"/>
              </a:avLst>
            </a:prstTxWarp>
          </a:bodyPr>
          <a:lstStyle/>
          <a:p>
            <a:pPr algn="ctr" defTabSz="1371600">
              <a:buClr>
                <a:srgbClr val="000000"/>
              </a:buClr>
              <a:defRPr/>
            </a:pP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FF00FF">
                    <a:alpha val="50000"/>
                  </a:srgbClr>
                </a:outerShdw>
              </a:effectLst>
              <a:latin typeface="HP001 5 hàng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WordArt 7">
            <a:extLst>
              <a:ext uri="{FF2B5EF4-FFF2-40B4-BE49-F238E27FC236}">
                <a16:creationId xmlns:a16="http://schemas.microsoft.com/office/drawing/2014/main" id="{E3F11CEB-23C6-4312-9F5F-908F55581B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5630" y="3314700"/>
            <a:ext cx="12288716" cy="2834886"/>
          </a:xfrm>
          <a:prstGeom prst="rect">
            <a:avLst/>
          </a:prstGeom>
        </p:spPr>
        <p:txBody>
          <a:bodyPr wrap="none" lIns="140069" tIns="70034" rIns="140069" bIns="70034" numCol="1" fromWordArt="1">
            <a:prstTxWarp prst="textPlain">
              <a:avLst>
                <a:gd name="adj" fmla="val 51060"/>
              </a:avLst>
            </a:prstTxWarp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11100" b="1" i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/>
                <a:cs typeface="Arial" panose="020B0604020202020204"/>
                <a:sym typeface="Arial" panose="020B0604020202020204"/>
              </a:rPr>
              <a:t>Tiết</a:t>
            </a:r>
            <a:r>
              <a:rPr lang="en-US" sz="11100" b="1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/>
                <a:cs typeface="Arial" panose="020B0604020202020204"/>
                <a:sym typeface="Arial" panose="020B0604020202020204"/>
              </a:rPr>
              <a:t>: Công </a:t>
            </a:r>
            <a:r>
              <a:rPr lang="en-US" sz="11100" b="1" i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/>
                <a:cs typeface="Arial" panose="020B0604020202020204"/>
                <a:sym typeface="Arial" panose="020B0604020202020204"/>
              </a:rPr>
              <a:t>nghệ</a:t>
            </a:r>
            <a:r>
              <a:rPr lang="en-US" sz="111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/>
                <a:cs typeface="Arial" panose="020B0604020202020204"/>
                <a:sym typeface="Arial" panose="020B0604020202020204"/>
              </a:rPr>
              <a:t> 5</a:t>
            </a:r>
          </a:p>
        </p:txBody>
      </p:sp>
      <p:pic>
        <p:nvPicPr>
          <p:cNvPr id="104" name="Picture 8" descr="lite">
            <a:extLst>
              <a:ext uri="{FF2B5EF4-FFF2-40B4-BE49-F238E27FC236}">
                <a16:creationId xmlns:a16="http://schemas.microsoft.com/office/drawing/2014/main" id="{A94C1007-211A-4240-91D5-DD755550D8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15200" y="6456604"/>
            <a:ext cx="4149480" cy="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 Box 14">
            <a:extLst>
              <a:ext uri="{FF2B5EF4-FFF2-40B4-BE49-F238E27FC236}">
                <a16:creationId xmlns:a16="http://schemas.microsoft.com/office/drawing/2014/main" id="{7D9CD7DF-1378-4FC0-B14E-E786127E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210" y="7831309"/>
            <a:ext cx="11432690" cy="155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5534" tIns="107766" rIns="215534" bIns="1077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371600" eaLnBrk="1" fontAlgn="base" hangingPunct="1">
              <a:spcAft>
                <a:spcPts val="18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GV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Tú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Anh</a:t>
            </a:r>
          </a:p>
          <a:p>
            <a:pPr algn="ctr" defTabSz="1371600" eaLnBrk="1" fontAlgn="base" hangingPunct="1">
              <a:spcAft>
                <a:spcPts val="180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vị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Tiểu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Chiềng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/>
              </a:rPr>
              <a:t>Sơn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0123" y="327317"/>
            <a:ext cx="11912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THỊ XÃ MỘC CHÂU</a:t>
            </a:r>
          </a:p>
          <a:p>
            <a:pPr algn="ctr" defTabSz="137160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CHIỀNG SƠN</a:t>
            </a:r>
          </a:p>
        </p:txBody>
      </p:sp>
    </p:spTree>
    <p:extLst>
      <p:ext uri="{BB962C8B-B14F-4D97-AF65-F5344CB8AC3E}">
        <p14:creationId xmlns:p14="http://schemas.microsoft.com/office/powerpoint/2010/main" val="201463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BEAAB-8788-E0A6-3FED-EC8B64D5A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46938A-A12B-AD46-432A-632E57D9419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12938C7-AFC0-9F37-FE24-E124C6332AB5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FD03BC2-5F64-66F3-DBDF-B28788FCC79B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5E1144B-68B9-848F-82A1-91350BB1A3B0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AA3FD44-25ED-4708-ED51-B9CC0EC04B5F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D6CF0F1-BB6D-C05F-1052-DABA8348D711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B2AB80A-2656-CDFD-69D7-781A9201A29E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43B831-07E5-8DD2-213B-F86EC3C98798}"/>
              </a:ext>
            </a:extLst>
          </p:cNvPr>
          <p:cNvGrpSpPr/>
          <p:nvPr/>
        </p:nvGrpSpPr>
        <p:grpSpPr>
          <a:xfrm>
            <a:off x="2631415" y="671898"/>
            <a:ext cx="14104460" cy="2928785"/>
            <a:chOff x="0" y="0"/>
            <a:chExt cx="3714755" cy="771367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2CFE909-C825-0CAB-301C-6A6A46035244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01AC4544-494E-1B74-1DE6-10C27BCECC54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D0AD2AF-034F-0223-7E42-50A52AF8463B}"/>
              </a:ext>
            </a:extLst>
          </p:cNvPr>
          <p:cNvGrpSpPr/>
          <p:nvPr/>
        </p:nvGrpSpPr>
        <p:grpSpPr>
          <a:xfrm>
            <a:off x="2465135" y="563117"/>
            <a:ext cx="14077334" cy="2928785"/>
            <a:chOff x="0" y="0"/>
            <a:chExt cx="3707610" cy="771367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F47E445-1D9A-1F90-F39F-29D3329AD8EC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5D3C73C4-E86A-3B4A-9A5D-FD493E97D5DE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59BD827-422A-E9DD-E429-CB5C1703D6CA}"/>
              </a:ext>
            </a:extLst>
          </p:cNvPr>
          <p:cNvGrpSpPr/>
          <p:nvPr/>
        </p:nvGrpSpPr>
        <p:grpSpPr>
          <a:xfrm>
            <a:off x="2583152" y="610911"/>
            <a:ext cx="13860348" cy="2833198"/>
            <a:chOff x="0" y="0"/>
            <a:chExt cx="3650462" cy="7461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67947FE-CF86-8CC5-0211-5C8C43136F39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F451F4AC-3FCB-C49B-B9AA-39CD907ECB03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CC50B976-DA20-A58F-6552-6F5F43CCEDAD}"/>
              </a:ext>
            </a:extLst>
          </p:cNvPr>
          <p:cNvGrpSpPr/>
          <p:nvPr/>
        </p:nvGrpSpPr>
        <p:grpSpPr>
          <a:xfrm>
            <a:off x="2735552" y="697942"/>
            <a:ext cx="13554543" cy="2654175"/>
            <a:chOff x="0" y="0"/>
            <a:chExt cx="3569921" cy="699042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F09031E-B1D3-9FE5-B55D-215278CF5B18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F8011CCF-6C93-7D73-A7FC-D3EA3C5A7283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54294CB-8804-5512-A575-774437EDEED7}"/>
              </a:ext>
            </a:extLst>
          </p:cNvPr>
          <p:cNvSpPr txBox="1"/>
          <p:nvPr/>
        </p:nvSpPr>
        <p:spPr>
          <a:xfrm>
            <a:off x="3281385" y="1442052"/>
            <a:ext cx="13732347" cy="119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 CHƠI “NHANH VÀ ĐÚNG”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F8D15B-39C1-0F4A-896E-FDB615A19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4008" y="372870"/>
            <a:ext cx="2712955" cy="3304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F9A14E-9A51-A2A6-6B00-04728AD3A9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813" y="3964997"/>
            <a:ext cx="15021062" cy="5569337"/>
          </a:xfrm>
          <a:prstGeom prst="rect">
            <a:avLst/>
          </a:prstGeom>
        </p:spPr>
      </p:pic>
      <p:pic>
        <p:nvPicPr>
          <p:cNvPr id="28" name="Picture 27" descr="A screenshot of a phone&#10;&#10;Description automatically generated">
            <a:extLst>
              <a:ext uri="{FF2B5EF4-FFF2-40B4-BE49-F238E27FC236}">
                <a16:creationId xmlns:a16="http://schemas.microsoft.com/office/drawing/2014/main" id="{A904A5DC-D4AF-E43A-5AEA-BFCCE69AF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26166" r="17836"/>
          <a:stretch/>
        </p:blipFill>
        <p:spPr>
          <a:xfrm>
            <a:off x="2298958" y="5142931"/>
            <a:ext cx="7848600" cy="36983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948A299-7BC8-66DC-9F29-F74BE68F6C3A}"/>
              </a:ext>
            </a:extLst>
          </p:cNvPr>
          <p:cNvSpPr txBox="1"/>
          <p:nvPr/>
        </p:nvSpPr>
        <p:spPr>
          <a:xfrm>
            <a:off x="9935878" y="4891772"/>
            <a:ext cx="67999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Hình 1: </a:t>
            </a:r>
            <a:r>
              <a:rPr lang="vi-VN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sẽ tiến hành </a:t>
            </a:r>
            <a:r>
              <a:rPr lang="vi-VN" sz="4800" b="0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sạc pin điện thoại.</a:t>
            </a:r>
          </a:p>
          <a:p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Hình 2: </a:t>
            </a:r>
            <a:r>
              <a:rPr lang="vi-VN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sẽ tiến </a:t>
            </a:r>
            <a:r>
              <a:rPr lang="vi-VN" sz="4800" b="0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 ấn phím gọi.</a:t>
            </a:r>
          </a:p>
        </p:txBody>
      </p:sp>
    </p:spTree>
    <p:extLst>
      <p:ext uri="{BB962C8B-B14F-4D97-AF65-F5344CB8AC3E}">
        <p14:creationId xmlns:p14="http://schemas.microsoft.com/office/powerpoint/2010/main" val="1375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E41772-FBCB-4A8B-CD74-0F45B7CCB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C8FC7C-7F2E-1601-1961-7C456ED545A8}"/>
              </a:ext>
            </a:extLst>
          </p:cNvPr>
          <p:cNvSpPr/>
          <p:nvPr/>
        </p:nvSpPr>
        <p:spPr>
          <a:xfrm flipH="1" flipV="1">
            <a:off x="-354331" y="-104775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8"/>
                </a:moveTo>
                <a:lnTo>
                  <a:pt x="0" y="1511818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FC77FB-C37C-D62C-F61E-17351067967A}"/>
              </a:ext>
            </a:extLst>
          </p:cNvPr>
          <p:cNvSpPr/>
          <p:nvPr/>
        </p:nvSpPr>
        <p:spPr>
          <a:xfrm>
            <a:off x="15999162" y="768459"/>
            <a:ext cx="1260138" cy="1277167"/>
          </a:xfrm>
          <a:custGeom>
            <a:avLst/>
            <a:gdLst/>
            <a:ahLst/>
            <a:cxnLst/>
            <a:rect l="l" t="t" r="r" b="b"/>
            <a:pathLst>
              <a:path w="1260138" h="1277167">
                <a:moveTo>
                  <a:pt x="0" y="0"/>
                </a:moveTo>
                <a:lnTo>
                  <a:pt x="1260138" y="0"/>
                </a:lnTo>
                <a:lnTo>
                  <a:pt x="1260138" y="1277167"/>
                </a:lnTo>
                <a:lnTo>
                  <a:pt x="0" y="1277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CD917E4-8CDC-D98F-4FBB-57068DE38A5E}"/>
              </a:ext>
            </a:extLst>
          </p:cNvPr>
          <p:cNvSpPr/>
          <p:nvPr/>
        </p:nvSpPr>
        <p:spPr>
          <a:xfrm>
            <a:off x="537796" y="1407043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BF82B49-2499-EFC5-5C50-CEA99638E13C}"/>
              </a:ext>
            </a:extLst>
          </p:cNvPr>
          <p:cNvSpPr/>
          <p:nvPr/>
        </p:nvSpPr>
        <p:spPr>
          <a:xfrm>
            <a:off x="293800" y="2708534"/>
            <a:ext cx="1172847" cy="1188696"/>
          </a:xfrm>
          <a:custGeom>
            <a:avLst/>
            <a:gdLst/>
            <a:ahLst/>
            <a:cxnLst/>
            <a:rect l="l" t="t" r="r" b="b"/>
            <a:pathLst>
              <a:path w="1172847" h="1188696">
                <a:moveTo>
                  <a:pt x="0" y="0"/>
                </a:moveTo>
                <a:lnTo>
                  <a:pt x="1172847" y="0"/>
                </a:lnTo>
                <a:lnTo>
                  <a:pt x="1172847" y="1188696"/>
                </a:lnTo>
                <a:lnTo>
                  <a:pt x="0" y="1188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9480A07-6BBD-65A4-8867-E5929910EF15}"/>
              </a:ext>
            </a:extLst>
          </p:cNvPr>
          <p:cNvSpPr/>
          <p:nvPr/>
        </p:nvSpPr>
        <p:spPr>
          <a:xfrm>
            <a:off x="0" y="9668981"/>
            <a:ext cx="8753525" cy="714871"/>
          </a:xfrm>
          <a:custGeom>
            <a:avLst/>
            <a:gdLst/>
            <a:ahLst/>
            <a:cxnLst/>
            <a:rect l="l" t="t" r="r" b="b"/>
            <a:pathLst>
              <a:path w="8753525" h="714871">
                <a:moveTo>
                  <a:pt x="0" y="0"/>
                </a:moveTo>
                <a:lnTo>
                  <a:pt x="8753525" y="0"/>
                </a:lnTo>
                <a:lnTo>
                  <a:pt x="8753525" y="714871"/>
                </a:lnTo>
                <a:lnTo>
                  <a:pt x="0" y="714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56B2273-16EB-1978-8623-9CD6BDB566CF}"/>
              </a:ext>
            </a:extLst>
          </p:cNvPr>
          <p:cNvSpPr/>
          <p:nvPr/>
        </p:nvSpPr>
        <p:spPr>
          <a:xfrm flipH="1">
            <a:off x="15833591" y="5991480"/>
            <a:ext cx="2246199" cy="4295520"/>
          </a:xfrm>
          <a:custGeom>
            <a:avLst/>
            <a:gdLst/>
            <a:ahLst/>
            <a:cxnLst/>
            <a:rect l="l" t="t" r="r" b="b"/>
            <a:pathLst>
              <a:path w="2246199" h="4295520">
                <a:moveTo>
                  <a:pt x="2246199" y="0"/>
                </a:moveTo>
                <a:lnTo>
                  <a:pt x="0" y="0"/>
                </a:lnTo>
                <a:lnTo>
                  <a:pt x="0" y="4295520"/>
                </a:lnTo>
                <a:lnTo>
                  <a:pt x="2246199" y="4295520"/>
                </a:lnTo>
                <a:lnTo>
                  <a:pt x="22461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C49D909-76FB-280C-2571-924C0DEACA89}"/>
              </a:ext>
            </a:extLst>
          </p:cNvPr>
          <p:cNvGrpSpPr/>
          <p:nvPr/>
        </p:nvGrpSpPr>
        <p:grpSpPr>
          <a:xfrm>
            <a:off x="2174910" y="3050677"/>
            <a:ext cx="14104460" cy="2928785"/>
            <a:chOff x="0" y="0"/>
            <a:chExt cx="3714755" cy="77136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E03B593-C986-474C-0BAB-E65E8CA1E573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94CE8F0-B74D-5A9F-CA6F-F0DC43E61086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F7DDC80-FA46-7A95-DCD7-CF5D32BB5F5D}"/>
              </a:ext>
            </a:extLst>
          </p:cNvPr>
          <p:cNvGrpSpPr/>
          <p:nvPr/>
        </p:nvGrpSpPr>
        <p:grpSpPr>
          <a:xfrm>
            <a:off x="2008630" y="2941896"/>
            <a:ext cx="14077334" cy="2928785"/>
            <a:chOff x="0" y="0"/>
            <a:chExt cx="3707610" cy="771367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D9045BD-FC41-5938-7DED-9BBA9FE4F083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B577394-40E3-5406-D8E6-8661F8F935FD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ED07213-BE78-F263-8038-148EC3166659}"/>
              </a:ext>
            </a:extLst>
          </p:cNvPr>
          <p:cNvGrpSpPr/>
          <p:nvPr/>
        </p:nvGrpSpPr>
        <p:grpSpPr>
          <a:xfrm>
            <a:off x="2126647" y="2989690"/>
            <a:ext cx="13860348" cy="2833198"/>
            <a:chOff x="0" y="0"/>
            <a:chExt cx="3650462" cy="746192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39E0547-C69C-65C2-9F55-9F147ECC3350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ACDA4FA-3C63-6BDB-24A9-0EC719176FF8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E3CFA11-F9B1-BE08-899E-F8872665937C}"/>
              </a:ext>
            </a:extLst>
          </p:cNvPr>
          <p:cNvGrpSpPr/>
          <p:nvPr/>
        </p:nvGrpSpPr>
        <p:grpSpPr>
          <a:xfrm>
            <a:off x="2279047" y="3076721"/>
            <a:ext cx="13554543" cy="2654175"/>
            <a:chOff x="0" y="0"/>
            <a:chExt cx="3569921" cy="699042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F1C9220-A016-E236-1A62-F4FCD99535D7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33DFCF0-02E9-BFDB-4330-7E1C9E49A988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D739F29-5BD0-35C1-67E5-F49F6F1940DA}"/>
              </a:ext>
            </a:extLst>
          </p:cNvPr>
          <p:cNvSpPr txBox="1"/>
          <p:nvPr/>
        </p:nvSpPr>
        <p:spPr>
          <a:xfrm>
            <a:off x="2547023" y="3302882"/>
            <a:ext cx="13732347" cy="119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F028E3AF-3122-ADA9-6CC8-934BB406651A}"/>
              </a:ext>
            </a:extLst>
          </p:cNvPr>
          <p:cNvSpPr/>
          <p:nvPr/>
        </p:nvSpPr>
        <p:spPr>
          <a:xfrm>
            <a:off x="11969285" y="5411398"/>
            <a:ext cx="6304427" cy="5406521"/>
          </a:xfrm>
          <a:custGeom>
            <a:avLst/>
            <a:gdLst/>
            <a:ahLst/>
            <a:cxnLst/>
            <a:rect l="l" t="t" r="r" b="b"/>
            <a:pathLst>
              <a:path w="3847977" h="3261161">
                <a:moveTo>
                  <a:pt x="0" y="0"/>
                </a:moveTo>
                <a:lnTo>
                  <a:pt x="3847978" y="0"/>
                </a:lnTo>
                <a:lnTo>
                  <a:pt x="3847978" y="3261161"/>
                </a:lnTo>
                <a:lnTo>
                  <a:pt x="0" y="32611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146DD-95BB-3040-5A0D-A26798EF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9BA0B3-F343-1678-34C3-FED948DBBE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155AC3-9347-835E-BDC3-BC79B6C8563A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37EFD18-3427-5A22-F88B-AC944133272D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56FF647-F67B-1866-F283-D82DD72D870F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000E035-7910-CB4C-00A7-D5545090EABB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DF301E1-4324-0104-1E44-3525FC06AF9F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7FC9D05-40B5-879B-E5D7-9620535AB93B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201285-1FF9-4802-83AF-AFA0FB7E484D}"/>
              </a:ext>
            </a:extLst>
          </p:cNvPr>
          <p:cNvSpPr/>
          <p:nvPr/>
        </p:nvSpPr>
        <p:spPr>
          <a:xfrm>
            <a:off x="685800" y="723899"/>
            <a:ext cx="16992600" cy="1676401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 sao chúng ta nên nhớ số điện thoại của người thân trong gia đình?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3E437B-A535-9D5C-9EE3-BA507EC01E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7231" y="6229002"/>
            <a:ext cx="4368832" cy="4026722"/>
          </a:xfrm>
          <a:prstGeom prst="rect">
            <a:avLst/>
          </a:prstGeom>
        </p:spPr>
      </p:pic>
      <p:pic>
        <p:nvPicPr>
          <p:cNvPr id="13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AF6F4308-68DE-D05A-1DF7-3CAE95BA4C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249400" y="4223603"/>
            <a:ext cx="3565153" cy="2005399"/>
          </a:xfrm>
          <a:prstGeom prst="rect">
            <a:avLst/>
          </a:prstGeom>
        </p:spPr>
      </p:pic>
      <p:pic>
        <p:nvPicPr>
          <p:cNvPr id="14" name="Picture 13" descr="A cartoon of a person and a child&#10;&#10;Description automatically generated">
            <a:extLst>
              <a:ext uri="{FF2B5EF4-FFF2-40B4-BE49-F238E27FC236}">
                <a16:creationId xmlns:a16="http://schemas.microsoft.com/office/drawing/2014/main" id="{6A1FE546-DF69-66BF-74A5-9D962A20CA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27255" r="14450" b="1477"/>
          <a:stretch/>
        </p:blipFill>
        <p:spPr>
          <a:xfrm>
            <a:off x="327277" y="3189617"/>
            <a:ext cx="9736699" cy="57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57576">
                <p:cTn id="3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146DD-95BB-3040-5A0D-A26798EF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9BA0B3-F343-1678-34C3-FED948DBBE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155AC3-9347-835E-BDC3-BC79B6C8563A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56FF647-F67B-1866-F283-D82DD72D870F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000E035-7910-CB4C-00A7-D5545090EABB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DF301E1-4324-0104-1E44-3525FC06AF9F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7FC9D05-40B5-879B-E5D7-9620535AB93B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201285-1FF9-4802-83AF-AFA0FB7E484D}"/>
              </a:ext>
            </a:extLst>
          </p:cNvPr>
          <p:cNvSpPr/>
          <p:nvPr/>
        </p:nvSpPr>
        <p:spPr>
          <a:xfrm>
            <a:off x="685800" y="723899"/>
            <a:ext cx="16992600" cy="1676401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 sao chúng ta nên nhớ số điện thoại của người thân trong gia đình?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E5DE2-00E7-627F-3747-6BB743B74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69" y="3249895"/>
            <a:ext cx="15021062" cy="5569337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6F5FCE89-FB85-E8FF-34A2-D70EE6EDA9DC}"/>
              </a:ext>
            </a:extLst>
          </p:cNvPr>
          <p:cNvSpPr/>
          <p:nvPr/>
        </p:nvSpPr>
        <p:spPr>
          <a:xfrm>
            <a:off x="152400" y="5317471"/>
            <a:ext cx="3206860" cy="5560510"/>
          </a:xfrm>
          <a:custGeom>
            <a:avLst/>
            <a:gdLst/>
            <a:ahLst/>
            <a:cxnLst/>
            <a:rect l="l" t="t" r="r" b="b"/>
            <a:pathLst>
              <a:path w="2073067" h="3752157">
                <a:moveTo>
                  <a:pt x="0" y="0"/>
                </a:moveTo>
                <a:lnTo>
                  <a:pt x="2073067" y="0"/>
                </a:lnTo>
                <a:lnTo>
                  <a:pt x="2073067" y="3752157"/>
                </a:lnTo>
                <a:lnTo>
                  <a:pt x="0" y="37521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EFB18-6145-D313-D52E-927F216EAEE8}"/>
              </a:ext>
            </a:extLst>
          </p:cNvPr>
          <p:cNvSpPr txBox="1"/>
          <p:nvPr/>
        </p:nvSpPr>
        <p:spPr>
          <a:xfrm>
            <a:off x="3200400" y="4305300"/>
            <a:ext cx="13258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 nhớ số điện thoại của người thân trong gia đình để trong trường hợp chẳng may bị lạc có thể nhờ người lớn gọi điện đến người thân.</a:t>
            </a:r>
            <a:endParaRPr lang="vi-VN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C2AE-C61F-9D9C-E493-EE174B28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E2B1571-BBED-A409-0C55-52AB08E40FB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F44C6FF-FF81-979E-86BF-618CAED5DA88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43AD166-A007-7B4E-8CD6-74187AB6843F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82A7334-3761-1593-87D6-42224601AF34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980710B-420B-6C90-89C9-860E47F00EB2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AAF4E8B-88A9-E8AA-3C6F-426B61708B38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678123-8728-228D-9825-AECD83845172}"/>
              </a:ext>
            </a:extLst>
          </p:cNvPr>
          <p:cNvSpPr/>
          <p:nvPr/>
        </p:nvSpPr>
        <p:spPr>
          <a:xfrm>
            <a:off x="685800" y="723899"/>
            <a:ext cx="16992600" cy="1676401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hình và thông tin gợi ý dưới đây, em hãy nêu ý nghĩa của các số điện thoại khẩn cấp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804A7F2A-CE3C-0C30-6CBC-D0C126676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14445" r="8732"/>
          <a:stretch/>
        </p:blipFill>
        <p:spPr>
          <a:xfrm>
            <a:off x="838200" y="2514600"/>
            <a:ext cx="11205358" cy="7658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D751C4-28FF-BE92-8B1F-A7C9E0AC7B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5524234"/>
            <a:ext cx="5181600" cy="4775845"/>
          </a:xfrm>
          <a:prstGeom prst="rect">
            <a:avLst/>
          </a:prstGeom>
        </p:spPr>
      </p:pic>
      <p:pic>
        <p:nvPicPr>
          <p:cNvPr id="14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2B75919E-0B19-C400-7A6A-74E15E488F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91994" y="3405849"/>
            <a:ext cx="298026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57576">
                <p:cTn id="2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C2AE-C61F-9D9C-E493-EE174B28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E2B1571-BBED-A409-0C55-52AB08E40FB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F44C6FF-FF81-979E-86BF-618CAED5DA88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43AD166-A007-7B4E-8CD6-74187AB6843F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82A7334-3761-1593-87D6-42224601AF34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980710B-420B-6C90-89C9-860E47F00EB2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AAF4E8B-88A9-E8AA-3C6F-426B61708B38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678123-8728-228D-9825-AECD83845172}"/>
              </a:ext>
            </a:extLst>
          </p:cNvPr>
          <p:cNvSpPr/>
          <p:nvPr/>
        </p:nvSpPr>
        <p:spPr>
          <a:xfrm>
            <a:off x="685800" y="723899"/>
            <a:ext cx="16992600" cy="1676401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hình và thông tin gợi ý dưới đây, em hãy nêu ý nghĩa của các số điện thoại khẩn cấp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0CAA21-BC7F-0982-E6DE-F812FE043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27776"/>
              </p:ext>
            </p:extLst>
          </p:nvPr>
        </p:nvGraphicFramePr>
        <p:xfrm>
          <a:off x="1029842" y="3052475"/>
          <a:ext cx="16419958" cy="6643544"/>
        </p:xfrm>
        <a:graphic>
          <a:graphicData uri="http://schemas.openxmlformats.org/drawingml/2006/table">
            <a:tbl>
              <a:tblPr/>
              <a:tblGrid>
                <a:gridCol w="8209979">
                  <a:extLst>
                    <a:ext uri="{9D8B030D-6E8A-4147-A177-3AD203B41FA5}">
                      <a16:colId xmlns:a16="http://schemas.microsoft.com/office/drawing/2014/main" val="2354264180"/>
                    </a:ext>
                  </a:extLst>
                </a:gridCol>
                <a:gridCol w="8209979">
                  <a:extLst>
                    <a:ext uri="{9D8B030D-6E8A-4147-A177-3AD203B41FA5}">
                      <a16:colId xmlns:a16="http://schemas.microsoft.com/office/drawing/2014/main" val="487264889"/>
                    </a:ext>
                  </a:extLst>
                </a:gridCol>
              </a:tblGrid>
              <a:tr h="925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điện thoại khẩn cấp</a:t>
                      </a:r>
                      <a:endParaRPr lang="vi-VN" sz="4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 nghĩa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07760"/>
                  </a:ext>
                </a:extLst>
              </a:tr>
              <a:tr h="147152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báo trường hợp cần bảo vệ quyền cho trẻ em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65124"/>
                  </a:ext>
                </a:extLst>
              </a:tr>
              <a:tr h="925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khi cần tìm kiếm, cứu nạn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36181"/>
                  </a:ext>
                </a:extLst>
              </a:tr>
              <a:tr h="147152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khi xảy ra mất trật tự an ninh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51570"/>
                  </a:ext>
                </a:extLst>
              </a:tr>
              <a:tr h="925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khi cần chữa cháy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94974"/>
                  </a:ext>
                </a:extLst>
              </a:tr>
              <a:tr h="925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khi cần cứu thương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9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0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728D2-DF73-2C4F-530B-66926DC1D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E4607AD-1072-B131-050D-6A03DCA2D97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5F225C8-4CB9-2987-4B8C-6D3020D38B30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A4A44DB-B053-214F-CD8C-5586F1DE706C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7796829-01CA-538E-C480-9F0B65D96CC5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0F546FC-11CC-85EE-EBB6-A86AFA6CC80C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7F7A0C9-E547-A32B-F304-492CC85C3E1F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C2739C7-8E8B-AFA6-8686-D003210C88FE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9CBE36-CFD0-5A02-A2D1-15D7CFC9A778}"/>
              </a:ext>
            </a:extLst>
          </p:cNvPr>
          <p:cNvGrpSpPr/>
          <p:nvPr/>
        </p:nvGrpSpPr>
        <p:grpSpPr>
          <a:xfrm>
            <a:off x="2631415" y="671898"/>
            <a:ext cx="14104460" cy="2928785"/>
            <a:chOff x="0" y="0"/>
            <a:chExt cx="3714755" cy="771367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7731615-4B4E-54D0-43CA-41337EEC9F66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9DF10751-267F-A9A3-459F-97CCB7203FE8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BF8CB430-3093-C11B-92CF-D1F61CE9E110}"/>
              </a:ext>
            </a:extLst>
          </p:cNvPr>
          <p:cNvGrpSpPr/>
          <p:nvPr/>
        </p:nvGrpSpPr>
        <p:grpSpPr>
          <a:xfrm>
            <a:off x="2465135" y="563117"/>
            <a:ext cx="14077334" cy="2928785"/>
            <a:chOff x="0" y="0"/>
            <a:chExt cx="3707610" cy="771367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D6CFD4A-C8DD-FD8E-D88C-EC38C7D3D568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C864305-5134-2A78-039D-C31FB3D7B6D5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E8332445-FD48-B649-A292-7945D000C60F}"/>
              </a:ext>
            </a:extLst>
          </p:cNvPr>
          <p:cNvGrpSpPr/>
          <p:nvPr/>
        </p:nvGrpSpPr>
        <p:grpSpPr>
          <a:xfrm>
            <a:off x="2583152" y="610911"/>
            <a:ext cx="13860348" cy="2833198"/>
            <a:chOff x="0" y="0"/>
            <a:chExt cx="3650462" cy="7461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BE4039B-B1B0-165F-18B6-583FC3BC3F5E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B49B62D1-8272-031D-6936-B7B25E4D6D19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4220CFAB-A1BA-E2A0-DE72-F54D71E042CB}"/>
              </a:ext>
            </a:extLst>
          </p:cNvPr>
          <p:cNvGrpSpPr/>
          <p:nvPr/>
        </p:nvGrpSpPr>
        <p:grpSpPr>
          <a:xfrm>
            <a:off x="2735552" y="697942"/>
            <a:ext cx="13554543" cy="2654175"/>
            <a:chOff x="0" y="0"/>
            <a:chExt cx="3569921" cy="699042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503BB49-BC15-6CA3-53C1-2E415162FF9F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2ED879D7-BE2A-9B75-79D8-42E6D827ACAD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D5869CA-89A1-D9A3-041B-6F7255C94A84}"/>
              </a:ext>
            </a:extLst>
          </p:cNvPr>
          <p:cNvSpPr txBox="1"/>
          <p:nvPr/>
        </p:nvSpPr>
        <p:spPr>
          <a:xfrm>
            <a:off x="3281385" y="1442052"/>
            <a:ext cx="13732347" cy="119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 CHƠI “NHANH VÀ ĐÚNG”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C5F4C6-0220-47CC-D614-F7D128F57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4008" y="372870"/>
            <a:ext cx="2712955" cy="3304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482BAB-82B3-DC0B-B96B-B0479DE63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813" y="3964997"/>
            <a:ext cx="15021062" cy="55693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03B3B39-3E95-3FAE-AF01-A354567FE3C0}"/>
              </a:ext>
            </a:extLst>
          </p:cNvPr>
          <p:cNvSpPr txBox="1"/>
          <p:nvPr/>
        </p:nvSpPr>
        <p:spPr>
          <a:xfrm>
            <a:off x="2133600" y="4848928"/>
            <a:ext cx="67999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sẽ gọi điện đến số điện thoại khẩn cấp nào khi gặp các tình huống dưới đây?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Picture 25" descr="A screenshot of a book&#10;&#10;Description automatically generated">
            <a:extLst>
              <a:ext uri="{FF2B5EF4-FFF2-40B4-BE49-F238E27FC236}">
                <a16:creationId xmlns:a16="http://schemas.microsoft.com/office/drawing/2014/main" id="{8132C432-0D15-D391-8EAE-2EA517006B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7667" r="22513" b="1530"/>
          <a:stretch/>
        </p:blipFill>
        <p:spPr>
          <a:xfrm>
            <a:off x="8552819" y="4093989"/>
            <a:ext cx="9490371" cy="57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62214-BAA3-7637-C70D-14C6A5E5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8191F8-BCA8-2F85-D445-11703ADDE97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C3546EC-0424-2E95-799A-4D536193E07F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9F0F74A-31D3-9071-8CCA-802B4D815D75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BEBDE38-AD9E-E136-D5C5-B16AE76443FC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6" name="Picture 25" descr="A screenshot of a book&#10;&#10;Description automatically generated">
            <a:extLst>
              <a:ext uri="{FF2B5EF4-FFF2-40B4-BE49-F238E27FC236}">
                <a16:creationId xmlns:a16="http://schemas.microsoft.com/office/drawing/2014/main" id="{0C311194-D625-D160-4BEB-E900E008D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7667" r="22513" b="1530"/>
          <a:stretch/>
        </p:blipFill>
        <p:spPr>
          <a:xfrm>
            <a:off x="247085" y="2635739"/>
            <a:ext cx="8242914" cy="5015521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EF6BC6D-CFB7-2D48-1CE4-73031CF9A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71304"/>
              </p:ext>
            </p:extLst>
          </p:nvPr>
        </p:nvGraphicFramePr>
        <p:xfrm>
          <a:off x="8489999" y="3190754"/>
          <a:ext cx="9391650" cy="4191795"/>
        </p:xfrm>
        <a:graphic>
          <a:graphicData uri="http://schemas.openxmlformats.org/drawingml/2006/table">
            <a:tbl>
              <a:tblPr/>
              <a:tblGrid>
                <a:gridCol w="4695825">
                  <a:extLst>
                    <a:ext uri="{9D8B030D-6E8A-4147-A177-3AD203B41FA5}">
                      <a16:colId xmlns:a16="http://schemas.microsoft.com/office/drawing/2014/main" val="1257192166"/>
                    </a:ext>
                  </a:extLst>
                </a:gridCol>
                <a:gridCol w="4695825">
                  <a:extLst>
                    <a:ext uri="{9D8B030D-6E8A-4147-A177-3AD203B41FA5}">
                      <a16:colId xmlns:a16="http://schemas.microsoft.com/office/drawing/2014/main" val="1743633003"/>
                    </a:ext>
                  </a:extLst>
                </a:gridCol>
              </a:tblGrid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Tình huống</a:t>
                      </a:r>
                      <a:endParaRPr lang="vi-VN" sz="4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khẩn cấp</a:t>
                      </a:r>
                      <a:endParaRPr lang="vi-VN" sz="4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69015"/>
                  </a:ext>
                </a:extLst>
              </a:tr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05547"/>
                  </a:ext>
                </a:extLst>
              </a:tr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771408"/>
                  </a:ext>
                </a:extLst>
              </a:tr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32763"/>
                  </a:ext>
                </a:extLst>
              </a:tr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7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23EB7D-0507-4857-EF8C-0CC228D0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7C3140-0F76-0E04-A48F-67C47BC5F48C}"/>
              </a:ext>
            </a:extLst>
          </p:cNvPr>
          <p:cNvSpPr/>
          <p:nvPr/>
        </p:nvSpPr>
        <p:spPr>
          <a:xfrm flipH="1" flipV="1">
            <a:off x="15651281" y="651134"/>
            <a:ext cx="2151697" cy="4114800"/>
          </a:xfrm>
          <a:custGeom>
            <a:avLst/>
            <a:gdLst/>
            <a:ahLst/>
            <a:cxnLst/>
            <a:rect l="l" t="t" r="r" b="b"/>
            <a:pathLst>
              <a:path w="2151697" h="4114800">
                <a:moveTo>
                  <a:pt x="21516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151697" y="0"/>
                </a:lnTo>
                <a:lnTo>
                  <a:pt x="215169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7167912-AE6D-AEF9-1EB8-31B514C13B81}"/>
              </a:ext>
            </a:extLst>
          </p:cNvPr>
          <p:cNvSpPr/>
          <p:nvPr/>
        </p:nvSpPr>
        <p:spPr>
          <a:xfrm flipH="1" flipV="1">
            <a:off x="-354331" y="-147261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7"/>
                </a:moveTo>
                <a:lnTo>
                  <a:pt x="0" y="1511817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F74F829-AA78-44AD-F00F-5DE629B313D7}"/>
              </a:ext>
            </a:extLst>
          </p:cNvPr>
          <p:cNvSpPr/>
          <p:nvPr/>
        </p:nvSpPr>
        <p:spPr>
          <a:xfrm>
            <a:off x="413585" y="5425440"/>
            <a:ext cx="2151698" cy="4114800"/>
          </a:xfrm>
          <a:custGeom>
            <a:avLst/>
            <a:gdLst/>
            <a:ahLst/>
            <a:cxnLst/>
            <a:rect l="l" t="t" r="r" b="b"/>
            <a:pathLst>
              <a:path w="2151698" h="4114800">
                <a:moveTo>
                  <a:pt x="0" y="0"/>
                </a:moveTo>
                <a:lnTo>
                  <a:pt x="2151697" y="0"/>
                </a:lnTo>
                <a:lnTo>
                  <a:pt x="2151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4EB72BA-8F8B-7302-D3A3-4FC8F4BCAA37}"/>
              </a:ext>
            </a:extLst>
          </p:cNvPr>
          <p:cNvSpPr/>
          <p:nvPr/>
        </p:nvSpPr>
        <p:spPr>
          <a:xfrm>
            <a:off x="0" y="8893869"/>
            <a:ext cx="18288000" cy="1493520"/>
          </a:xfrm>
          <a:custGeom>
            <a:avLst/>
            <a:gdLst/>
            <a:ahLst/>
            <a:cxnLst/>
            <a:rect l="l" t="t" r="r" b="b"/>
            <a:pathLst>
              <a:path w="18288000" h="1493520">
                <a:moveTo>
                  <a:pt x="0" y="0"/>
                </a:moveTo>
                <a:lnTo>
                  <a:pt x="18288000" y="0"/>
                </a:lnTo>
                <a:lnTo>
                  <a:pt x="18288000" y="1493520"/>
                </a:lnTo>
                <a:lnTo>
                  <a:pt x="0" y="1493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A71F5CE-0216-BD86-BFBB-232619318EF6}"/>
              </a:ext>
            </a:extLst>
          </p:cNvPr>
          <p:cNvSpPr/>
          <p:nvPr/>
        </p:nvSpPr>
        <p:spPr>
          <a:xfrm>
            <a:off x="2288838" y="1450281"/>
            <a:ext cx="13710325" cy="7386437"/>
          </a:xfrm>
          <a:custGeom>
            <a:avLst/>
            <a:gdLst/>
            <a:ahLst/>
            <a:cxnLst/>
            <a:rect l="l" t="t" r="r" b="b"/>
            <a:pathLst>
              <a:path w="13710325" h="7386437">
                <a:moveTo>
                  <a:pt x="0" y="0"/>
                </a:moveTo>
                <a:lnTo>
                  <a:pt x="13710324" y="0"/>
                </a:lnTo>
                <a:lnTo>
                  <a:pt x="13710324" y="7386438"/>
                </a:lnTo>
                <a:lnTo>
                  <a:pt x="0" y="738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41808C2-9554-FD38-992B-A414472F1CD7}"/>
              </a:ext>
            </a:extLst>
          </p:cNvPr>
          <p:cNvSpPr/>
          <p:nvPr/>
        </p:nvSpPr>
        <p:spPr>
          <a:xfrm>
            <a:off x="1028700" y="1820804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71B8500-9694-C848-C326-5D0A01C46E33}"/>
              </a:ext>
            </a:extLst>
          </p:cNvPr>
          <p:cNvSpPr/>
          <p:nvPr/>
        </p:nvSpPr>
        <p:spPr>
          <a:xfrm>
            <a:off x="15999162" y="6595110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8E7DAAD-E643-0978-FFEA-F9FD3C4D7FCA}"/>
              </a:ext>
            </a:extLst>
          </p:cNvPr>
          <p:cNvSpPr/>
          <p:nvPr/>
        </p:nvSpPr>
        <p:spPr>
          <a:xfrm>
            <a:off x="152806" y="2970276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8" y="0"/>
                </a:lnTo>
                <a:lnTo>
                  <a:pt x="1751788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166DFE-6234-ED95-1EB3-70E9B6DA68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8825" y="2282501"/>
            <a:ext cx="6590347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BD82E-6815-BE13-1FA2-BE768A35A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933142-08A3-4CF9-AE6D-920A7003C6E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CF18391-F9EF-AFC3-C4AD-58EEAC91DCF8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09F7170-E37E-48E1-EC84-E062BE911763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499DF94-DA1C-D5BF-A931-BBFDD6E5FD34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178829E-182F-FF36-12C7-4E9812CDFADB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0AF990C-4019-720A-7211-1C5325C571BD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6792116-EDB3-1D79-ADBC-C9E07E3BB0B6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03EE02-DD83-D357-6B60-7AA00D17F4EC}"/>
              </a:ext>
            </a:extLst>
          </p:cNvPr>
          <p:cNvGrpSpPr/>
          <p:nvPr/>
        </p:nvGrpSpPr>
        <p:grpSpPr>
          <a:xfrm>
            <a:off x="2631415" y="671898"/>
            <a:ext cx="14104460" cy="2928785"/>
            <a:chOff x="0" y="0"/>
            <a:chExt cx="3714755" cy="771367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A4C8383-B74C-B021-E5AB-3092B208FDA0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93611F6F-84A7-8F00-DAF2-D3888C9E623E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E111813F-EA0D-B7B9-76A1-A22E9E0A289D}"/>
              </a:ext>
            </a:extLst>
          </p:cNvPr>
          <p:cNvGrpSpPr/>
          <p:nvPr/>
        </p:nvGrpSpPr>
        <p:grpSpPr>
          <a:xfrm>
            <a:off x="2465135" y="563117"/>
            <a:ext cx="14077334" cy="2928785"/>
            <a:chOff x="0" y="0"/>
            <a:chExt cx="3707610" cy="771367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2A64263-3250-6BE4-1BF3-0E8F4111F71E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55D2C127-41A9-C13B-BDD3-379E98A61B73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DF1334BC-6D84-5378-2742-0E1EED1EA788}"/>
              </a:ext>
            </a:extLst>
          </p:cNvPr>
          <p:cNvGrpSpPr/>
          <p:nvPr/>
        </p:nvGrpSpPr>
        <p:grpSpPr>
          <a:xfrm>
            <a:off x="2583152" y="610911"/>
            <a:ext cx="13860348" cy="2833198"/>
            <a:chOff x="0" y="0"/>
            <a:chExt cx="3650462" cy="7461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91AAD0A-6458-D1F8-8B11-E0F0F4389ED5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150A4F2C-DE0F-41EE-C224-7951FD933F70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EBF05984-04E1-D83B-92BA-4E7A362CEC05}"/>
              </a:ext>
            </a:extLst>
          </p:cNvPr>
          <p:cNvGrpSpPr/>
          <p:nvPr/>
        </p:nvGrpSpPr>
        <p:grpSpPr>
          <a:xfrm>
            <a:off x="2735552" y="697942"/>
            <a:ext cx="13554543" cy="2654175"/>
            <a:chOff x="0" y="0"/>
            <a:chExt cx="3569921" cy="699042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0E1F910-9505-3ABA-BED0-552B25350F9A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EFCAC64F-14BB-BD6F-0FB2-CC9171F1E597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997ABD3-ABBC-E531-1CAA-5C670CF96A86}"/>
              </a:ext>
            </a:extLst>
          </p:cNvPr>
          <p:cNvSpPr txBox="1"/>
          <p:nvPr/>
        </p:nvSpPr>
        <p:spPr>
          <a:xfrm>
            <a:off x="3281385" y="1442052"/>
            <a:ext cx="13732347" cy="1557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 NHỚ NHIỀU HƠN?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47F2A9-9BA1-6ECB-9D2A-157042C35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4008" y="372870"/>
            <a:ext cx="2712955" cy="3304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4F7E0A-9B49-3FED-A0B5-01E37A2CE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813" y="3964997"/>
            <a:ext cx="15021062" cy="55693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89E25DC-9831-F698-C999-A55621FD51A6}"/>
              </a:ext>
            </a:extLst>
          </p:cNvPr>
          <p:cNvSpPr txBox="1"/>
          <p:nvPr/>
        </p:nvSpPr>
        <p:spPr>
          <a:xfrm>
            <a:off x="2819400" y="4848928"/>
            <a:ext cx="136241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7200" b="1" i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ghi lại các số điện thoại của người thân và số điện thoại khẩn cấp mà em nhớ</a:t>
            </a:r>
            <a:endParaRPr lang="vi-VN" sz="7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0D95A-3BD4-A9B2-9BCF-DB6380C64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0E0D17-DD7C-6379-E260-806EFE8C628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E80795C-B801-5068-6242-1D008C7331CA}"/>
              </a:ext>
            </a:extLst>
          </p:cNvPr>
          <p:cNvSpPr/>
          <p:nvPr/>
        </p:nvSpPr>
        <p:spPr>
          <a:xfrm rot="-5624471">
            <a:off x="5378573" y="-1343423"/>
            <a:ext cx="7820259" cy="13785714"/>
          </a:xfrm>
          <a:custGeom>
            <a:avLst/>
            <a:gdLst/>
            <a:ahLst/>
            <a:cxnLst/>
            <a:rect l="l" t="t" r="r" b="b"/>
            <a:pathLst>
              <a:path w="7820259" h="13785714">
                <a:moveTo>
                  <a:pt x="0" y="0"/>
                </a:moveTo>
                <a:lnTo>
                  <a:pt x="7820259" y="0"/>
                </a:lnTo>
                <a:lnTo>
                  <a:pt x="7820259" y="13785714"/>
                </a:lnTo>
                <a:lnTo>
                  <a:pt x="0" y="1378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6A72F4A-9581-B1E1-5592-A625523D9231}"/>
              </a:ext>
            </a:extLst>
          </p:cNvPr>
          <p:cNvSpPr/>
          <p:nvPr/>
        </p:nvSpPr>
        <p:spPr>
          <a:xfrm rot="-5400000">
            <a:off x="4848722" y="-1954027"/>
            <a:ext cx="7820259" cy="13785714"/>
          </a:xfrm>
          <a:custGeom>
            <a:avLst/>
            <a:gdLst/>
            <a:ahLst/>
            <a:cxnLst/>
            <a:rect l="l" t="t" r="r" b="b"/>
            <a:pathLst>
              <a:path w="7820259" h="13785714">
                <a:moveTo>
                  <a:pt x="0" y="0"/>
                </a:moveTo>
                <a:lnTo>
                  <a:pt x="7820260" y="0"/>
                </a:lnTo>
                <a:lnTo>
                  <a:pt x="7820260" y="13785714"/>
                </a:lnTo>
                <a:lnTo>
                  <a:pt x="0" y="1378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698B306-CBC6-0EAE-E21D-F6DAD44F516A}"/>
              </a:ext>
            </a:extLst>
          </p:cNvPr>
          <p:cNvGrpSpPr/>
          <p:nvPr/>
        </p:nvGrpSpPr>
        <p:grpSpPr>
          <a:xfrm>
            <a:off x="2779901" y="1839939"/>
            <a:ext cx="11372046" cy="6161120"/>
            <a:chOff x="0" y="0"/>
            <a:chExt cx="2778148" cy="150513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8C6B440-0FD1-6A12-DECF-579AFA24A411}"/>
                </a:ext>
              </a:extLst>
            </p:cNvPr>
            <p:cNvSpPr/>
            <p:nvPr/>
          </p:nvSpPr>
          <p:spPr>
            <a:xfrm>
              <a:off x="0" y="0"/>
              <a:ext cx="2778148" cy="1505139"/>
            </a:xfrm>
            <a:custGeom>
              <a:avLst/>
              <a:gdLst/>
              <a:ahLst/>
              <a:cxnLst/>
              <a:rect l="l" t="t" r="r" b="b"/>
              <a:pathLst>
                <a:path w="2778148" h="1505139">
                  <a:moveTo>
                    <a:pt x="0" y="0"/>
                  </a:moveTo>
                  <a:lnTo>
                    <a:pt x="2778148" y="0"/>
                  </a:lnTo>
                  <a:lnTo>
                    <a:pt x="2778148" y="1505139"/>
                  </a:lnTo>
                  <a:lnTo>
                    <a:pt x="0" y="1505139"/>
                  </a:lnTo>
                  <a:close/>
                </a:path>
              </a:pathLst>
            </a:custGeom>
            <a:solidFill>
              <a:srgbClr val="FFF2E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780038A-DADB-790A-9716-F70C6820598B}"/>
                </a:ext>
              </a:extLst>
            </p:cNvPr>
            <p:cNvSpPr txBox="1"/>
            <p:nvPr/>
          </p:nvSpPr>
          <p:spPr>
            <a:xfrm>
              <a:off x="0" y="-38100"/>
              <a:ext cx="2778148" cy="1543239"/>
            </a:xfrm>
            <a:prstGeom prst="rect">
              <a:avLst/>
            </a:prstGeom>
          </p:spPr>
          <p:txBody>
            <a:bodyPr lIns="54767" tIns="54767" rIns="54767" bIns="547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42BDE87-F105-F4F5-BE8E-5AF69B54C3DC}"/>
              </a:ext>
            </a:extLst>
          </p:cNvPr>
          <p:cNvSpPr/>
          <p:nvPr/>
        </p:nvSpPr>
        <p:spPr>
          <a:xfrm rot="805160">
            <a:off x="208386" y="1296948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ED4E0DF-0163-BDA8-3E56-4AF2EEFFDD2E}"/>
              </a:ext>
            </a:extLst>
          </p:cNvPr>
          <p:cNvSpPr/>
          <p:nvPr/>
        </p:nvSpPr>
        <p:spPr>
          <a:xfrm rot="-318023" flipH="1">
            <a:off x="15555899" y="1437178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FBDA28A-DF67-ACAB-F0F9-702239CDB698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F20E636-076A-5176-E615-CBC3A1B2CF90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F00EF1A4-0E64-A546-5C37-DC0DBCB0FCB2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4CD70A3-813D-FD78-12F5-ADE65E1DE06A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B5431B5-B571-DEE2-F3A4-489278067DA5}"/>
              </a:ext>
            </a:extLst>
          </p:cNvPr>
          <p:cNvSpPr/>
          <p:nvPr/>
        </p:nvSpPr>
        <p:spPr>
          <a:xfrm>
            <a:off x="178808" y="4315033"/>
            <a:ext cx="4160336" cy="7051417"/>
          </a:xfrm>
          <a:custGeom>
            <a:avLst/>
            <a:gdLst/>
            <a:ahLst/>
            <a:cxnLst/>
            <a:rect l="l" t="t" r="r" b="b"/>
            <a:pathLst>
              <a:path w="4160336" h="7051417">
                <a:moveTo>
                  <a:pt x="0" y="0"/>
                </a:moveTo>
                <a:lnTo>
                  <a:pt x="4160336" y="0"/>
                </a:lnTo>
                <a:lnTo>
                  <a:pt x="4160336" y="7051416"/>
                </a:lnTo>
                <a:lnTo>
                  <a:pt x="0" y="70514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70E69B-BFA3-0800-4D37-5F2C017EF744}"/>
              </a:ext>
            </a:extLst>
          </p:cNvPr>
          <p:cNvSpPr txBox="1"/>
          <p:nvPr/>
        </p:nvSpPr>
        <p:spPr>
          <a:xfrm>
            <a:off x="6401752" y="1458349"/>
            <a:ext cx="4323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FA853"/>
                </a:solidFill>
                <a:effectLst/>
                <a:uLnTx/>
                <a:uFillTx/>
                <a:latin typeface="#9Slide07 Soup of Justice" pitchFamily="2" charset="-93"/>
                <a:ea typeface="+mn-ea"/>
                <a:cs typeface="+mn-cs"/>
              </a:rPr>
              <a:t>Công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4FA853"/>
                </a:solidFill>
                <a:effectLst/>
                <a:uLnTx/>
                <a:uFillTx/>
                <a:latin typeface="#9Slide07 Soup of Justice" pitchFamily="2" charset="-93"/>
                <a:ea typeface="+mn-ea"/>
                <a:cs typeface="+mn-cs"/>
              </a:rPr>
              <a:t> </a:t>
            </a: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FA853"/>
                </a:solidFill>
                <a:effectLst/>
                <a:uLnTx/>
                <a:uFillTx/>
                <a:latin typeface="#9Slide07 Soup of Justice" pitchFamily="2" charset="-93"/>
                <a:ea typeface="+mn-ea"/>
                <a:cs typeface="+mn-cs"/>
              </a:rPr>
              <a:t>nghệ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4FA853"/>
              </a:solidFill>
              <a:effectLst/>
              <a:uLnTx/>
              <a:uFillTx/>
              <a:latin typeface="#9Slide07 Soup of Justice" pitchFamily="2" charset="-9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1B2B7C-A868-D34D-9883-C7B0A076F49C}"/>
              </a:ext>
            </a:extLst>
          </p:cNvPr>
          <p:cNvSpPr txBox="1"/>
          <p:nvPr/>
        </p:nvSpPr>
        <p:spPr>
          <a:xfrm>
            <a:off x="4144348" y="2584436"/>
            <a:ext cx="22317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#9Slide07 Soup of Justice" pitchFamily="2" charset="-93"/>
                <a:ea typeface="+mn-ea"/>
                <a:cs typeface="+mn-cs"/>
              </a:rPr>
              <a:t>Bài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#9Slide07 Soup of Justice" pitchFamily="2" charset="-93"/>
                <a:ea typeface="+mn-ea"/>
                <a:cs typeface="+mn-cs"/>
              </a:rPr>
              <a:t> 6: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#9Slide07 Soup of Justice" pitchFamily="2" charset="-9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67BF2-C005-5988-BEB0-0A2963424812}"/>
              </a:ext>
            </a:extLst>
          </p:cNvPr>
          <p:cNvSpPr txBox="1"/>
          <p:nvPr/>
        </p:nvSpPr>
        <p:spPr>
          <a:xfrm>
            <a:off x="6376791" y="2855974"/>
            <a:ext cx="96662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#9Slide07 Soup of Justice" pitchFamily="2" charset="-93"/>
                <a:ea typeface="+mn-ea"/>
                <a:cs typeface="+mn-cs"/>
              </a:rPr>
              <a:t>SỬ DỤNG ĐIỆN THOẠI</a:t>
            </a:r>
            <a:endParaRPr kumimoji="0" lang="vi-VN" sz="138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#9Slide07 Soup of Justice" pitchFamily="2" charset="-93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3C72C3-F8E9-91BA-473F-A024EED98E5C}"/>
              </a:ext>
            </a:extLst>
          </p:cNvPr>
          <p:cNvSpPr txBox="1"/>
          <p:nvPr/>
        </p:nvSpPr>
        <p:spPr>
          <a:xfrm>
            <a:off x="13082429" y="7116328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#9Slide07 Altus" pitchFamily="2" charset="-93"/>
                <a:ea typeface="+mn-ea"/>
                <a:cs typeface="+mn-cs"/>
              </a:rPr>
              <a:t>Tiết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#9Slide07 Altus" pitchFamily="2" charset="-93"/>
                <a:ea typeface="+mn-ea"/>
                <a:cs typeface="+mn-cs"/>
              </a:rPr>
              <a:t> 2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#9Slide07 Altus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4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A788C-38B5-15A1-96D1-6155C095B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DDD4F3B-DB8C-B7F7-96AD-F4188B5578DB}"/>
              </a:ext>
            </a:extLst>
          </p:cNvPr>
          <p:cNvSpPr/>
          <p:nvPr/>
        </p:nvSpPr>
        <p:spPr>
          <a:xfrm flipH="1" flipV="1">
            <a:off x="15651281" y="651134"/>
            <a:ext cx="2151697" cy="4114800"/>
          </a:xfrm>
          <a:custGeom>
            <a:avLst/>
            <a:gdLst/>
            <a:ahLst/>
            <a:cxnLst/>
            <a:rect l="l" t="t" r="r" b="b"/>
            <a:pathLst>
              <a:path w="2151697" h="4114800">
                <a:moveTo>
                  <a:pt x="21516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151697" y="0"/>
                </a:lnTo>
                <a:lnTo>
                  <a:pt x="215169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D4CDF61-86DC-5B09-87C6-660B1F9653B8}"/>
              </a:ext>
            </a:extLst>
          </p:cNvPr>
          <p:cNvSpPr/>
          <p:nvPr/>
        </p:nvSpPr>
        <p:spPr>
          <a:xfrm flipH="1" flipV="1">
            <a:off x="-354331" y="-147261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7"/>
                </a:moveTo>
                <a:lnTo>
                  <a:pt x="0" y="1511817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7352E88-7475-39AD-3216-8BACF028CDE3}"/>
              </a:ext>
            </a:extLst>
          </p:cNvPr>
          <p:cNvSpPr/>
          <p:nvPr/>
        </p:nvSpPr>
        <p:spPr>
          <a:xfrm>
            <a:off x="413585" y="5425440"/>
            <a:ext cx="2151698" cy="4114800"/>
          </a:xfrm>
          <a:custGeom>
            <a:avLst/>
            <a:gdLst/>
            <a:ahLst/>
            <a:cxnLst/>
            <a:rect l="l" t="t" r="r" b="b"/>
            <a:pathLst>
              <a:path w="2151698" h="4114800">
                <a:moveTo>
                  <a:pt x="0" y="0"/>
                </a:moveTo>
                <a:lnTo>
                  <a:pt x="2151697" y="0"/>
                </a:lnTo>
                <a:lnTo>
                  <a:pt x="2151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6176BEB-70C1-50AA-9094-AD6D66FF7331}"/>
              </a:ext>
            </a:extLst>
          </p:cNvPr>
          <p:cNvSpPr/>
          <p:nvPr/>
        </p:nvSpPr>
        <p:spPr>
          <a:xfrm>
            <a:off x="0" y="8893869"/>
            <a:ext cx="18288000" cy="1493520"/>
          </a:xfrm>
          <a:custGeom>
            <a:avLst/>
            <a:gdLst/>
            <a:ahLst/>
            <a:cxnLst/>
            <a:rect l="l" t="t" r="r" b="b"/>
            <a:pathLst>
              <a:path w="18288000" h="1493520">
                <a:moveTo>
                  <a:pt x="0" y="0"/>
                </a:moveTo>
                <a:lnTo>
                  <a:pt x="18288000" y="0"/>
                </a:lnTo>
                <a:lnTo>
                  <a:pt x="18288000" y="1493520"/>
                </a:lnTo>
                <a:lnTo>
                  <a:pt x="0" y="1493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FED34FF-AA04-9558-8221-6AF8525006BC}"/>
              </a:ext>
            </a:extLst>
          </p:cNvPr>
          <p:cNvSpPr/>
          <p:nvPr/>
        </p:nvSpPr>
        <p:spPr>
          <a:xfrm>
            <a:off x="2288838" y="1450281"/>
            <a:ext cx="13710325" cy="7386437"/>
          </a:xfrm>
          <a:custGeom>
            <a:avLst/>
            <a:gdLst/>
            <a:ahLst/>
            <a:cxnLst/>
            <a:rect l="l" t="t" r="r" b="b"/>
            <a:pathLst>
              <a:path w="13710325" h="7386437">
                <a:moveTo>
                  <a:pt x="0" y="0"/>
                </a:moveTo>
                <a:lnTo>
                  <a:pt x="13710324" y="0"/>
                </a:lnTo>
                <a:lnTo>
                  <a:pt x="13710324" y="7386438"/>
                </a:lnTo>
                <a:lnTo>
                  <a:pt x="0" y="738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CE5E2AD-B679-D781-213D-62CAA79D3AC9}"/>
              </a:ext>
            </a:extLst>
          </p:cNvPr>
          <p:cNvSpPr/>
          <p:nvPr/>
        </p:nvSpPr>
        <p:spPr>
          <a:xfrm>
            <a:off x="1028700" y="1820804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A2ACDCD-A0C4-A98D-34E1-52BFED69AAEB}"/>
              </a:ext>
            </a:extLst>
          </p:cNvPr>
          <p:cNvSpPr/>
          <p:nvPr/>
        </p:nvSpPr>
        <p:spPr>
          <a:xfrm>
            <a:off x="15999162" y="6595110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A8583BC-A83B-390C-7C90-EE586495EE4E}"/>
              </a:ext>
            </a:extLst>
          </p:cNvPr>
          <p:cNvSpPr/>
          <p:nvPr/>
        </p:nvSpPr>
        <p:spPr>
          <a:xfrm>
            <a:off x="152806" y="2970276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8" y="0"/>
                </a:lnTo>
                <a:lnTo>
                  <a:pt x="1751788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96CF03-1B10-B16A-9172-26CA28305B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6785" y="3685292"/>
            <a:ext cx="112851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651281" y="651134"/>
            <a:ext cx="2151697" cy="4114800"/>
          </a:xfrm>
          <a:custGeom>
            <a:avLst/>
            <a:gdLst/>
            <a:ahLst/>
            <a:cxnLst/>
            <a:rect l="l" t="t" r="r" b="b"/>
            <a:pathLst>
              <a:path w="2151697" h="4114800">
                <a:moveTo>
                  <a:pt x="21516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151697" y="0"/>
                </a:lnTo>
                <a:lnTo>
                  <a:pt x="215169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 flipV="1">
            <a:off x="-354331" y="-147261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7"/>
                </a:moveTo>
                <a:lnTo>
                  <a:pt x="0" y="1511817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13585" y="5425440"/>
            <a:ext cx="2151698" cy="4114800"/>
          </a:xfrm>
          <a:custGeom>
            <a:avLst/>
            <a:gdLst/>
            <a:ahLst/>
            <a:cxnLst/>
            <a:rect l="l" t="t" r="r" b="b"/>
            <a:pathLst>
              <a:path w="2151698" h="4114800">
                <a:moveTo>
                  <a:pt x="0" y="0"/>
                </a:moveTo>
                <a:lnTo>
                  <a:pt x="2151697" y="0"/>
                </a:lnTo>
                <a:lnTo>
                  <a:pt x="2151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0" y="8893869"/>
            <a:ext cx="18288000" cy="1493520"/>
          </a:xfrm>
          <a:custGeom>
            <a:avLst/>
            <a:gdLst/>
            <a:ahLst/>
            <a:cxnLst/>
            <a:rect l="l" t="t" r="r" b="b"/>
            <a:pathLst>
              <a:path w="18288000" h="1493520">
                <a:moveTo>
                  <a:pt x="0" y="0"/>
                </a:moveTo>
                <a:lnTo>
                  <a:pt x="18288000" y="0"/>
                </a:lnTo>
                <a:lnTo>
                  <a:pt x="18288000" y="1493520"/>
                </a:lnTo>
                <a:lnTo>
                  <a:pt x="0" y="1493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2288838" y="1450281"/>
            <a:ext cx="13710325" cy="7386437"/>
          </a:xfrm>
          <a:custGeom>
            <a:avLst/>
            <a:gdLst/>
            <a:ahLst/>
            <a:cxnLst/>
            <a:rect l="l" t="t" r="r" b="b"/>
            <a:pathLst>
              <a:path w="13710325" h="7386437">
                <a:moveTo>
                  <a:pt x="0" y="0"/>
                </a:moveTo>
                <a:lnTo>
                  <a:pt x="13710324" y="0"/>
                </a:lnTo>
                <a:lnTo>
                  <a:pt x="13710324" y="7386438"/>
                </a:lnTo>
                <a:lnTo>
                  <a:pt x="0" y="738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28700" y="1820804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5999162" y="6595110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52806" y="2970276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8" y="0"/>
                </a:lnTo>
                <a:lnTo>
                  <a:pt x="1751788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B5ADA-C894-841A-0FBA-01AA4B214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2792"/>
          <a:stretch/>
        </p:blipFill>
        <p:spPr>
          <a:xfrm>
            <a:off x="3159968" y="3505916"/>
            <a:ext cx="5799507" cy="3839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2C5F55-6D09-7F5E-6F4A-81A35DF54A7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7208"/>
          <a:stretch/>
        </p:blipFill>
        <p:spPr>
          <a:xfrm>
            <a:off x="9084071" y="4610100"/>
            <a:ext cx="6043961" cy="357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54331" y="-104775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8"/>
                </a:moveTo>
                <a:lnTo>
                  <a:pt x="0" y="1511818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5999162" y="768459"/>
            <a:ext cx="1260138" cy="1277167"/>
          </a:xfrm>
          <a:custGeom>
            <a:avLst/>
            <a:gdLst/>
            <a:ahLst/>
            <a:cxnLst/>
            <a:rect l="l" t="t" r="r" b="b"/>
            <a:pathLst>
              <a:path w="1260138" h="1277167">
                <a:moveTo>
                  <a:pt x="0" y="0"/>
                </a:moveTo>
                <a:lnTo>
                  <a:pt x="1260138" y="0"/>
                </a:lnTo>
                <a:lnTo>
                  <a:pt x="1260138" y="1277167"/>
                </a:lnTo>
                <a:lnTo>
                  <a:pt x="0" y="1277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537796" y="1407043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293800" y="2708534"/>
            <a:ext cx="1172847" cy="1188696"/>
          </a:xfrm>
          <a:custGeom>
            <a:avLst/>
            <a:gdLst/>
            <a:ahLst/>
            <a:cxnLst/>
            <a:rect l="l" t="t" r="r" b="b"/>
            <a:pathLst>
              <a:path w="1172847" h="1188696">
                <a:moveTo>
                  <a:pt x="0" y="0"/>
                </a:moveTo>
                <a:lnTo>
                  <a:pt x="1172847" y="0"/>
                </a:lnTo>
                <a:lnTo>
                  <a:pt x="1172847" y="1188696"/>
                </a:lnTo>
                <a:lnTo>
                  <a:pt x="0" y="1188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0" y="9668981"/>
            <a:ext cx="8753525" cy="714871"/>
          </a:xfrm>
          <a:custGeom>
            <a:avLst/>
            <a:gdLst/>
            <a:ahLst/>
            <a:cxnLst/>
            <a:rect l="l" t="t" r="r" b="b"/>
            <a:pathLst>
              <a:path w="8753525" h="714871">
                <a:moveTo>
                  <a:pt x="0" y="0"/>
                </a:moveTo>
                <a:lnTo>
                  <a:pt x="8753525" y="0"/>
                </a:lnTo>
                <a:lnTo>
                  <a:pt x="8753525" y="714871"/>
                </a:lnTo>
                <a:lnTo>
                  <a:pt x="0" y="714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15833591" y="5991480"/>
            <a:ext cx="2246199" cy="4295520"/>
          </a:xfrm>
          <a:custGeom>
            <a:avLst/>
            <a:gdLst/>
            <a:ahLst/>
            <a:cxnLst/>
            <a:rect l="l" t="t" r="r" b="b"/>
            <a:pathLst>
              <a:path w="2246199" h="4295520">
                <a:moveTo>
                  <a:pt x="2246199" y="0"/>
                </a:moveTo>
                <a:lnTo>
                  <a:pt x="0" y="0"/>
                </a:lnTo>
                <a:lnTo>
                  <a:pt x="0" y="4295520"/>
                </a:lnTo>
                <a:lnTo>
                  <a:pt x="2246199" y="4295520"/>
                </a:lnTo>
                <a:lnTo>
                  <a:pt x="22461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>
            <a:off x="2174910" y="3050677"/>
            <a:ext cx="14104460" cy="2928785"/>
            <a:chOff x="0" y="0"/>
            <a:chExt cx="3714755" cy="7713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08630" y="2941896"/>
            <a:ext cx="14077334" cy="2928785"/>
            <a:chOff x="0" y="0"/>
            <a:chExt cx="3707610" cy="7713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26647" y="2989690"/>
            <a:ext cx="13860348" cy="2833198"/>
            <a:chOff x="0" y="0"/>
            <a:chExt cx="3650462" cy="7461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79047" y="3076721"/>
            <a:ext cx="13554543" cy="2654175"/>
            <a:chOff x="0" y="0"/>
            <a:chExt cx="3569921" cy="69904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C7F89A7-7A11-1B7C-00C7-C08949241422}"/>
              </a:ext>
            </a:extLst>
          </p:cNvPr>
          <p:cNvSpPr txBox="1"/>
          <p:nvPr/>
        </p:nvSpPr>
        <p:spPr>
          <a:xfrm>
            <a:off x="2547023" y="3302882"/>
            <a:ext cx="13732347" cy="218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6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các bộ phận cơ bản của điện thoại di động màn hình cảm ứng?</a:t>
            </a: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474147ED-FBEE-E5BA-2FCF-E4EC1E40999F}"/>
              </a:ext>
            </a:extLst>
          </p:cNvPr>
          <p:cNvSpPr/>
          <p:nvPr/>
        </p:nvSpPr>
        <p:spPr>
          <a:xfrm>
            <a:off x="11969285" y="5411398"/>
            <a:ext cx="6304427" cy="5406521"/>
          </a:xfrm>
          <a:custGeom>
            <a:avLst/>
            <a:gdLst/>
            <a:ahLst/>
            <a:cxnLst/>
            <a:rect l="l" t="t" r="r" b="b"/>
            <a:pathLst>
              <a:path w="3847977" h="3261161">
                <a:moveTo>
                  <a:pt x="0" y="0"/>
                </a:moveTo>
                <a:lnTo>
                  <a:pt x="3847978" y="0"/>
                </a:lnTo>
                <a:lnTo>
                  <a:pt x="3847978" y="3261161"/>
                </a:lnTo>
                <a:lnTo>
                  <a:pt x="0" y="32611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C9C757-6968-D6AA-17A6-89E341087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D58C208-8A5C-205E-DBE6-B4D50C69D97A}"/>
              </a:ext>
            </a:extLst>
          </p:cNvPr>
          <p:cNvSpPr/>
          <p:nvPr/>
        </p:nvSpPr>
        <p:spPr>
          <a:xfrm flipH="1" flipV="1">
            <a:off x="15651281" y="651134"/>
            <a:ext cx="2151697" cy="4114800"/>
          </a:xfrm>
          <a:custGeom>
            <a:avLst/>
            <a:gdLst/>
            <a:ahLst/>
            <a:cxnLst/>
            <a:rect l="l" t="t" r="r" b="b"/>
            <a:pathLst>
              <a:path w="2151697" h="4114800">
                <a:moveTo>
                  <a:pt x="21516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151697" y="0"/>
                </a:lnTo>
                <a:lnTo>
                  <a:pt x="215169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F9E7E58-E50A-F489-F333-91B786ACF8D6}"/>
              </a:ext>
            </a:extLst>
          </p:cNvPr>
          <p:cNvSpPr/>
          <p:nvPr/>
        </p:nvSpPr>
        <p:spPr>
          <a:xfrm flipH="1" flipV="1">
            <a:off x="-354331" y="-147261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7"/>
                </a:moveTo>
                <a:lnTo>
                  <a:pt x="0" y="1511817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29B27DA-110D-FFF2-D7CD-EC783F43528B}"/>
              </a:ext>
            </a:extLst>
          </p:cNvPr>
          <p:cNvSpPr/>
          <p:nvPr/>
        </p:nvSpPr>
        <p:spPr>
          <a:xfrm>
            <a:off x="413585" y="5425440"/>
            <a:ext cx="2151698" cy="4114800"/>
          </a:xfrm>
          <a:custGeom>
            <a:avLst/>
            <a:gdLst/>
            <a:ahLst/>
            <a:cxnLst/>
            <a:rect l="l" t="t" r="r" b="b"/>
            <a:pathLst>
              <a:path w="2151698" h="4114800">
                <a:moveTo>
                  <a:pt x="0" y="0"/>
                </a:moveTo>
                <a:lnTo>
                  <a:pt x="2151697" y="0"/>
                </a:lnTo>
                <a:lnTo>
                  <a:pt x="2151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E84CD0E-75F2-7AA7-5C13-6F81F7249A31}"/>
              </a:ext>
            </a:extLst>
          </p:cNvPr>
          <p:cNvSpPr/>
          <p:nvPr/>
        </p:nvSpPr>
        <p:spPr>
          <a:xfrm>
            <a:off x="0" y="8893869"/>
            <a:ext cx="18288000" cy="1493520"/>
          </a:xfrm>
          <a:custGeom>
            <a:avLst/>
            <a:gdLst/>
            <a:ahLst/>
            <a:cxnLst/>
            <a:rect l="l" t="t" r="r" b="b"/>
            <a:pathLst>
              <a:path w="18288000" h="1493520">
                <a:moveTo>
                  <a:pt x="0" y="0"/>
                </a:moveTo>
                <a:lnTo>
                  <a:pt x="18288000" y="0"/>
                </a:lnTo>
                <a:lnTo>
                  <a:pt x="18288000" y="1493520"/>
                </a:lnTo>
                <a:lnTo>
                  <a:pt x="0" y="1493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09E732A-0575-C02F-F049-C1E62541FFC2}"/>
              </a:ext>
            </a:extLst>
          </p:cNvPr>
          <p:cNvSpPr/>
          <p:nvPr/>
        </p:nvSpPr>
        <p:spPr>
          <a:xfrm>
            <a:off x="2288838" y="1450281"/>
            <a:ext cx="13710325" cy="7386437"/>
          </a:xfrm>
          <a:custGeom>
            <a:avLst/>
            <a:gdLst/>
            <a:ahLst/>
            <a:cxnLst/>
            <a:rect l="l" t="t" r="r" b="b"/>
            <a:pathLst>
              <a:path w="13710325" h="7386437">
                <a:moveTo>
                  <a:pt x="0" y="0"/>
                </a:moveTo>
                <a:lnTo>
                  <a:pt x="13710324" y="0"/>
                </a:lnTo>
                <a:lnTo>
                  <a:pt x="13710324" y="7386438"/>
                </a:lnTo>
                <a:lnTo>
                  <a:pt x="0" y="738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B702ED6-85D8-1FF6-9A28-5CE43CD4CBD4}"/>
              </a:ext>
            </a:extLst>
          </p:cNvPr>
          <p:cNvSpPr/>
          <p:nvPr/>
        </p:nvSpPr>
        <p:spPr>
          <a:xfrm>
            <a:off x="1028700" y="1820804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4B213C2-2675-7E46-291D-5DA0813B7A0F}"/>
              </a:ext>
            </a:extLst>
          </p:cNvPr>
          <p:cNvSpPr/>
          <p:nvPr/>
        </p:nvSpPr>
        <p:spPr>
          <a:xfrm>
            <a:off x="15999162" y="6595110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CBB6CB7-01A0-8A16-B877-E5130B6E492B}"/>
              </a:ext>
            </a:extLst>
          </p:cNvPr>
          <p:cNvSpPr/>
          <p:nvPr/>
        </p:nvSpPr>
        <p:spPr>
          <a:xfrm>
            <a:off x="152806" y="2970276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8" y="0"/>
                </a:lnTo>
                <a:lnTo>
                  <a:pt x="1751788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E12A18-4461-280A-630F-92C57DC95C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2324100"/>
            <a:ext cx="685630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88663-B556-F0C8-DF86-0E690198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6C8A97-C14F-7BDB-4034-11BC013BE8B0}"/>
              </a:ext>
            </a:extLst>
          </p:cNvPr>
          <p:cNvSpPr/>
          <p:nvPr/>
        </p:nvSpPr>
        <p:spPr>
          <a:xfrm flipH="1" flipV="1">
            <a:off x="-354331" y="-104775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8"/>
                </a:moveTo>
                <a:lnTo>
                  <a:pt x="0" y="1511818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32F3D53-0E13-19A3-AEB2-5C649C1B9A83}"/>
              </a:ext>
            </a:extLst>
          </p:cNvPr>
          <p:cNvSpPr/>
          <p:nvPr/>
        </p:nvSpPr>
        <p:spPr>
          <a:xfrm>
            <a:off x="15999162" y="768459"/>
            <a:ext cx="1260138" cy="1277167"/>
          </a:xfrm>
          <a:custGeom>
            <a:avLst/>
            <a:gdLst/>
            <a:ahLst/>
            <a:cxnLst/>
            <a:rect l="l" t="t" r="r" b="b"/>
            <a:pathLst>
              <a:path w="1260138" h="1277167">
                <a:moveTo>
                  <a:pt x="0" y="0"/>
                </a:moveTo>
                <a:lnTo>
                  <a:pt x="1260138" y="0"/>
                </a:lnTo>
                <a:lnTo>
                  <a:pt x="1260138" y="1277167"/>
                </a:lnTo>
                <a:lnTo>
                  <a:pt x="0" y="1277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FD05D2D-8AC8-4A2B-3A78-5BC397BFD7FB}"/>
              </a:ext>
            </a:extLst>
          </p:cNvPr>
          <p:cNvSpPr/>
          <p:nvPr/>
        </p:nvSpPr>
        <p:spPr>
          <a:xfrm>
            <a:off x="537796" y="1407043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E95AB67-8CC4-B1A9-BF89-3507D99D5D86}"/>
              </a:ext>
            </a:extLst>
          </p:cNvPr>
          <p:cNvSpPr/>
          <p:nvPr/>
        </p:nvSpPr>
        <p:spPr>
          <a:xfrm>
            <a:off x="293800" y="2708534"/>
            <a:ext cx="1172847" cy="1188696"/>
          </a:xfrm>
          <a:custGeom>
            <a:avLst/>
            <a:gdLst/>
            <a:ahLst/>
            <a:cxnLst/>
            <a:rect l="l" t="t" r="r" b="b"/>
            <a:pathLst>
              <a:path w="1172847" h="1188696">
                <a:moveTo>
                  <a:pt x="0" y="0"/>
                </a:moveTo>
                <a:lnTo>
                  <a:pt x="1172847" y="0"/>
                </a:lnTo>
                <a:lnTo>
                  <a:pt x="1172847" y="1188696"/>
                </a:lnTo>
                <a:lnTo>
                  <a:pt x="0" y="1188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1ABE01-3633-AF7B-682B-73EDDFC447BD}"/>
              </a:ext>
            </a:extLst>
          </p:cNvPr>
          <p:cNvSpPr/>
          <p:nvPr/>
        </p:nvSpPr>
        <p:spPr>
          <a:xfrm>
            <a:off x="0" y="9668981"/>
            <a:ext cx="8753525" cy="714871"/>
          </a:xfrm>
          <a:custGeom>
            <a:avLst/>
            <a:gdLst/>
            <a:ahLst/>
            <a:cxnLst/>
            <a:rect l="l" t="t" r="r" b="b"/>
            <a:pathLst>
              <a:path w="8753525" h="714871">
                <a:moveTo>
                  <a:pt x="0" y="0"/>
                </a:moveTo>
                <a:lnTo>
                  <a:pt x="8753525" y="0"/>
                </a:lnTo>
                <a:lnTo>
                  <a:pt x="8753525" y="714871"/>
                </a:lnTo>
                <a:lnTo>
                  <a:pt x="0" y="714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4AE923-BAE5-1F02-9286-12BD8382CBEF}"/>
              </a:ext>
            </a:extLst>
          </p:cNvPr>
          <p:cNvSpPr/>
          <p:nvPr/>
        </p:nvSpPr>
        <p:spPr>
          <a:xfrm flipH="1">
            <a:off x="15833591" y="5991480"/>
            <a:ext cx="2246199" cy="4295520"/>
          </a:xfrm>
          <a:custGeom>
            <a:avLst/>
            <a:gdLst/>
            <a:ahLst/>
            <a:cxnLst/>
            <a:rect l="l" t="t" r="r" b="b"/>
            <a:pathLst>
              <a:path w="2246199" h="4295520">
                <a:moveTo>
                  <a:pt x="2246199" y="0"/>
                </a:moveTo>
                <a:lnTo>
                  <a:pt x="0" y="0"/>
                </a:lnTo>
                <a:lnTo>
                  <a:pt x="0" y="4295520"/>
                </a:lnTo>
                <a:lnTo>
                  <a:pt x="2246199" y="4295520"/>
                </a:lnTo>
                <a:lnTo>
                  <a:pt x="22461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AA3068D-96D8-842C-B9CE-23D4772BED2E}"/>
              </a:ext>
            </a:extLst>
          </p:cNvPr>
          <p:cNvGrpSpPr/>
          <p:nvPr/>
        </p:nvGrpSpPr>
        <p:grpSpPr>
          <a:xfrm>
            <a:off x="2174910" y="3050677"/>
            <a:ext cx="14104460" cy="2928785"/>
            <a:chOff x="0" y="0"/>
            <a:chExt cx="3714755" cy="77136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DEAF721-2FC6-2928-D8C3-9946F99EF59F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BD92671-FF22-AFB6-67C3-FDD91A63E97B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B8EA9DF-B039-6E5D-EC2C-E5D55E0322E5}"/>
              </a:ext>
            </a:extLst>
          </p:cNvPr>
          <p:cNvGrpSpPr/>
          <p:nvPr/>
        </p:nvGrpSpPr>
        <p:grpSpPr>
          <a:xfrm>
            <a:off x="2008630" y="2941896"/>
            <a:ext cx="14077334" cy="2928785"/>
            <a:chOff x="0" y="0"/>
            <a:chExt cx="3707610" cy="771367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563D70D-6347-9490-A6EB-8FDAC757DAEB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6C66A876-04D0-AB53-E94C-1D1AEA19CF2C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5D107D9-7377-34A4-FC40-3621FB88EE90}"/>
              </a:ext>
            </a:extLst>
          </p:cNvPr>
          <p:cNvGrpSpPr/>
          <p:nvPr/>
        </p:nvGrpSpPr>
        <p:grpSpPr>
          <a:xfrm>
            <a:off x="2126647" y="2989690"/>
            <a:ext cx="13860348" cy="2833198"/>
            <a:chOff x="0" y="0"/>
            <a:chExt cx="3650462" cy="746192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DD02F61-A0D3-5146-FB89-3DF60343D621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0EBD84B-FF75-74E3-1DC8-4266A80B1272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4C43564-84AD-FAE7-FCD8-1DF8D90F0631}"/>
              </a:ext>
            </a:extLst>
          </p:cNvPr>
          <p:cNvGrpSpPr/>
          <p:nvPr/>
        </p:nvGrpSpPr>
        <p:grpSpPr>
          <a:xfrm>
            <a:off x="2279047" y="3076721"/>
            <a:ext cx="13554543" cy="2654175"/>
            <a:chOff x="0" y="0"/>
            <a:chExt cx="3569921" cy="699042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294BAE6-E5E7-BFF8-E351-B0825EBB5B9F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EDFD6FE-2BB6-813D-FD3A-05A59F08EFA4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2714BA9-40C1-EFEF-6FC5-9B3E63ED1BF8}"/>
              </a:ext>
            </a:extLst>
          </p:cNvPr>
          <p:cNvSpPr txBox="1"/>
          <p:nvPr/>
        </p:nvSpPr>
        <p:spPr>
          <a:xfrm>
            <a:off x="2547023" y="3302882"/>
            <a:ext cx="13732347" cy="2377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biểu tượng cơ bản trên điện thoại </a:t>
            </a: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12DF5F6E-580A-1C2B-A3B7-9B380040FCA4}"/>
              </a:ext>
            </a:extLst>
          </p:cNvPr>
          <p:cNvSpPr/>
          <p:nvPr/>
        </p:nvSpPr>
        <p:spPr>
          <a:xfrm>
            <a:off x="11969285" y="5411398"/>
            <a:ext cx="6304427" cy="5406521"/>
          </a:xfrm>
          <a:custGeom>
            <a:avLst/>
            <a:gdLst/>
            <a:ahLst/>
            <a:cxnLst/>
            <a:rect l="l" t="t" r="r" b="b"/>
            <a:pathLst>
              <a:path w="3847977" h="3261161">
                <a:moveTo>
                  <a:pt x="0" y="0"/>
                </a:moveTo>
                <a:lnTo>
                  <a:pt x="3847978" y="0"/>
                </a:lnTo>
                <a:lnTo>
                  <a:pt x="3847978" y="3261161"/>
                </a:lnTo>
                <a:lnTo>
                  <a:pt x="0" y="32611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88" b="-3888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0EC56B-18DA-4925-4258-850C837AB3DD}"/>
              </a:ext>
            </a:extLst>
          </p:cNvPr>
          <p:cNvSpPr/>
          <p:nvPr/>
        </p:nvSpPr>
        <p:spPr>
          <a:xfrm>
            <a:off x="685800" y="723899"/>
            <a:ext cx="16992600" cy="2633323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thông tin ở các thẻ dưới đây, hãy nêu ý nghĩa các biểu tượng hiển thị trê</a:t>
            </a:r>
            <a:r>
              <a:rPr lang="vi-VN" sz="48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 màn hình điện thoại có trong hình cho phù hợp.</a:t>
            </a:r>
            <a:endParaRPr lang="vi-VN" sz="48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C5A5103C-707D-7319-03A1-8CBAF5B7D1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24074" r="9673" b="1852"/>
          <a:stretch/>
        </p:blipFill>
        <p:spPr>
          <a:xfrm>
            <a:off x="685800" y="3506631"/>
            <a:ext cx="9448800" cy="6654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D56C2-A708-49EA-F1E0-3150F10FA3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7231" y="6229002"/>
            <a:ext cx="4368832" cy="4026722"/>
          </a:xfrm>
          <a:prstGeom prst="rect">
            <a:avLst/>
          </a:prstGeom>
        </p:spPr>
      </p:pic>
      <p:pic>
        <p:nvPicPr>
          <p:cNvPr id="13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F601443E-4874-6E11-F337-47DB8F195F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49400" y="4223603"/>
            <a:ext cx="3565153" cy="2005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57576">
                <p:cTn id="3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8FB1EF-0914-151B-A1C0-1AE06A843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86900"/>
              </p:ext>
            </p:extLst>
          </p:nvPr>
        </p:nvGraphicFramePr>
        <p:xfrm>
          <a:off x="1029842" y="1028700"/>
          <a:ext cx="16228316" cy="8501913"/>
        </p:xfrm>
        <a:graphic>
          <a:graphicData uri="http://schemas.openxmlformats.org/drawingml/2006/table">
            <a:tbl>
              <a:tblPr/>
              <a:tblGrid>
                <a:gridCol w="4532758">
                  <a:extLst>
                    <a:ext uri="{9D8B030D-6E8A-4147-A177-3AD203B41FA5}">
                      <a16:colId xmlns:a16="http://schemas.microsoft.com/office/drawing/2014/main" val="224823495"/>
                    </a:ext>
                  </a:extLst>
                </a:gridCol>
                <a:gridCol w="11695558">
                  <a:extLst>
                    <a:ext uri="{9D8B030D-6E8A-4147-A177-3AD203B41FA5}">
                      <a16:colId xmlns:a16="http://schemas.microsoft.com/office/drawing/2014/main" val="570751910"/>
                    </a:ext>
                  </a:extLst>
                </a:gridCol>
              </a:tblGrid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 tượng</a:t>
                      </a:r>
                      <a:endParaRPr lang="vi-VN" sz="4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 nghĩa</a:t>
                      </a:r>
                      <a:endParaRPr lang="vi-VN" sz="4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89733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I. Pin yếu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254399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 Khóa màn hình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372837"/>
                  </a:ext>
                </a:extLst>
              </a:tr>
              <a:tr h="128965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G. Tắt âm thanh của điện thoại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02498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 Có tin nhắn mới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4140"/>
                  </a:ext>
                </a:extLst>
              </a:tr>
              <a:tr h="128965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D. Thực hiện hoặc nhận cuộc gọi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41142"/>
                  </a:ext>
                </a:extLst>
              </a:tr>
              <a:tr h="128965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C. Kết thúc hoặc từ chối cuộc gọi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00571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 Đồng hồ báo thức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92041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H. Đang sạc pin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57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2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B0B6-863C-DB5E-8271-AD233AC5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39205E-999A-48E2-C624-48EFF074344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9B6E5A-A705-B52F-826F-5B6AEAC8D628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594F76B-D86D-2FEE-BA6F-3838E8DCB236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AD368B0-1674-DA74-0FD6-44D8693C33EC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18FDCA0-869F-0432-273B-F7E1A280FC10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5762C20-6F4D-E37C-6B03-4D3D8C476A13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9B9801B-2449-DDB5-6D25-EFA499B69C98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F19448-86E9-03ED-32D3-1A02D218C24F}"/>
              </a:ext>
            </a:extLst>
          </p:cNvPr>
          <p:cNvGrpSpPr/>
          <p:nvPr/>
        </p:nvGrpSpPr>
        <p:grpSpPr>
          <a:xfrm>
            <a:off x="2631415" y="671898"/>
            <a:ext cx="14104460" cy="2928785"/>
            <a:chOff x="0" y="0"/>
            <a:chExt cx="3714755" cy="771367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22065A3-6F1A-C427-8510-50F464686B88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ECDE2D5F-42E1-FE2D-B0B3-15803F029116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A3108C35-7816-D31F-48DC-5535494F412B}"/>
              </a:ext>
            </a:extLst>
          </p:cNvPr>
          <p:cNvGrpSpPr/>
          <p:nvPr/>
        </p:nvGrpSpPr>
        <p:grpSpPr>
          <a:xfrm>
            <a:off x="2465135" y="563117"/>
            <a:ext cx="14077334" cy="2928785"/>
            <a:chOff x="0" y="0"/>
            <a:chExt cx="3707610" cy="771367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8748541-383A-93BF-B3C9-54E7377639FE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C1F7EBB-C5AA-98F4-8FDA-D82B23170884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CE711473-AD5D-4140-F0F5-142DDDDA660B}"/>
              </a:ext>
            </a:extLst>
          </p:cNvPr>
          <p:cNvGrpSpPr/>
          <p:nvPr/>
        </p:nvGrpSpPr>
        <p:grpSpPr>
          <a:xfrm>
            <a:off x="2583152" y="610911"/>
            <a:ext cx="13860348" cy="2833198"/>
            <a:chOff x="0" y="0"/>
            <a:chExt cx="3650462" cy="7461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1B0474D-6A3C-8837-50BE-D29EE23AF408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08E1853E-62EF-39F2-1669-852F0B85DABE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19172E8B-A6E9-847F-480C-9C6B19A4406C}"/>
              </a:ext>
            </a:extLst>
          </p:cNvPr>
          <p:cNvGrpSpPr/>
          <p:nvPr/>
        </p:nvGrpSpPr>
        <p:grpSpPr>
          <a:xfrm>
            <a:off x="2735552" y="697942"/>
            <a:ext cx="13554543" cy="2654175"/>
            <a:chOff x="0" y="0"/>
            <a:chExt cx="3569921" cy="699042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DCA0F98-B85D-F8F6-1030-C30048CA4DA8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79217BAE-70C4-468F-9CF8-89D03B78A2D7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E74BD55-4B80-A66A-6CF4-833BE0BE8F6B}"/>
              </a:ext>
            </a:extLst>
          </p:cNvPr>
          <p:cNvSpPr txBox="1"/>
          <p:nvPr/>
        </p:nvSpPr>
        <p:spPr>
          <a:xfrm>
            <a:off x="3281385" y="1442052"/>
            <a:ext cx="13732347" cy="119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 CHƠI “NHANH VÀ ĐÚNG”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976F7D-AA45-3674-2680-FF55D23E9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4008" y="372870"/>
            <a:ext cx="2712955" cy="3304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512FD7-6BDE-6A27-A3EB-32A59ADCB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813" y="3964997"/>
            <a:ext cx="15021062" cy="55693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771A96-A8FD-B4C8-8DA3-B60F2B30158B}"/>
              </a:ext>
            </a:extLst>
          </p:cNvPr>
          <p:cNvSpPr txBox="1"/>
          <p:nvPr/>
        </p:nvSpPr>
        <p:spPr>
          <a:xfrm>
            <a:off x="1955021" y="4420786"/>
            <a:ext cx="147808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sẽ làm gì khi thấy các biểu tượng này trên điện thoại di động</a:t>
            </a:r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 descr="A screenshot of a phone&#10;&#10;Description automatically generated">
            <a:extLst>
              <a:ext uri="{FF2B5EF4-FFF2-40B4-BE49-F238E27FC236}">
                <a16:creationId xmlns:a16="http://schemas.microsoft.com/office/drawing/2014/main" id="{661F520D-7D4B-F8AE-B99D-6E75F00BA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26166" r="17836"/>
          <a:stretch/>
        </p:blipFill>
        <p:spPr>
          <a:xfrm>
            <a:off x="7291163" y="5600700"/>
            <a:ext cx="7848600" cy="36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448</Words>
  <Application>Microsoft Office PowerPoint</Application>
  <PresentationFormat>Custom</PresentationFormat>
  <Paragraphs>67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#9Slide07 Altus</vt:lpstr>
      <vt:lpstr>Cambria</vt:lpstr>
      <vt:lpstr>HP001 5 hàng</vt:lpstr>
      <vt:lpstr>#9Slide07 Soup of Justice</vt:lpstr>
      <vt:lpstr>Arial</vt:lpstr>
      <vt:lpstr>Odibee Sans</vt:lpstr>
      <vt:lpstr>Calibri</vt:lpstr>
      <vt:lpstr>Times New Roman</vt:lpstr>
      <vt:lpstr>Roboto Condensed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5</cp:revision>
  <dcterms:created xsi:type="dcterms:W3CDTF">2006-08-16T00:00:00Z</dcterms:created>
  <dcterms:modified xsi:type="dcterms:W3CDTF">2025-04-22T02:49:59Z</dcterms:modified>
  <dc:identifier>DAGWg5MSgeY</dc:identifier>
</cp:coreProperties>
</file>