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p:scale>
          <a:sx n="75" d="100"/>
          <a:sy n="75" d="100"/>
        </p:scale>
        <p:origin x="2634" y="1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4/21/2025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4/21/2025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slide" Target="slide3.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jpeg"/><Relationship Id="rId5" Type="http://schemas.microsoft.com/office/2007/relationships/hdphoto" Target="../media/hdphoto4.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8.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8.sv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5.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638</TotalTime>
  <Words>1788</Words>
  <Application>Microsoft Office PowerPoint</Application>
  <PresentationFormat>On-screen Show (16:9)</PresentationFormat>
  <Paragraphs>102</Paragraphs>
  <Slides>33</Slides>
  <Notes>28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Aptos</vt:lpstr>
      <vt:lpstr>Aptos Display</vt:lpstr>
      <vt:lpstr>Arial</vt:lpstr>
      <vt:lpstr>Calibri</vt:lpstr>
      <vt:lpstr>Calibri Light</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Mcom</cp:lastModifiedBy>
  <cp:revision>39</cp:revision>
  <dcterms:modified xsi:type="dcterms:W3CDTF">2025-04-21T13:15:38Z</dcterms:modified>
  <cp:category>9Slide.vn</cp:category>
</cp:coreProperties>
</file>